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57" r:id="rId4"/>
    <p:sldId id="262" r:id="rId5"/>
    <p:sldId id="260" r:id="rId6"/>
    <p:sldId id="261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E9EE5-9870-42D4-A1E9-DBC4421C1BDE}" type="datetimeFigureOut">
              <a:rPr lang="hr-HR" smtClean="0"/>
              <a:t>1.10.2018.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2A7F1-EE5E-43B7-A5EE-E1A707B6F2D7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C205D5-47CD-4F86-8D41-716FA8E6B252}" type="datetime1">
              <a:rPr lang="en-US" smtClean="0"/>
              <a:t>10/1/2018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Osijek, 1. 10. 2018.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0C7BD7-BFBD-4F91-9EC6-77CF25121F26}" type="datetime1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Osijek, 1. 10. 2018.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FC2BAE-AB09-41B4-9DCE-C2C5D012F37D}" type="datetime1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Osijek, 1. 10. 2018.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2B397B-0621-49B4-8EDA-CD59EAA5056C}" type="datetime1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Osijek, 1. 10. 2018.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22256-A545-4365-9107-66F2C7F5C469}" type="datetime1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Osijek, 1. 10. 2018.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132A1E-FE4C-4D9C-B415-44E8F4D820D4}" type="datetime1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Osijek, 1. 10. 2018.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C53E87-F20A-4489-A7DE-5F09DE2D4616}" type="datetime1">
              <a:rPr lang="en-US" smtClean="0"/>
              <a:t>10/1/2018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Osijek, 1. 10. 2018.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6E487F-1501-41E5-9EC4-8B98334B5AB0}" type="datetime1">
              <a:rPr lang="en-US" smtClean="0"/>
              <a:t>10/1/2018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Osijek, 1. 10. 2018.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F530D4-F503-48A2-9B9D-26E8399D7AAC}" type="datetime1">
              <a:rPr lang="en-US" smtClean="0"/>
              <a:t>10/1/2018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Osijek, 1. 10. 2018.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F9368FC-CC61-4D75-8F30-87D31AD77362}" type="datetime1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Osijek, 1. 10. 2018.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AB8237-ACFF-4E8F-BA4C-DE046258869B}" type="datetime1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Osijek, 1. 10. 2018.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280E837-5D3F-431B-BB56-53A73ED1DBE8}" type="datetime1">
              <a:rPr lang="en-US" smtClean="0"/>
              <a:t>10/1/2018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Osijek, 1. 10. 2018.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ERASMUS+ </a:t>
            </a:r>
            <a:endParaRPr lang="hr-H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81400" y="3611607"/>
            <a:ext cx="4876800" cy="1199704"/>
          </a:xfrm>
        </p:spPr>
        <p:txBody>
          <a:bodyPr/>
          <a:lstStyle/>
          <a:p>
            <a:r>
              <a:rPr lang="hr-HR" dirty="0" smtClean="0"/>
              <a:t>Vijeće roditelja</a:t>
            </a:r>
          </a:p>
          <a:p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Osijek, 1. 10. 2018.</a:t>
            </a:r>
            <a:endParaRPr lang="en-US"/>
          </a:p>
        </p:txBody>
      </p:sp>
      <p:pic>
        <p:nvPicPr>
          <p:cNvPr id="10" name="Picture 9" descr="EU-funding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304800"/>
            <a:ext cx="5612494" cy="145791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program </a:t>
            </a:r>
            <a:r>
              <a:rPr lang="hr-HR" dirty="0" smtClean="0"/>
              <a:t>Europske unije za obrazovanje, osposobljavanje, mlade i </a:t>
            </a:r>
            <a:r>
              <a:rPr lang="hr-HR" dirty="0" smtClean="0"/>
              <a:t>sport</a:t>
            </a:r>
          </a:p>
          <a:p>
            <a:r>
              <a:rPr lang="hr-HR" dirty="0" smtClean="0"/>
              <a:t>a</a:t>
            </a:r>
            <a:r>
              <a:rPr lang="hr-HR" dirty="0" smtClean="0"/>
              <a:t>ktivnosti</a:t>
            </a:r>
            <a:r>
              <a:rPr lang="hr-HR" dirty="0" smtClean="0"/>
              <a:t>: razmjena skupina učenika i djelatnika (školska partnerstva), </a:t>
            </a:r>
            <a:r>
              <a:rPr lang="hr-HR" dirty="0" smtClean="0"/>
              <a:t>izrada </a:t>
            </a:r>
            <a:r>
              <a:rPr lang="hr-HR" dirty="0" smtClean="0"/>
              <a:t>raznih intelektualnih rezultata (istraživanja, razni stručni materijali i </a:t>
            </a:r>
            <a:r>
              <a:rPr lang="hr-HR" dirty="0" smtClean="0"/>
              <a:t>sl.)  </a:t>
            </a:r>
          </a:p>
          <a:p>
            <a:r>
              <a:rPr lang="hr-HR" dirty="0" smtClean="0"/>
              <a:t>t</a:t>
            </a:r>
            <a:r>
              <a:rPr lang="hr-HR" dirty="0" smtClean="0"/>
              <a:t>rajanje</a:t>
            </a:r>
            <a:r>
              <a:rPr lang="hr-HR" dirty="0" smtClean="0"/>
              <a:t>: 1-3 g.</a:t>
            </a:r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Osijek, 1. 10. 2018.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ERASMUS+? </a:t>
            </a:r>
            <a:endParaRPr lang="hr-HR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915400" cy="5397691"/>
          </a:xfrm>
        </p:spPr>
        <p:txBody>
          <a:bodyPr>
            <a:normAutofit/>
          </a:bodyPr>
          <a:lstStyle/>
          <a:p>
            <a:r>
              <a:rPr lang="hr-HR" dirty="0" smtClean="0"/>
              <a:t>3 projekta (2018.-2020.)</a:t>
            </a:r>
          </a:p>
          <a:p>
            <a:pPr>
              <a:buNone/>
            </a:pPr>
            <a:endParaRPr lang="hr-HR" dirty="0" smtClean="0"/>
          </a:p>
          <a:p>
            <a:r>
              <a:rPr lang="hr-HR" b="1" dirty="0" smtClean="0"/>
              <a:t>DVORCI UZ DUNAV – NAŠA ZAJEDNIČKA BAŠTINA</a:t>
            </a:r>
          </a:p>
          <a:p>
            <a:pPr>
              <a:buNone/>
            </a:pPr>
            <a:r>
              <a:rPr lang="hr-HR" dirty="0" smtClean="0"/>
              <a:t>(Ivana Kovač, koordinator) </a:t>
            </a:r>
          </a:p>
          <a:p>
            <a:r>
              <a:rPr lang="hr-HR" b="1" dirty="0" smtClean="0"/>
              <a:t>DON’T BE AFRAID OF MATHS – NE BOJIMO SE MATEMATIKE</a:t>
            </a:r>
          </a:p>
          <a:p>
            <a:pPr>
              <a:buNone/>
            </a:pPr>
            <a:r>
              <a:rPr lang="hr-HR" dirty="0" smtClean="0"/>
              <a:t>(Mirjana Jerković, koordinator)</a:t>
            </a:r>
          </a:p>
          <a:p>
            <a:r>
              <a:rPr lang="hr-HR" b="1" dirty="0" smtClean="0"/>
              <a:t>OBILJEŽJA EUROPSKE KULTURNE BAŠTINE  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(Mirjana Jerković, koordinator)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Osijek, 1. 10. 2018.</a:t>
            </a:r>
            <a:endParaRPr lang="en-US"/>
          </a:p>
        </p:txBody>
      </p:sp>
      <p:pic>
        <p:nvPicPr>
          <p:cNvPr id="6" name="Picture 2" descr="G:\erasmus+\don't be afraid of maths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5257800"/>
            <a:ext cx="4267200" cy="851737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45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500"/>
                            </p:stCondLst>
                            <p:childTnLst>
                              <p:par>
                                <p:cTn id="49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53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4500"/>
                            </p:stCondLst>
                            <p:childTnLst>
                              <p:par>
                                <p:cTn id="57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0"/>
                            </p:stCondLst>
                            <p:childTnLst>
                              <p:par>
                                <p:cTn id="61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500"/>
                            </p:stCondLst>
                            <p:childTnLst>
                              <p:par>
                                <p:cTn id="65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otvorenost </a:t>
            </a:r>
            <a:r>
              <a:rPr lang="hr-HR" dirty="0" smtClean="0"/>
              <a:t>škole prema Europi i </a:t>
            </a:r>
            <a:r>
              <a:rPr lang="hr-HR" dirty="0" smtClean="0"/>
              <a:t>svijetu</a:t>
            </a:r>
          </a:p>
          <a:p>
            <a:r>
              <a:rPr lang="hr-HR" dirty="0" smtClean="0"/>
              <a:t>povezivanje s vršnjacima iz Europe, razvijanje novih prijateljstava, stjecanje novih saznanja o drugim kulturama, običajima, školskim </a:t>
            </a:r>
            <a:r>
              <a:rPr lang="hr-HR" dirty="0" smtClean="0"/>
              <a:t>sustavima</a:t>
            </a:r>
            <a:endParaRPr lang="hr-HR" dirty="0" smtClean="0"/>
          </a:p>
          <a:p>
            <a:r>
              <a:rPr lang="hr-HR" dirty="0" smtClean="0"/>
              <a:t>poboljšanje digitalnih, jezičnih i prezentacijskih vještina, razvijanje samopouzdanja, kritičkog mišljenja i timskog rada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Osijek, 1. 10. 2018.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ZAŠTO ERASMUS+?</a:t>
            </a:r>
            <a:endParaRPr lang="hr-H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Austrija, Bugarska</a:t>
            </a:r>
            <a:r>
              <a:rPr lang="hr-HR" dirty="0" smtClean="0"/>
              <a:t>, Francuska, Grčka, Njemačka, Poljska, Portugal, Rumunjska</a:t>
            </a:r>
            <a:r>
              <a:rPr lang="hr-HR" dirty="0" smtClean="0"/>
              <a:t>, </a:t>
            </a:r>
            <a:r>
              <a:rPr lang="hr-HR" dirty="0" smtClean="0"/>
              <a:t>Slovačka,</a:t>
            </a:r>
            <a:r>
              <a:rPr lang="hr-HR" dirty="0" smtClean="0"/>
              <a:t> Srbija</a:t>
            </a:r>
            <a:r>
              <a:rPr lang="hr-HR" dirty="0" smtClean="0"/>
              <a:t>, Španjolska, Švedska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Osijek, 1. 10. 2018.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ZEMLJE PARTNERI</a:t>
            </a:r>
            <a:endParaRPr lang="hr-HR" dirty="0"/>
          </a:p>
        </p:txBody>
      </p:sp>
      <p:pic>
        <p:nvPicPr>
          <p:cNvPr id="3074" name="Picture 2" descr="G:\erasmus+\don't be afraid of maths\erasmus plus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743200"/>
            <a:ext cx="3352800" cy="374424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</a:t>
            </a:r>
            <a:r>
              <a:rPr lang="hr-HR" dirty="0" smtClean="0"/>
              <a:t>avnateljica, koordinatorice, nastavnici:  Jukić, Kasač Krmpotić, Nenadić, Sakoman, Vugerniček Surla</a:t>
            </a:r>
          </a:p>
          <a:p>
            <a:r>
              <a:rPr lang="hr-HR" dirty="0" smtClean="0"/>
              <a:t>učenici </a:t>
            </a:r>
            <a:r>
              <a:rPr lang="hr-HR" dirty="0" smtClean="0"/>
              <a:t>završnih razreda </a:t>
            </a:r>
            <a:endParaRPr lang="hr-HR" dirty="0" smtClean="0"/>
          </a:p>
          <a:p>
            <a:r>
              <a:rPr lang="hr-HR" dirty="0" smtClean="0"/>
              <a:t>roditelji: podrška i suradnja u provođenju aktivnosti (radionice, susreti....)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Osijek, 1. 10. 2018.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4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SUDIONICI</a:t>
            </a:r>
            <a:r>
              <a:rPr lang="hr-HR" sz="6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sz="6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r-H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HVALA NA PAŽNJI!</a:t>
            </a:r>
            <a:endParaRPr lang="hr-HR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Osijek, 1. 10. 2018.</a:t>
            </a:r>
            <a:endParaRPr lang="en-US"/>
          </a:p>
        </p:txBody>
      </p:sp>
      <p:pic>
        <p:nvPicPr>
          <p:cNvPr id="5" name="Picture 4" descr="Erasmus_plus_naslovni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9833" cy="495300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258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ERASMUS+ </vt:lpstr>
      <vt:lpstr>ERASMUS+? </vt:lpstr>
      <vt:lpstr>Slide 3</vt:lpstr>
      <vt:lpstr>ZAŠTO ERASMUS+?</vt:lpstr>
      <vt:lpstr>ZEMLJE PARTNERI</vt:lpstr>
      <vt:lpstr>SUDIONICI 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 </dc:title>
  <dc:creator>mirjana jerković</dc:creator>
  <cp:lastModifiedBy>mirjana jerković</cp:lastModifiedBy>
  <cp:revision>15</cp:revision>
  <dcterms:created xsi:type="dcterms:W3CDTF">2006-08-16T00:00:00Z</dcterms:created>
  <dcterms:modified xsi:type="dcterms:W3CDTF">2018-10-01T10:47:46Z</dcterms:modified>
</cp:coreProperties>
</file>