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31F1-AAEA-48FB-B207-CEA359AA8B85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BF14-ECC6-4EDF-BE80-D108C39E47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BA46-C89F-430B-B653-20F123A000B5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B62E-D5A7-447B-95D9-E27934206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B577-966B-491A-95A6-25E522255A37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D083-999A-46CE-A3CF-E180651366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BABD-4984-4EF8-9E29-CC6B148AB9E4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AC3B-52C4-402A-B685-01E01BF649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E35C-0E2E-4C18-83AB-336CB86C7ABD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B944-1BFE-4AED-9E6C-AA57878215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7726-308D-4302-9B5F-1F82BBE3D2FC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E1F0-68AA-45E3-8F92-272773D572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14B5-70D7-4517-A9E7-7B35E199E201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48C5-4453-4F1F-A6AD-8F480B287F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DF14-F704-449F-802C-52B405BF84C8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9932-D03B-445F-B05D-E81B6BCD7A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CC43-489D-4575-B5A1-EAF874F9926D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FCD7-5585-43EA-A1BB-3296974F58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C842-951D-4108-A95F-7500CAC31026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8904-AB77-4909-9811-F0E2933ABB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FCC6-A71F-4856-8EF1-151AC5CFF351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7574-6A75-4EB9-834B-2115472DC1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C1E1FD5-843C-47CF-813F-FAC7F29D32B9}" type="datetimeFigureOut">
              <a:rPr lang="tr-TR"/>
              <a:pPr>
                <a:defRPr/>
              </a:pPr>
              <a:t>23.03.2017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5EC9DBF-1F1F-4EA2-95D8-F0B0F3208F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A.C MATHEMATICS</a:t>
            </a:r>
            <a:endParaRPr lang="tr-TR" dirty="0"/>
          </a:p>
        </p:txBody>
      </p:sp>
      <p:sp>
        <p:nvSpPr>
          <p:cNvPr id="18435" name="2 Alt Başlık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tr-TR" sz="2900" dirty="0" err="1" smtClean="0"/>
              <a:t>Turkish</a:t>
            </a:r>
            <a:r>
              <a:rPr lang="tr-TR" sz="2900" dirty="0" smtClean="0"/>
              <a:t> </a:t>
            </a:r>
            <a:r>
              <a:rPr lang="tr-TR" sz="2900" dirty="0" err="1" smtClean="0"/>
              <a:t>Famous</a:t>
            </a:r>
            <a:r>
              <a:rPr lang="tr-TR" sz="2900" dirty="0" smtClean="0"/>
              <a:t>  </a:t>
            </a:r>
            <a:r>
              <a:rPr lang="tr-TR" sz="2900" dirty="0" err="1" smtClean="0"/>
              <a:t>Mathematicisians</a:t>
            </a:r>
            <a:r>
              <a:rPr lang="tr-TR" sz="2900" dirty="0" smtClean="0"/>
              <a:t> in </a:t>
            </a:r>
            <a:r>
              <a:rPr lang="tr-TR" sz="2900" dirty="0" err="1" smtClean="0"/>
              <a:t>the</a:t>
            </a:r>
            <a:r>
              <a:rPr lang="tr-TR" sz="2900" dirty="0" smtClean="0"/>
              <a:t> </a:t>
            </a:r>
            <a:r>
              <a:rPr lang="tr-TR" sz="2900" dirty="0" err="1" smtClean="0"/>
              <a:t>History</a:t>
            </a:r>
            <a:endParaRPr lang="tr-TR" sz="2900" dirty="0" smtClean="0"/>
          </a:p>
          <a:p>
            <a:pPr marR="0"/>
            <a:r>
              <a:rPr lang="tr-T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Resim" descr="GAZİ YAŞARGİL invention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0391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642910" y="357166"/>
            <a:ext cx="3857652" cy="116205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SABİHA </a:t>
            </a:r>
            <a:r>
              <a:rPr lang="tr-TR" sz="4000" b="1" dirty="0" smtClean="0">
                <a:solidFill>
                  <a:srgbClr val="FF0000"/>
                </a:solidFill>
              </a:rPr>
              <a:t>GÖKÇEN</a:t>
            </a:r>
          </a:p>
        </p:txBody>
      </p:sp>
      <p:sp>
        <p:nvSpPr>
          <p:cNvPr id="29699" name="2 Metin Yer Tutucusu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3143272" cy="4572000"/>
          </a:xfrm>
        </p:spPr>
        <p:txBody>
          <a:bodyPr/>
          <a:lstStyle/>
          <a:p>
            <a:r>
              <a:rPr lang="tr-TR" sz="2000" dirty="0" smtClean="0"/>
              <a:t> </a:t>
            </a:r>
            <a:r>
              <a:rPr lang="en-US" sz="2300" dirty="0" smtClean="0"/>
              <a:t>Turkish aviator </a:t>
            </a:r>
            <a:r>
              <a:rPr lang="en-US" sz="2300" dirty="0" err="1" smtClean="0"/>
              <a:t>Sabiha</a:t>
            </a:r>
            <a:r>
              <a:rPr lang="en-US" sz="2300" dirty="0" smtClean="0"/>
              <a:t> </a:t>
            </a:r>
            <a:r>
              <a:rPr lang="en-US" sz="2300" dirty="0" err="1" smtClean="0"/>
              <a:t>Gökçen</a:t>
            </a:r>
            <a:r>
              <a:rPr lang="en-US" sz="2300" dirty="0" smtClean="0"/>
              <a:t>  was the first woman in her country to earn a pilot's license, and is believed to be the world's first female combat pilot. </a:t>
            </a:r>
            <a:r>
              <a:rPr lang="en-US" sz="2300" dirty="0" err="1" smtClean="0"/>
              <a:t>Gökçen</a:t>
            </a:r>
            <a:r>
              <a:rPr lang="en-US" sz="2300" dirty="0" smtClean="0"/>
              <a:t> was the adopted daughter of Turkey's first president, the eminent reformer Mustafa </a:t>
            </a:r>
            <a:r>
              <a:rPr lang="en-US" sz="2300" dirty="0" err="1" smtClean="0"/>
              <a:t>Kemal</a:t>
            </a:r>
            <a:r>
              <a:rPr lang="en-US" sz="2300" dirty="0" smtClean="0"/>
              <a:t> </a:t>
            </a:r>
            <a:r>
              <a:rPr lang="en-US" sz="2300" dirty="0" err="1" smtClean="0"/>
              <a:t>Atatürk</a:t>
            </a:r>
            <a:r>
              <a:rPr lang="tr-TR" sz="2300" dirty="0" smtClean="0"/>
              <a:t>.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tr-TR" sz="2000" dirty="0" smtClean="0"/>
              <a:t> </a:t>
            </a:r>
          </a:p>
          <a:p>
            <a:endParaRPr lang="tr-TR" dirty="0" smtClean="0"/>
          </a:p>
        </p:txBody>
      </p:sp>
      <p:pic>
        <p:nvPicPr>
          <p:cNvPr id="29700" name="4 İçerik Yer Tutucusu" descr="sabiha gökçen who is ile ilgili görsel sonucu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2" y="1643050"/>
            <a:ext cx="2087563" cy="3286125"/>
          </a:xfrm>
        </p:spPr>
      </p:pic>
      <p:pic>
        <p:nvPicPr>
          <p:cNvPr id="29701" name="Picture 2" descr="sabiha gökçen who i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928670"/>
            <a:ext cx="2892415" cy="50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285876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Cahit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Arf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1910-1997</a:t>
            </a:r>
            <a:endParaRPr lang="tr-TR" u="sng" strike="sngStrike" dirty="0">
              <a:solidFill>
                <a:schemeClr val="tx1"/>
              </a:solidFill>
            </a:endParaRPr>
          </a:p>
        </p:txBody>
      </p:sp>
      <p:sp>
        <p:nvSpPr>
          <p:cNvPr id="3072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2214554"/>
            <a:ext cx="4498975" cy="654050"/>
          </a:xfrm>
        </p:spPr>
        <p:txBody>
          <a:bodyPr/>
          <a:lstStyle/>
          <a:p>
            <a:r>
              <a:rPr lang="tr-TR" dirty="0" smtClean="0"/>
              <a:t>I</a:t>
            </a:r>
            <a:r>
              <a:rPr lang="en-US" dirty="0" smtClean="0"/>
              <a:t>n the field of mathematics,</a:t>
            </a:r>
            <a:endParaRPr lang="tr-TR" dirty="0" smtClean="0"/>
          </a:p>
        </p:txBody>
      </p:sp>
      <p:sp>
        <p:nvSpPr>
          <p:cNvPr id="30725" name="5 İçerik Yer Tutucusu"/>
          <p:cNvSpPr>
            <a:spLocks noGrp="1"/>
          </p:cNvSpPr>
          <p:nvPr>
            <p:ph sz="quarter" idx="4"/>
          </p:nvPr>
        </p:nvSpPr>
        <p:spPr>
          <a:xfrm>
            <a:off x="4714876" y="2786058"/>
            <a:ext cx="4041775" cy="443231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dirty="0" smtClean="0"/>
              <a:t>       </a:t>
            </a:r>
          </a:p>
          <a:p>
            <a:pPr>
              <a:buFont typeface="Wingdings 2" pitchFamily="18" charset="2"/>
              <a:buNone/>
            </a:pPr>
            <a:endParaRPr lang="tr-TR" dirty="0" smtClean="0"/>
          </a:p>
          <a:p>
            <a:pPr>
              <a:buFont typeface="Wingdings 2" pitchFamily="18" charset="2"/>
              <a:buNone/>
            </a:pPr>
            <a:r>
              <a:rPr lang="tr-TR" dirty="0" smtClean="0"/>
              <a:t>    </a:t>
            </a:r>
            <a:r>
              <a:rPr lang="en-US" dirty="0" err="1" smtClean="0"/>
              <a:t>Cahit</a:t>
            </a:r>
            <a:r>
              <a:rPr lang="en-US" dirty="0" smtClean="0"/>
              <a:t> </a:t>
            </a:r>
            <a:r>
              <a:rPr lang="en-US" dirty="0" err="1" smtClean="0"/>
              <a:t>Arf</a:t>
            </a:r>
            <a:r>
              <a:rPr lang="en-US" dirty="0" smtClean="0"/>
              <a:t> is among the first names to come to mind, not only in our country but all over the world. </a:t>
            </a:r>
            <a:r>
              <a:rPr lang="tr-TR" dirty="0" smtClean="0"/>
              <a:t> </a:t>
            </a:r>
            <a:endParaRPr lang="en-US" dirty="0" smtClean="0"/>
          </a:p>
          <a:p>
            <a:endParaRPr lang="tr-TR" dirty="0" smtClean="0"/>
          </a:p>
        </p:txBody>
      </p:sp>
      <p:pic>
        <p:nvPicPr>
          <p:cNvPr id="36866" name="Picture 2" descr="cahit arf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91378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Cahit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Arf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tr-TR" dirty="0" smtClean="0">
                <a:solidFill>
                  <a:schemeClr val="tx1"/>
                </a:solidFill>
              </a:rPr>
              <a:t>1910-1997</a:t>
            </a:r>
            <a:endParaRPr lang="tr-TR" dirty="0"/>
          </a:p>
        </p:txBody>
      </p:sp>
      <p:sp>
        <p:nvSpPr>
          <p:cNvPr id="31747" name="3 İçerik Yer Tutucusu"/>
          <p:cNvSpPr>
            <a:spLocks noGrp="1"/>
          </p:cNvSpPr>
          <p:nvPr>
            <p:ph sz="half" idx="2"/>
          </p:nvPr>
        </p:nvSpPr>
        <p:spPr>
          <a:xfrm>
            <a:off x="3714744" y="2000240"/>
            <a:ext cx="5267325" cy="4433888"/>
          </a:xfrm>
        </p:spPr>
        <p:txBody>
          <a:bodyPr/>
          <a:lstStyle/>
          <a:p>
            <a:r>
              <a:rPr lang="tr-TR" sz="1400" dirty="0" smtClean="0"/>
              <a:t>       </a:t>
            </a:r>
            <a:r>
              <a:rPr lang="en-US" sz="1800" dirty="0" err="1" smtClean="0"/>
              <a:t>Arf’s</a:t>
            </a:r>
            <a:r>
              <a:rPr lang="en-US" sz="1800" dirty="0" smtClean="0"/>
              <a:t> work on the solvability of synthetic geometry problems with a ruler and compasses, and his work on the invariants that emerge in the classification of quadratic forms of objects resulting in the “</a:t>
            </a:r>
            <a:r>
              <a:rPr lang="en-US" sz="1800" dirty="0" err="1" smtClean="0"/>
              <a:t>Arf</a:t>
            </a:r>
            <a:r>
              <a:rPr lang="en-US" sz="1800" dirty="0" smtClean="0"/>
              <a:t> Invariant”, “</a:t>
            </a:r>
            <a:r>
              <a:rPr lang="en-US" sz="1800" dirty="0" err="1" smtClean="0"/>
              <a:t>Arf</a:t>
            </a:r>
            <a:r>
              <a:rPr lang="en-US" sz="1800" dirty="0" smtClean="0"/>
              <a:t> Closure” and “</a:t>
            </a:r>
            <a:r>
              <a:rPr lang="en-US" sz="1800" dirty="0" err="1" smtClean="0"/>
              <a:t>Arf</a:t>
            </a:r>
            <a:r>
              <a:rPr lang="en-US" sz="1800" dirty="0" smtClean="0"/>
              <a:t> Rings” brought him recognition in the world of mathematics.</a:t>
            </a:r>
            <a:r>
              <a:rPr lang="tr-TR" sz="1800" dirty="0" smtClean="0"/>
              <a:t> </a:t>
            </a:r>
          </a:p>
          <a:p>
            <a:r>
              <a:rPr lang="tr-TR" sz="1800" dirty="0" smtClean="0"/>
              <a:t>        </a:t>
            </a:r>
            <a:r>
              <a:rPr lang="en-US" sz="1800" dirty="0" err="1" smtClean="0"/>
              <a:t>Arf</a:t>
            </a:r>
            <a:r>
              <a:rPr lang="en-US" sz="1800" dirty="0" smtClean="0"/>
              <a:t> </a:t>
            </a:r>
            <a:r>
              <a:rPr lang="tr-TR" sz="1800" dirty="0" smtClean="0"/>
              <a:t>h</a:t>
            </a:r>
            <a:r>
              <a:rPr lang="en-US" sz="1800" dirty="0" smtClean="0"/>
              <a:t>as made essential contributions to mathematics in various fields such as algebra, number theory, elasticity theory, analysis, geometry and engineering mathematics, resulting in structured and lasting work.</a:t>
            </a:r>
          </a:p>
          <a:p>
            <a:r>
              <a:rPr lang="tr-TR" sz="1800" dirty="0" smtClean="0"/>
              <a:t>       </a:t>
            </a:r>
            <a:r>
              <a:rPr lang="en-US" sz="1800" dirty="0" smtClean="0"/>
              <a:t>The “</a:t>
            </a:r>
            <a:r>
              <a:rPr lang="en-US" sz="1800" dirty="0" err="1" smtClean="0"/>
              <a:t>Hasse-Arf</a:t>
            </a:r>
            <a:r>
              <a:rPr lang="en-US" sz="1800" dirty="0" smtClean="0"/>
              <a:t> Theorem” is among his significant contributions to the literature of mathematics.</a:t>
            </a:r>
          </a:p>
          <a:p>
            <a:endParaRPr lang="tr-TR" dirty="0" smtClean="0"/>
          </a:p>
        </p:txBody>
      </p:sp>
      <p:pic>
        <p:nvPicPr>
          <p:cNvPr id="40962" name="Picture 2" descr="cahit arf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02641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500694" y="1643050"/>
            <a:ext cx="335757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BİRUNİ</a:t>
            </a:r>
          </a:p>
          <a:p>
            <a:r>
              <a:rPr lang="tr-TR" sz="2300" dirty="0" smtClean="0"/>
              <a:t>He 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first</a:t>
            </a:r>
            <a:r>
              <a:rPr lang="tr-TR" sz="2300" dirty="0" smtClean="0"/>
              <a:t> </a:t>
            </a:r>
            <a:r>
              <a:rPr lang="tr-TR" sz="2300" dirty="0" err="1" smtClean="0"/>
              <a:t>man</a:t>
            </a:r>
            <a:r>
              <a:rPr lang="tr-TR" sz="2300" dirty="0" smtClean="0"/>
              <a:t> </a:t>
            </a:r>
            <a:r>
              <a:rPr lang="tr-TR" sz="2300" dirty="0" err="1" smtClean="0"/>
              <a:t>who</a:t>
            </a:r>
            <a:r>
              <a:rPr lang="tr-TR" sz="2300" dirty="0" smtClean="0"/>
              <a:t> </a:t>
            </a:r>
            <a:r>
              <a:rPr lang="tr-TR" sz="2300" dirty="0" err="1" smtClean="0"/>
              <a:t>discovered</a:t>
            </a:r>
            <a:r>
              <a:rPr lang="tr-TR" sz="2300" dirty="0" smtClean="0"/>
              <a:t> </a:t>
            </a:r>
            <a:r>
              <a:rPr lang="tr-TR" sz="2300" dirty="0" err="1" smtClean="0"/>
              <a:t>rotation</a:t>
            </a:r>
            <a:r>
              <a:rPr lang="tr-TR" sz="2300" dirty="0" smtClean="0"/>
              <a:t> of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earth</a:t>
            </a:r>
            <a:r>
              <a:rPr lang="tr-TR" sz="2300" dirty="0" smtClean="0"/>
              <a:t> </a:t>
            </a:r>
            <a:r>
              <a:rPr lang="tr-TR" sz="2300" dirty="0" err="1" smtClean="0"/>
              <a:t>around</a:t>
            </a:r>
            <a:r>
              <a:rPr lang="tr-TR" sz="2300" dirty="0" smtClean="0"/>
              <a:t> </a:t>
            </a:r>
            <a:r>
              <a:rPr lang="tr-TR" sz="2300" dirty="0" err="1" smtClean="0"/>
              <a:t>its</a:t>
            </a:r>
            <a:r>
              <a:rPr lang="tr-TR" sz="2300" dirty="0" smtClean="0"/>
              <a:t> </a:t>
            </a:r>
            <a:r>
              <a:rPr lang="tr-TR" sz="2300" dirty="0" err="1" smtClean="0"/>
              <a:t>own</a:t>
            </a:r>
            <a:r>
              <a:rPr lang="tr-TR" sz="2300" dirty="0" smtClean="0"/>
              <a:t> </a:t>
            </a:r>
            <a:r>
              <a:rPr lang="tr-TR" sz="2300" dirty="0" err="1" smtClean="0"/>
              <a:t>axis</a:t>
            </a:r>
            <a:r>
              <a:rPr lang="tr-TR" sz="2300" dirty="0" smtClean="0"/>
              <a:t> . </a:t>
            </a:r>
            <a:r>
              <a:rPr lang="tr-TR" sz="2300" dirty="0" err="1" smtClean="0"/>
              <a:t>Also</a:t>
            </a:r>
            <a:r>
              <a:rPr lang="tr-TR" sz="2300" dirty="0" smtClean="0"/>
              <a:t> he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first</a:t>
            </a:r>
            <a:r>
              <a:rPr lang="tr-TR" sz="2300" dirty="0" smtClean="0"/>
              <a:t> </a:t>
            </a:r>
            <a:r>
              <a:rPr lang="tr-TR" sz="2300" dirty="0" err="1" smtClean="0"/>
              <a:t>scientist</a:t>
            </a:r>
            <a:r>
              <a:rPr lang="tr-TR" sz="2300" dirty="0" smtClean="0"/>
              <a:t> </a:t>
            </a:r>
            <a:r>
              <a:rPr lang="tr-TR" sz="2300" dirty="0" err="1" smtClean="0"/>
              <a:t>who</a:t>
            </a:r>
            <a:r>
              <a:rPr lang="tr-TR" sz="2300" dirty="0" smtClean="0"/>
              <a:t> </a:t>
            </a:r>
            <a:r>
              <a:rPr lang="tr-TR" sz="2300" dirty="0" err="1" smtClean="0"/>
              <a:t>talked</a:t>
            </a:r>
            <a:r>
              <a:rPr lang="tr-TR" sz="2300" dirty="0" smtClean="0"/>
              <a:t> </a:t>
            </a:r>
            <a:r>
              <a:rPr lang="tr-TR" sz="2300" dirty="0" err="1" smtClean="0"/>
              <a:t>about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existence</a:t>
            </a:r>
            <a:r>
              <a:rPr lang="tr-TR" sz="2300" dirty="0" smtClean="0"/>
              <a:t> of </a:t>
            </a:r>
            <a:r>
              <a:rPr lang="tr-TR" sz="2300" dirty="0" err="1" smtClean="0"/>
              <a:t>America</a:t>
            </a:r>
            <a:r>
              <a:rPr lang="tr-TR" sz="2300" dirty="0" smtClean="0"/>
              <a:t>, </a:t>
            </a:r>
            <a:r>
              <a:rPr lang="tr-TR" sz="2300" dirty="0" err="1" smtClean="0"/>
              <a:t>Japan</a:t>
            </a:r>
            <a:r>
              <a:rPr lang="tr-TR" sz="2300" dirty="0" smtClean="0"/>
              <a:t> </a:t>
            </a:r>
            <a:r>
              <a:rPr lang="tr-TR" sz="2300" dirty="0" err="1" smtClean="0"/>
              <a:t>and</a:t>
            </a:r>
            <a:r>
              <a:rPr lang="tr-TR" sz="2300" dirty="0" smtClean="0"/>
              <a:t> Cape of </a:t>
            </a:r>
            <a:r>
              <a:rPr lang="tr-TR" sz="2300" dirty="0" err="1" smtClean="0"/>
              <a:t>Good</a:t>
            </a:r>
            <a:r>
              <a:rPr lang="tr-TR" sz="2300" dirty="0" smtClean="0"/>
              <a:t> </a:t>
            </a:r>
            <a:r>
              <a:rPr lang="tr-TR" sz="2300" dirty="0" err="1" smtClean="0"/>
              <a:t>Hope</a:t>
            </a:r>
            <a:r>
              <a:rPr lang="tr-TR" sz="2300" dirty="0" smtClean="0"/>
              <a:t>. </a:t>
            </a:r>
            <a:endParaRPr lang="tr-TR" sz="2300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4786347" cy="478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1928802"/>
            <a:ext cx="45005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 AKŞEMSETTİN 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2300" dirty="0" smtClean="0"/>
              <a:t>H</a:t>
            </a:r>
            <a:r>
              <a:rPr lang="tr-TR" sz="2300" dirty="0" smtClean="0"/>
              <a:t>e </a:t>
            </a:r>
            <a:r>
              <a:rPr lang="tr-TR" sz="2300" dirty="0" err="1" smtClean="0"/>
              <a:t>discovered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germ</a:t>
            </a:r>
            <a:r>
              <a:rPr lang="tr-TR" sz="2300" dirty="0" smtClean="0"/>
              <a:t> </a:t>
            </a:r>
            <a:r>
              <a:rPr lang="tr-TR" sz="2300" dirty="0" err="1" smtClean="0"/>
              <a:t>before</a:t>
            </a:r>
            <a:r>
              <a:rPr lang="tr-TR" sz="2300" dirty="0" smtClean="0"/>
              <a:t> </a:t>
            </a:r>
            <a:r>
              <a:rPr lang="tr-TR" sz="2300" dirty="0" err="1" smtClean="0"/>
              <a:t>microscope</a:t>
            </a:r>
            <a:r>
              <a:rPr lang="tr-TR" sz="2300" dirty="0" smtClean="0"/>
              <a:t>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discovered</a:t>
            </a:r>
            <a:r>
              <a:rPr lang="tr-TR" sz="2300" dirty="0" smtClean="0"/>
              <a:t>. He </a:t>
            </a:r>
            <a:r>
              <a:rPr lang="tr-TR" sz="2300" dirty="0" err="1" smtClean="0"/>
              <a:t>explained</a:t>
            </a:r>
            <a:r>
              <a:rPr lang="tr-TR" sz="2300" dirty="0" smtClean="0"/>
              <a:t> </a:t>
            </a:r>
            <a:r>
              <a:rPr lang="tr-TR" sz="2300" dirty="0" err="1" smtClean="0"/>
              <a:t>germ</a:t>
            </a:r>
            <a:r>
              <a:rPr lang="tr-TR" sz="2300" dirty="0" smtClean="0"/>
              <a:t> “</a:t>
            </a:r>
            <a:r>
              <a:rPr lang="tr-TR" sz="2300" dirty="0" err="1" smtClean="0"/>
              <a:t>Ilnesses</a:t>
            </a:r>
            <a:r>
              <a:rPr lang="tr-TR" sz="2300" dirty="0" smtClean="0"/>
              <a:t> </a:t>
            </a:r>
            <a:r>
              <a:rPr lang="tr-TR" sz="2300" dirty="0" err="1" smtClean="0"/>
              <a:t>spreads</a:t>
            </a:r>
            <a:r>
              <a:rPr lang="tr-TR" sz="2300" dirty="0" smtClean="0"/>
              <a:t> </a:t>
            </a:r>
            <a:r>
              <a:rPr lang="tr-TR" sz="2300" dirty="0" err="1" smtClean="0"/>
              <a:t>person</a:t>
            </a:r>
            <a:r>
              <a:rPr lang="tr-TR" sz="2300" dirty="0" smtClean="0"/>
              <a:t> </a:t>
            </a:r>
            <a:r>
              <a:rPr lang="tr-TR" sz="2300" dirty="0" err="1" smtClean="0"/>
              <a:t>to</a:t>
            </a:r>
            <a:r>
              <a:rPr lang="tr-TR" sz="2300" dirty="0" smtClean="0"/>
              <a:t> </a:t>
            </a:r>
            <a:r>
              <a:rPr lang="tr-TR" sz="2300" dirty="0" err="1" smtClean="0"/>
              <a:t>person</a:t>
            </a:r>
            <a:r>
              <a:rPr lang="tr-TR" sz="2300" dirty="0" smtClean="0"/>
              <a:t> </a:t>
            </a:r>
            <a:r>
              <a:rPr lang="tr-TR" sz="2300" dirty="0" err="1" smtClean="0"/>
              <a:t>with</a:t>
            </a:r>
            <a:r>
              <a:rPr lang="tr-TR" sz="2300" dirty="0" smtClean="0"/>
              <a:t> </a:t>
            </a:r>
            <a:r>
              <a:rPr lang="tr-TR" sz="2300" dirty="0" err="1" smtClean="0"/>
              <a:t>very</a:t>
            </a:r>
            <a:r>
              <a:rPr lang="tr-TR" sz="2300" dirty="0" smtClean="0"/>
              <a:t> </a:t>
            </a:r>
            <a:r>
              <a:rPr lang="tr-TR" sz="2300" dirty="0" err="1" smtClean="0"/>
              <a:t>little</a:t>
            </a:r>
            <a:r>
              <a:rPr lang="tr-TR" sz="2300" dirty="0" smtClean="0"/>
              <a:t> </a:t>
            </a:r>
            <a:r>
              <a:rPr lang="tr-TR" sz="2300" dirty="0" err="1" smtClean="0"/>
              <a:t>living</a:t>
            </a:r>
            <a:r>
              <a:rPr lang="tr-TR" sz="2300" dirty="0" smtClean="0"/>
              <a:t> </a:t>
            </a:r>
            <a:r>
              <a:rPr lang="tr-TR" sz="2300" dirty="0" err="1" smtClean="0"/>
              <a:t>creatures</a:t>
            </a:r>
            <a:r>
              <a:rPr lang="tr-TR" sz="2300" dirty="0" smtClean="0"/>
              <a:t> </a:t>
            </a:r>
            <a:r>
              <a:rPr lang="tr-TR" sz="2300" dirty="0" err="1" smtClean="0"/>
              <a:t>which</a:t>
            </a:r>
            <a:r>
              <a:rPr lang="tr-TR" sz="2300" dirty="0" smtClean="0"/>
              <a:t> </a:t>
            </a:r>
            <a:r>
              <a:rPr lang="tr-TR" sz="2300" dirty="0" err="1" smtClean="0"/>
              <a:t>we</a:t>
            </a:r>
            <a:r>
              <a:rPr lang="tr-TR" sz="2300" dirty="0" smtClean="0"/>
              <a:t> </a:t>
            </a:r>
            <a:r>
              <a:rPr lang="tr-TR" sz="2300" dirty="0" err="1" smtClean="0"/>
              <a:t>can’t</a:t>
            </a:r>
            <a:r>
              <a:rPr lang="tr-TR" sz="2300" dirty="0" smtClean="0"/>
              <a:t> </a:t>
            </a:r>
            <a:r>
              <a:rPr lang="tr-TR" sz="2300" dirty="0" err="1" smtClean="0"/>
              <a:t>see</a:t>
            </a:r>
            <a:r>
              <a:rPr lang="tr-TR" sz="2300" dirty="0" smtClean="0"/>
              <a:t>” </a:t>
            </a:r>
            <a:r>
              <a:rPr lang="tr-TR" sz="2300" dirty="0" err="1" smtClean="0"/>
              <a:t>So</a:t>
            </a:r>
            <a:r>
              <a:rPr lang="tr-TR" sz="2300" dirty="0" smtClean="0"/>
              <a:t> he </a:t>
            </a:r>
            <a:r>
              <a:rPr lang="tr-TR" sz="2300" dirty="0" err="1" smtClean="0"/>
              <a:t>explained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“</a:t>
            </a:r>
            <a:r>
              <a:rPr lang="tr-TR" sz="2300" dirty="0" err="1" smtClean="0"/>
              <a:t>germ</a:t>
            </a:r>
            <a:r>
              <a:rPr lang="tr-TR" sz="2300" dirty="0" smtClean="0"/>
              <a:t>”.</a:t>
            </a:r>
          </a:p>
        </p:txBody>
      </p:sp>
      <p:pic>
        <p:nvPicPr>
          <p:cNvPr id="29698" name="Picture 2" descr="akşemsetti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2862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atih sultan mehme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160302" cy="544932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357818" y="2285992"/>
            <a:ext cx="350046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dirty="0" smtClean="0"/>
              <a:t>He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smtClean="0"/>
              <a:t>an </a:t>
            </a:r>
            <a:r>
              <a:rPr lang="tr-TR" sz="2300" dirty="0" err="1" smtClean="0"/>
              <a:t>inventor</a:t>
            </a:r>
            <a:r>
              <a:rPr lang="tr-TR" sz="2300" dirty="0" smtClean="0"/>
              <a:t> as </a:t>
            </a:r>
            <a:r>
              <a:rPr lang="tr-TR" sz="2300" dirty="0" err="1" smtClean="0"/>
              <a:t>well</a:t>
            </a:r>
            <a:r>
              <a:rPr lang="tr-TR" sz="2300" dirty="0" smtClean="0"/>
              <a:t> as a Sultan of </a:t>
            </a:r>
            <a:r>
              <a:rPr lang="tr-TR" sz="2300" dirty="0" err="1" smtClean="0"/>
              <a:t>Ottoman</a:t>
            </a:r>
            <a:r>
              <a:rPr lang="tr-TR" sz="2300" dirty="0" smtClean="0"/>
              <a:t> </a:t>
            </a:r>
            <a:r>
              <a:rPr lang="tr-TR" sz="2300" dirty="0" err="1" smtClean="0"/>
              <a:t>Empire</a:t>
            </a:r>
            <a:r>
              <a:rPr lang="tr-TR" sz="2300" dirty="0" smtClean="0"/>
              <a:t>. </a:t>
            </a:r>
            <a:r>
              <a:rPr lang="tr-TR" sz="2300" dirty="0" err="1" smtClean="0"/>
              <a:t>When</a:t>
            </a:r>
            <a:r>
              <a:rPr lang="tr-TR" sz="2300" dirty="0" smtClean="0"/>
              <a:t> he </a:t>
            </a:r>
            <a:r>
              <a:rPr lang="tr-TR" sz="2300" dirty="0" err="1" smtClean="0"/>
              <a:t>conquered</a:t>
            </a:r>
            <a:r>
              <a:rPr lang="tr-TR" sz="2300" dirty="0" smtClean="0"/>
              <a:t> </a:t>
            </a:r>
            <a:r>
              <a:rPr lang="tr-TR" sz="2300" dirty="0" err="1" smtClean="0"/>
              <a:t>Istanbul</a:t>
            </a:r>
            <a:r>
              <a:rPr lang="tr-TR" sz="2300" dirty="0" smtClean="0"/>
              <a:t>, he </a:t>
            </a:r>
            <a:r>
              <a:rPr lang="tr-TR" sz="2300" dirty="0" err="1" smtClean="0"/>
              <a:t>invented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mortar</a:t>
            </a:r>
            <a:r>
              <a:rPr lang="tr-TR" sz="2300" dirty="0" smtClean="0"/>
              <a:t>.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mortar</a:t>
            </a:r>
            <a:r>
              <a:rPr lang="tr-TR" sz="2300" dirty="0" smtClean="0"/>
              <a:t> </a:t>
            </a:r>
            <a:r>
              <a:rPr lang="tr-TR" sz="2300" dirty="0" err="1" smtClean="0"/>
              <a:t>called</a:t>
            </a:r>
            <a:r>
              <a:rPr lang="tr-TR" sz="2300" dirty="0" smtClean="0"/>
              <a:t> “</a:t>
            </a:r>
            <a:r>
              <a:rPr lang="tr-TR" sz="2300" dirty="0" err="1" smtClean="0"/>
              <a:t>Şahi</a:t>
            </a:r>
            <a:r>
              <a:rPr lang="tr-TR" sz="2300" dirty="0" smtClean="0"/>
              <a:t>”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first</a:t>
            </a:r>
            <a:r>
              <a:rPr lang="tr-TR" sz="2300" dirty="0" smtClean="0"/>
              <a:t> </a:t>
            </a:r>
            <a:r>
              <a:rPr lang="tr-TR" sz="2300" dirty="0" err="1" smtClean="0"/>
              <a:t>mortar</a:t>
            </a:r>
            <a:r>
              <a:rPr lang="tr-TR" sz="2300" dirty="0" smtClean="0"/>
              <a:t> in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history</a:t>
            </a:r>
            <a:r>
              <a:rPr lang="tr-TR" sz="2300" dirty="0" smtClean="0"/>
              <a:t>.</a:t>
            </a:r>
            <a:endParaRPr lang="tr-TR" sz="2300" dirty="0"/>
          </a:p>
        </p:txBody>
      </p:sp>
      <p:sp>
        <p:nvSpPr>
          <p:cNvPr id="4" name="3 Dikdörtgen"/>
          <p:cNvSpPr/>
          <p:nvPr/>
        </p:nvSpPr>
        <p:spPr>
          <a:xfrm>
            <a:off x="4500562" y="642918"/>
            <a:ext cx="50031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MEHMED </a:t>
            </a:r>
          </a:p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THE CONQUEROR  </a:t>
            </a:r>
            <a:endParaRPr lang="tr-TR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arezmi güzel bir fotoğrafı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4652443" cy="5072098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57158" y="1142984"/>
            <a:ext cx="3786214" cy="487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 HAREZMİ  </a:t>
            </a:r>
          </a:p>
          <a:p>
            <a:r>
              <a:rPr lang="tr-TR" sz="2256" dirty="0" smtClean="0"/>
              <a:t>He </a:t>
            </a:r>
            <a:r>
              <a:rPr lang="tr-TR" sz="2256" dirty="0" err="1" smtClean="0"/>
              <a:t>was</a:t>
            </a:r>
            <a:r>
              <a:rPr lang="tr-TR" sz="2256" dirty="0" smtClean="0"/>
              <a:t> </a:t>
            </a:r>
            <a:r>
              <a:rPr lang="tr-TR" sz="2256" dirty="0" err="1" smtClean="0"/>
              <a:t>the</a:t>
            </a:r>
            <a:r>
              <a:rPr lang="tr-TR" sz="2256" dirty="0" smtClean="0"/>
              <a:t> </a:t>
            </a:r>
            <a:r>
              <a:rPr lang="tr-TR" sz="2256" dirty="0" err="1" smtClean="0"/>
              <a:t>founder</a:t>
            </a:r>
            <a:r>
              <a:rPr lang="tr-TR" sz="2256" dirty="0" smtClean="0"/>
              <a:t> of </a:t>
            </a:r>
            <a:r>
              <a:rPr lang="tr-TR" sz="2256" dirty="0" err="1" smtClean="0"/>
              <a:t>algebra</a:t>
            </a:r>
            <a:r>
              <a:rPr lang="tr-TR" sz="2256" dirty="0" smtClean="0"/>
              <a:t>. </a:t>
            </a:r>
            <a:r>
              <a:rPr lang="tr-TR" sz="2256" dirty="0" err="1" smtClean="0"/>
              <a:t>The</a:t>
            </a:r>
            <a:r>
              <a:rPr lang="tr-TR" sz="2256" dirty="0" smtClean="0"/>
              <a:t> </a:t>
            </a:r>
            <a:r>
              <a:rPr lang="tr-TR" sz="2256" dirty="0" err="1" smtClean="0"/>
              <a:t>word</a:t>
            </a:r>
            <a:r>
              <a:rPr lang="tr-TR" sz="2256" dirty="0" smtClean="0"/>
              <a:t> “</a:t>
            </a:r>
            <a:r>
              <a:rPr lang="tr-TR" sz="2256" dirty="0" err="1" smtClean="0"/>
              <a:t>algebra</a:t>
            </a:r>
            <a:r>
              <a:rPr lang="tr-TR" sz="2256" dirty="0" smtClean="0"/>
              <a:t>(cebir)” </a:t>
            </a:r>
            <a:r>
              <a:rPr lang="tr-TR" sz="2256" dirty="0" err="1" smtClean="0"/>
              <a:t>was</a:t>
            </a:r>
            <a:r>
              <a:rPr lang="tr-TR" sz="2256" dirty="0" smtClean="0"/>
              <a:t> </a:t>
            </a:r>
            <a:r>
              <a:rPr lang="tr-TR" sz="2256" dirty="0" err="1" smtClean="0"/>
              <a:t>used</a:t>
            </a:r>
            <a:r>
              <a:rPr lang="tr-TR" sz="2256" dirty="0" smtClean="0"/>
              <a:t> in his </a:t>
            </a:r>
            <a:r>
              <a:rPr lang="tr-TR" sz="2256" dirty="0" err="1" smtClean="0"/>
              <a:t>book</a:t>
            </a:r>
            <a:r>
              <a:rPr lang="tr-TR" sz="2256" dirty="0" smtClean="0"/>
              <a:t>   at </a:t>
            </a:r>
            <a:r>
              <a:rPr lang="tr-TR" sz="2256" dirty="0" err="1" smtClean="0"/>
              <a:t>the</a:t>
            </a:r>
            <a:r>
              <a:rPr lang="tr-TR" sz="2256" dirty="0" smtClean="0"/>
              <a:t> </a:t>
            </a:r>
            <a:r>
              <a:rPr lang="tr-TR" sz="2256" dirty="0" err="1" smtClean="0"/>
              <a:t>first</a:t>
            </a:r>
            <a:r>
              <a:rPr lang="tr-TR" sz="2256" dirty="0" smtClean="0"/>
              <a:t> time. </a:t>
            </a:r>
            <a:r>
              <a:rPr lang="tr-TR" sz="2256" dirty="0" err="1" smtClean="0"/>
              <a:t>Also</a:t>
            </a:r>
            <a:r>
              <a:rPr lang="tr-TR" sz="2256" dirty="0" smtClean="0"/>
              <a:t> he </a:t>
            </a:r>
            <a:r>
              <a:rPr lang="tr-TR" sz="2256" dirty="0" err="1" smtClean="0"/>
              <a:t>was</a:t>
            </a:r>
            <a:r>
              <a:rPr lang="tr-TR" sz="2256" dirty="0" smtClean="0"/>
              <a:t> </a:t>
            </a:r>
            <a:r>
              <a:rPr lang="tr-TR" sz="2256" dirty="0" err="1" smtClean="0"/>
              <a:t>the</a:t>
            </a:r>
            <a:r>
              <a:rPr lang="tr-TR" sz="2256" dirty="0" smtClean="0"/>
              <a:t> </a:t>
            </a:r>
            <a:r>
              <a:rPr lang="tr-TR" sz="2256" dirty="0" err="1" smtClean="0"/>
              <a:t>first</a:t>
            </a:r>
            <a:r>
              <a:rPr lang="tr-TR" sz="2256" dirty="0" smtClean="0"/>
              <a:t> </a:t>
            </a:r>
            <a:r>
              <a:rPr lang="tr-TR" sz="2256" dirty="0" err="1" smtClean="0"/>
              <a:t>mathmatician</a:t>
            </a:r>
            <a:r>
              <a:rPr lang="tr-TR" sz="2256" dirty="0" smtClean="0"/>
              <a:t> </a:t>
            </a:r>
            <a:r>
              <a:rPr lang="tr-TR" sz="2256" dirty="0" err="1" smtClean="0"/>
              <a:t>who</a:t>
            </a:r>
            <a:r>
              <a:rPr lang="tr-TR" sz="2256" dirty="0" smtClean="0"/>
              <a:t> </a:t>
            </a:r>
            <a:r>
              <a:rPr lang="tr-TR" sz="2256" dirty="0" err="1" smtClean="0"/>
              <a:t>discovered</a:t>
            </a:r>
            <a:r>
              <a:rPr lang="tr-TR" sz="2256" dirty="0" smtClean="0"/>
              <a:t> “</a:t>
            </a:r>
            <a:r>
              <a:rPr lang="tr-TR" sz="2256" dirty="0" err="1" smtClean="0"/>
              <a:t>zero</a:t>
            </a:r>
            <a:r>
              <a:rPr lang="tr-TR" sz="2256" dirty="0" smtClean="0"/>
              <a:t>” </a:t>
            </a:r>
            <a:r>
              <a:rPr lang="tr-TR" sz="2256" dirty="0" err="1" smtClean="0"/>
              <a:t>and</a:t>
            </a:r>
            <a:r>
              <a:rPr lang="tr-TR" sz="2256" dirty="0" smtClean="0"/>
              <a:t> </a:t>
            </a:r>
            <a:r>
              <a:rPr lang="tr-TR" sz="2256" dirty="0" err="1" smtClean="0"/>
              <a:t>used</a:t>
            </a:r>
            <a:r>
              <a:rPr lang="tr-TR" sz="2256" dirty="0" smtClean="0"/>
              <a:t> </a:t>
            </a:r>
          </a:p>
          <a:p>
            <a:r>
              <a:rPr lang="tr-TR" sz="2256" dirty="0" smtClean="0"/>
              <a:t>x </a:t>
            </a:r>
            <a:r>
              <a:rPr lang="tr-TR" sz="2256" dirty="0" err="1" smtClean="0"/>
              <a:t>unknown</a:t>
            </a:r>
            <a:r>
              <a:rPr lang="tr-TR" sz="2256" dirty="0" smtClean="0"/>
              <a:t> </a:t>
            </a:r>
            <a:r>
              <a:rPr lang="tr-TR" sz="2256" dirty="0" err="1" smtClean="0"/>
              <a:t>quantity</a:t>
            </a:r>
            <a:r>
              <a:rPr lang="tr-TR" sz="2256" dirty="0" smtClean="0"/>
              <a:t>. </a:t>
            </a:r>
            <a:r>
              <a:rPr lang="tr-TR" sz="2256" dirty="0" err="1" smtClean="0"/>
              <a:t>Today</a:t>
            </a:r>
            <a:r>
              <a:rPr lang="tr-TR" sz="2256" dirty="0" smtClean="0"/>
              <a:t>, </a:t>
            </a:r>
            <a:r>
              <a:rPr lang="tr-TR" sz="2256" dirty="0" err="1" smtClean="0"/>
              <a:t>programming</a:t>
            </a:r>
            <a:r>
              <a:rPr lang="tr-TR" sz="2256" dirty="0" smtClean="0"/>
              <a:t> </a:t>
            </a:r>
            <a:r>
              <a:rPr lang="tr-TR" sz="2256" dirty="0" err="1" smtClean="0"/>
              <a:t>language</a:t>
            </a:r>
            <a:r>
              <a:rPr lang="tr-TR" sz="2256" dirty="0" smtClean="0"/>
              <a:t> of </a:t>
            </a:r>
            <a:r>
              <a:rPr lang="tr-TR" sz="2256" dirty="0" err="1" smtClean="0"/>
              <a:t>the</a:t>
            </a:r>
            <a:r>
              <a:rPr lang="tr-TR" sz="2256" dirty="0" smtClean="0"/>
              <a:t> </a:t>
            </a:r>
            <a:r>
              <a:rPr lang="tr-TR" sz="2256" dirty="0" err="1" smtClean="0"/>
              <a:t>computers</a:t>
            </a:r>
            <a:r>
              <a:rPr lang="tr-TR" sz="2256" dirty="0" smtClean="0"/>
              <a:t> </a:t>
            </a:r>
            <a:r>
              <a:rPr lang="tr-TR" sz="2256" dirty="0" err="1" smtClean="0"/>
              <a:t>are</a:t>
            </a:r>
            <a:r>
              <a:rPr lang="tr-TR" sz="2256" dirty="0" smtClean="0"/>
              <a:t> </a:t>
            </a:r>
            <a:r>
              <a:rPr lang="tr-TR" sz="2256" dirty="0" err="1" smtClean="0"/>
              <a:t>written</a:t>
            </a:r>
            <a:r>
              <a:rPr lang="tr-TR" sz="2256" dirty="0" smtClean="0"/>
              <a:t> </a:t>
            </a:r>
            <a:r>
              <a:rPr lang="tr-TR" sz="2256" dirty="0" err="1" smtClean="0"/>
              <a:t>considering</a:t>
            </a:r>
            <a:r>
              <a:rPr lang="tr-TR" sz="2256" dirty="0" smtClean="0"/>
              <a:t> </a:t>
            </a:r>
            <a:r>
              <a:rPr lang="tr-TR" sz="2256" dirty="0" err="1" smtClean="0"/>
              <a:t>algorithmic</a:t>
            </a:r>
            <a:r>
              <a:rPr lang="tr-TR" sz="2256" dirty="0" smtClean="0"/>
              <a:t> </a:t>
            </a:r>
            <a:r>
              <a:rPr lang="tr-TR" sz="2256" dirty="0" err="1" smtClean="0"/>
              <a:t>method</a:t>
            </a:r>
            <a:r>
              <a:rPr lang="tr-TR" sz="2256" dirty="0" smtClean="0"/>
              <a:t> of Harezmi.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ezarfen ahmet çeleb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213455" cy="578647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072066" y="928670"/>
            <a:ext cx="364333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HEZARFEN AHMET ÇELEBİ </a:t>
            </a:r>
            <a:endParaRPr lang="tr-TR" sz="4000" b="1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tr-TR" sz="2300" dirty="0" smtClean="0"/>
              <a:t>He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first</a:t>
            </a:r>
            <a:r>
              <a:rPr lang="tr-TR" sz="2300" dirty="0" smtClean="0"/>
              <a:t> </a:t>
            </a:r>
            <a:r>
              <a:rPr lang="tr-TR" sz="2300" dirty="0" err="1" smtClean="0"/>
              <a:t>man</a:t>
            </a:r>
            <a:r>
              <a:rPr lang="tr-TR" sz="2300" dirty="0" smtClean="0"/>
              <a:t> </a:t>
            </a:r>
            <a:r>
              <a:rPr lang="tr-TR" sz="2300" dirty="0" err="1" smtClean="0"/>
              <a:t>who</a:t>
            </a:r>
            <a:r>
              <a:rPr lang="tr-TR" sz="2300" dirty="0" smtClean="0"/>
              <a:t> </a:t>
            </a:r>
            <a:r>
              <a:rPr lang="tr-TR" sz="2300" dirty="0" err="1" smtClean="0"/>
              <a:t>could</a:t>
            </a:r>
            <a:r>
              <a:rPr lang="tr-TR" sz="2300" dirty="0" smtClean="0"/>
              <a:t> </a:t>
            </a:r>
            <a:r>
              <a:rPr lang="tr-TR" sz="2300" dirty="0" err="1" smtClean="0"/>
              <a:t>fly</a:t>
            </a:r>
            <a:r>
              <a:rPr lang="tr-TR" sz="2300" dirty="0" smtClean="0"/>
              <a:t> </a:t>
            </a:r>
            <a:r>
              <a:rPr lang="tr-TR" sz="2300" dirty="0" err="1" smtClean="0"/>
              <a:t>with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wings</a:t>
            </a:r>
            <a:r>
              <a:rPr lang="tr-TR" sz="2300" dirty="0" smtClean="0"/>
              <a:t> </a:t>
            </a:r>
            <a:r>
              <a:rPr lang="tr-TR" sz="2300" dirty="0" err="1" smtClean="0"/>
              <a:t>which</a:t>
            </a:r>
            <a:r>
              <a:rPr lang="tr-TR" sz="2300" dirty="0" smtClean="0"/>
              <a:t> he </a:t>
            </a:r>
            <a:r>
              <a:rPr lang="tr-TR" sz="2300" dirty="0" err="1" smtClean="0"/>
              <a:t>improved</a:t>
            </a:r>
            <a:r>
              <a:rPr lang="tr-TR" sz="2300" dirty="0" smtClean="0"/>
              <a:t>. He </a:t>
            </a:r>
            <a:r>
              <a:rPr lang="tr-TR" sz="2300" dirty="0" err="1" smtClean="0"/>
              <a:t>lived</a:t>
            </a:r>
            <a:r>
              <a:rPr lang="tr-TR" sz="2300" dirty="0" smtClean="0"/>
              <a:t> in 17th </a:t>
            </a:r>
            <a:r>
              <a:rPr lang="tr-TR" sz="2300" dirty="0" err="1" smtClean="0"/>
              <a:t>century</a:t>
            </a:r>
            <a:r>
              <a:rPr lang="tr-TR" sz="2300" dirty="0" smtClean="0"/>
              <a:t> </a:t>
            </a:r>
            <a:r>
              <a:rPr lang="tr-TR" sz="2300" dirty="0" err="1" smtClean="0"/>
              <a:t>during</a:t>
            </a:r>
            <a:r>
              <a:rPr lang="tr-TR" sz="2300" dirty="0" smtClean="0"/>
              <a:t> </a:t>
            </a:r>
            <a:r>
              <a:rPr lang="tr-TR" sz="2300" dirty="0" err="1" smtClean="0"/>
              <a:t>Ottoman</a:t>
            </a:r>
            <a:r>
              <a:rPr lang="tr-TR" sz="2300" dirty="0" smtClean="0"/>
              <a:t> </a:t>
            </a:r>
            <a:r>
              <a:rPr lang="tr-TR" sz="2300" dirty="0" err="1" smtClean="0"/>
              <a:t>Age</a:t>
            </a:r>
            <a:r>
              <a:rPr lang="tr-TR" sz="2300" dirty="0" smtClean="0"/>
              <a:t>. He </a:t>
            </a:r>
            <a:r>
              <a:rPr lang="tr-TR" sz="2300" dirty="0" err="1" smtClean="0"/>
              <a:t>flew</a:t>
            </a:r>
            <a:r>
              <a:rPr lang="tr-TR" sz="2300" dirty="0" smtClean="0"/>
              <a:t> </a:t>
            </a:r>
            <a:r>
              <a:rPr lang="tr-TR" sz="2300" dirty="0" err="1" smtClean="0"/>
              <a:t>from</a:t>
            </a:r>
            <a:r>
              <a:rPr lang="tr-TR" sz="2300" dirty="0" smtClean="0"/>
              <a:t> Galata </a:t>
            </a:r>
            <a:r>
              <a:rPr lang="tr-TR" sz="2300" dirty="0" err="1" smtClean="0"/>
              <a:t>tower</a:t>
            </a:r>
            <a:r>
              <a:rPr lang="tr-TR" sz="2300" dirty="0" smtClean="0"/>
              <a:t> </a:t>
            </a:r>
            <a:r>
              <a:rPr lang="tr-TR" sz="2300" dirty="0" err="1" smtClean="0"/>
              <a:t>to</a:t>
            </a:r>
            <a:r>
              <a:rPr lang="tr-TR" sz="2300" dirty="0" smtClean="0"/>
              <a:t> Üsküdar. He </a:t>
            </a:r>
            <a:r>
              <a:rPr lang="tr-TR" sz="2300" dirty="0" err="1" smtClean="0"/>
              <a:t>flew</a:t>
            </a:r>
            <a:r>
              <a:rPr lang="tr-TR" sz="2300" dirty="0" smtClean="0"/>
              <a:t> </a:t>
            </a:r>
            <a:r>
              <a:rPr lang="tr-TR" sz="2300" dirty="0" err="1" smtClean="0"/>
              <a:t>over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Bosphorus</a:t>
            </a:r>
            <a:r>
              <a:rPr lang="tr-TR" sz="2300" dirty="0" smtClean="0"/>
              <a:t>. He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pioneer</a:t>
            </a:r>
            <a:r>
              <a:rPr lang="tr-TR" sz="2300" dirty="0" smtClean="0"/>
              <a:t> of </a:t>
            </a:r>
            <a:r>
              <a:rPr lang="tr-TR" sz="2300" dirty="0" err="1" smtClean="0"/>
              <a:t>gliding</a:t>
            </a:r>
            <a:r>
              <a:rPr lang="tr-TR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imar sina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4643470" cy="471490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7158" y="1142984"/>
            <a:ext cx="37862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MİMAR SİNAN </a:t>
            </a:r>
          </a:p>
          <a:p>
            <a:r>
              <a:rPr lang="tr-TR" sz="2300" dirty="0" smtClean="0"/>
              <a:t>He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great</a:t>
            </a:r>
            <a:r>
              <a:rPr lang="tr-TR" sz="2300" dirty="0" smtClean="0"/>
              <a:t> </a:t>
            </a:r>
            <a:r>
              <a:rPr lang="tr-TR" sz="2300" dirty="0" err="1" smtClean="0"/>
              <a:t>architect</a:t>
            </a:r>
            <a:r>
              <a:rPr lang="tr-TR" sz="2300" dirty="0" smtClean="0"/>
              <a:t> </a:t>
            </a:r>
            <a:r>
              <a:rPr lang="tr-TR" sz="2300" dirty="0" err="1" smtClean="0"/>
              <a:t>who</a:t>
            </a:r>
            <a:r>
              <a:rPr lang="tr-TR" sz="2300" dirty="0" smtClean="0"/>
              <a:t> has </a:t>
            </a:r>
            <a:r>
              <a:rPr lang="tr-TR" sz="2300" dirty="0" err="1" smtClean="0"/>
              <a:t>architectural</a:t>
            </a:r>
            <a:r>
              <a:rPr lang="tr-TR" sz="2300" dirty="0" smtClean="0"/>
              <a:t> </a:t>
            </a:r>
            <a:r>
              <a:rPr lang="tr-TR" sz="2300" dirty="0" err="1" smtClean="0"/>
              <a:t>mystery</a:t>
            </a:r>
            <a:r>
              <a:rPr lang="tr-TR" sz="2300" dirty="0" smtClean="0"/>
              <a:t> </a:t>
            </a:r>
            <a:r>
              <a:rPr lang="tr-TR" sz="2300" dirty="0" err="1" smtClean="0"/>
              <a:t>which</a:t>
            </a:r>
            <a:r>
              <a:rPr lang="tr-TR" sz="2300" dirty="0" smtClean="0"/>
              <a:t> </a:t>
            </a:r>
            <a:r>
              <a:rPr lang="tr-TR" sz="2300" dirty="0" err="1" smtClean="0"/>
              <a:t>still</a:t>
            </a:r>
            <a:r>
              <a:rPr lang="tr-TR" sz="2300" dirty="0" smtClean="0"/>
              <a:t> can not be </a:t>
            </a:r>
            <a:r>
              <a:rPr lang="tr-TR" sz="2300" dirty="0" err="1" smtClean="0"/>
              <a:t>solved</a:t>
            </a:r>
            <a:r>
              <a:rPr lang="tr-TR" sz="2300" dirty="0" smtClean="0"/>
              <a:t>. He had a </a:t>
            </a:r>
            <a:r>
              <a:rPr lang="tr-TR" sz="2300" dirty="0" err="1" smtClean="0"/>
              <a:t>practical</a:t>
            </a:r>
            <a:r>
              <a:rPr lang="tr-TR" sz="2300" dirty="0" smtClean="0"/>
              <a:t> </a:t>
            </a:r>
            <a:r>
              <a:rPr lang="tr-TR" sz="2300" dirty="0" err="1" smtClean="0"/>
              <a:t>intelligent</a:t>
            </a:r>
            <a:r>
              <a:rPr lang="tr-TR" sz="2300" dirty="0" smtClean="0"/>
              <a:t> </a:t>
            </a:r>
            <a:r>
              <a:rPr lang="tr-TR" sz="2300" dirty="0" err="1" smtClean="0"/>
              <a:t>so</a:t>
            </a:r>
            <a:r>
              <a:rPr lang="tr-TR" sz="2300" dirty="0" smtClean="0"/>
              <a:t> he put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biggest</a:t>
            </a:r>
            <a:r>
              <a:rPr lang="tr-TR" sz="2300" dirty="0" smtClean="0"/>
              <a:t> </a:t>
            </a:r>
            <a:r>
              <a:rPr lang="tr-TR" sz="2300" dirty="0" err="1" smtClean="0"/>
              <a:t>cupolas</a:t>
            </a:r>
            <a:r>
              <a:rPr lang="tr-TR" sz="2300" dirty="0" smtClean="0"/>
              <a:t> on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four</a:t>
            </a:r>
            <a:r>
              <a:rPr lang="tr-TR" sz="2300" dirty="0" smtClean="0"/>
              <a:t> </a:t>
            </a:r>
            <a:r>
              <a:rPr lang="tr-TR" sz="2300" dirty="0" err="1" smtClean="0"/>
              <a:t>columns</a:t>
            </a:r>
            <a:r>
              <a:rPr lang="tr-TR" sz="2300" dirty="0" smtClean="0"/>
              <a:t>. He </a:t>
            </a:r>
            <a:r>
              <a:rPr lang="tr-TR" sz="2300" dirty="0" err="1" smtClean="0"/>
              <a:t>discovered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rail</a:t>
            </a:r>
            <a:r>
              <a:rPr lang="tr-TR" sz="2300" dirty="0" smtClean="0"/>
              <a:t> </a:t>
            </a:r>
            <a:r>
              <a:rPr lang="tr-TR" sz="2300" dirty="0" err="1" smtClean="0"/>
              <a:t>system</a:t>
            </a:r>
            <a:r>
              <a:rPr lang="tr-TR" sz="2300" dirty="0" smtClean="0"/>
              <a:t> </a:t>
            </a:r>
            <a:r>
              <a:rPr lang="tr-TR" sz="2300" dirty="0" err="1" smtClean="0"/>
              <a:t>which</a:t>
            </a:r>
            <a:r>
              <a:rPr lang="tr-TR" sz="2300" dirty="0" smtClean="0"/>
              <a:t> is </a:t>
            </a:r>
            <a:r>
              <a:rPr lang="tr-TR" sz="2300" dirty="0" err="1" smtClean="0"/>
              <a:t>used</a:t>
            </a:r>
            <a:r>
              <a:rPr lang="tr-TR" sz="2300" dirty="0" smtClean="0"/>
              <a:t> </a:t>
            </a:r>
            <a:r>
              <a:rPr lang="tr-TR" sz="2300" dirty="0" err="1" smtClean="0"/>
              <a:t>for</a:t>
            </a:r>
            <a:r>
              <a:rPr lang="tr-TR" sz="2300" dirty="0" smtClean="0"/>
              <a:t> </a:t>
            </a:r>
            <a:r>
              <a:rPr lang="tr-TR" sz="2300" dirty="0" err="1" smtClean="0"/>
              <a:t>buildings</a:t>
            </a:r>
            <a:r>
              <a:rPr lang="tr-TR" sz="2300" dirty="0" smtClean="0"/>
              <a:t> </a:t>
            </a:r>
            <a:r>
              <a:rPr lang="tr-TR" sz="2300" dirty="0" err="1" smtClean="0"/>
              <a:t>to</a:t>
            </a:r>
            <a:r>
              <a:rPr lang="tr-TR" sz="2300" dirty="0" smtClean="0"/>
              <a:t> </a:t>
            </a:r>
            <a:r>
              <a:rPr lang="tr-TR" sz="2300" dirty="0" err="1" smtClean="0"/>
              <a:t>make</a:t>
            </a:r>
            <a:r>
              <a:rPr lang="tr-TR" sz="2300" dirty="0" smtClean="0"/>
              <a:t> </a:t>
            </a:r>
            <a:r>
              <a:rPr lang="tr-TR" sz="2300" dirty="0" err="1" smtClean="0"/>
              <a:t>them</a:t>
            </a:r>
            <a:r>
              <a:rPr lang="tr-TR" sz="2300" dirty="0" smtClean="0"/>
              <a:t> </a:t>
            </a:r>
            <a:r>
              <a:rPr lang="tr-TR" sz="2300" dirty="0" err="1" smtClean="0"/>
              <a:t>steady</a:t>
            </a:r>
            <a:r>
              <a:rPr lang="tr-TR" sz="2300" dirty="0" smtClean="0"/>
              <a:t>. Selimiye </a:t>
            </a:r>
            <a:r>
              <a:rPr lang="tr-TR" sz="2300" dirty="0" err="1" smtClean="0"/>
              <a:t>Mosque</a:t>
            </a:r>
            <a:r>
              <a:rPr lang="tr-TR" sz="2300" dirty="0" smtClean="0"/>
              <a:t> is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mastership</a:t>
            </a:r>
            <a:r>
              <a:rPr lang="tr-TR" sz="2300" dirty="0" smtClean="0"/>
              <a:t> of Mimar Sinan.</a:t>
            </a:r>
            <a:endParaRPr lang="tr-T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iri rei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57718" cy="6107949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5000628" y="1643050"/>
            <a:ext cx="400049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PİRİ REİS 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2300" dirty="0" smtClean="0"/>
              <a:t>He 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admiral</a:t>
            </a:r>
            <a:r>
              <a:rPr lang="tr-TR" sz="2300" dirty="0" smtClean="0"/>
              <a:t> of </a:t>
            </a:r>
            <a:r>
              <a:rPr lang="tr-TR" sz="2300" dirty="0" err="1" smtClean="0"/>
              <a:t>Ottoman</a:t>
            </a:r>
            <a:r>
              <a:rPr lang="tr-TR" sz="2300" dirty="0" smtClean="0"/>
              <a:t> </a:t>
            </a:r>
            <a:r>
              <a:rPr lang="tr-TR" sz="2300" dirty="0" err="1" smtClean="0"/>
              <a:t>Naval</a:t>
            </a:r>
            <a:r>
              <a:rPr lang="tr-TR" sz="2300" dirty="0" smtClean="0"/>
              <a:t> </a:t>
            </a:r>
            <a:r>
              <a:rPr lang="tr-TR" sz="2300" dirty="0" err="1" smtClean="0"/>
              <a:t>Force</a:t>
            </a:r>
            <a:r>
              <a:rPr lang="tr-TR" sz="2300" dirty="0" smtClean="0"/>
              <a:t> </a:t>
            </a:r>
            <a:r>
              <a:rPr lang="tr-TR" sz="2300" dirty="0" err="1" smtClean="0"/>
              <a:t>and</a:t>
            </a:r>
            <a:r>
              <a:rPr lang="tr-TR" sz="2300" dirty="0" smtClean="0"/>
              <a:t> </a:t>
            </a:r>
            <a:r>
              <a:rPr lang="tr-TR" sz="2300" dirty="0" err="1" smtClean="0"/>
              <a:t>world</a:t>
            </a:r>
            <a:r>
              <a:rPr lang="tr-TR" sz="2300" dirty="0" smtClean="0"/>
              <a:t> </a:t>
            </a:r>
            <a:r>
              <a:rPr lang="tr-TR" sz="2300" dirty="0" err="1" smtClean="0"/>
              <a:t>wide</a:t>
            </a:r>
            <a:r>
              <a:rPr lang="tr-TR" sz="2300" dirty="0" smtClean="0"/>
              <a:t> </a:t>
            </a:r>
            <a:r>
              <a:rPr lang="tr-TR" sz="2300" dirty="0" err="1" smtClean="0"/>
              <a:t>known</a:t>
            </a:r>
            <a:r>
              <a:rPr lang="tr-TR" sz="2300" dirty="0" smtClean="0"/>
              <a:t> </a:t>
            </a:r>
            <a:r>
              <a:rPr lang="tr-TR" sz="2300" dirty="0" err="1" smtClean="0"/>
              <a:t>geographer</a:t>
            </a:r>
            <a:r>
              <a:rPr lang="tr-TR" sz="2300" dirty="0" smtClean="0"/>
              <a:t> </a:t>
            </a:r>
            <a:r>
              <a:rPr lang="tr-TR" sz="2300" dirty="0" err="1" smtClean="0"/>
              <a:t>and</a:t>
            </a:r>
            <a:r>
              <a:rPr lang="tr-TR" sz="2300" dirty="0" smtClean="0"/>
              <a:t> </a:t>
            </a:r>
            <a:r>
              <a:rPr lang="tr-TR" sz="2300" dirty="0" err="1" smtClean="0"/>
              <a:t>cartographer</a:t>
            </a:r>
            <a:r>
              <a:rPr lang="tr-TR" sz="2300" dirty="0" smtClean="0"/>
              <a:t>. He </a:t>
            </a:r>
            <a:r>
              <a:rPr lang="tr-TR" sz="2300" dirty="0" err="1" smtClean="0"/>
              <a:t>drew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first</a:t>
            </a:r>
            <a:r>
              <a:rPr lang="tr-TR" sz="2300" dirty="0" smtClean="0"/>
              <a:t> </a:t>
            </a:r>
            <a:r>
              <a:rPr lang="tr-TR" sz="2300" dirty="0" err="1" smtClean="0"/>
              <a:t>world</a:t>
            </a:r>
            <a:r>
              <a:rPr lang="tr-TR" sz="2300" dirty="0" smtClean="0"/>
              <a:t> </a:t>
            </a:r>
            <a:r>
              <a:rPr lang="tr-TR" sz="2300" dirty="0" err="1" smtClean="0"/>
              <a:t>map</a:t>
            </a:r>
            <a:r>
              <a:rPr lang="tr-TR" sz="2300" dirty="0" smtClean="0"/>
              <a:t> </a:t>
            </a:r>
            <a:r>
              <a:rPr lang="tr-TR" sz="2300" dirty="0" err="1" smtClean="0"/>
              <a:t>which</a:t>
            </a:r>
            <a:r>
              <a:rPr lang="tr-TR" sz="2300" dirty="0" smtClean="0"/>
              <a:t> is </a:t>
            </a:r>
            <a:r>
              <a:rPr lang="tr-TR" sz="2300" dirty="0" err="1" smtClean="0"/>
              <a:t>nearly</a:t>
            </a:r>
            <a:r>
              <a:rPr lang="tr-TR" sz="2300" dirty="0" smtClean="0"/>
              <a:t> </a:t>
            </a:r>
            <a:r>
              <a:rPr lang="tr-TR" sz="2300" dirty="0" err="1" smtClean="0"/>
              <a:t>same</a:t>
            </a:r>
            <a:r>
              <a:rPr lang="tr-TR" sz="2300" dirty="0" smtClean="0"/>
              <a:t> as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maps</a:t>
            </a:r>
            <a:r>
              <a:rPr lang="tr-TR" sz="2300" dirty="0" smtClean="0"/>
              <a:t> </a:t>
            </a:r>
            <a:r>
              <a:rPr lang="tr-TR" sz="2300" dirty="0" err="1" smtClean="0"/>
              <a:t>nowadays</a:t>
            </a:r>
            <a:r>
              <a:rPr lang="tr-TR" sz="2300" dirty="0" smtClean="0"/>
              <a:t>. He </a:t>
            </a:r>
            <a:r>
              <a:rPr lang="tr-TR" sz="2300" dirty="0" err="1" smtClean="0"/>
              <a:t>was</a:t>
            </a:r>
            <a:r>
              <a:rPr lang="tr-TR" sz="2300" dirty="0" smtClean="0"/>
              <a:t> </a:t>
            </a:r>
            <a:r>
              <a:rPr lang="tr-TR" sz="2300" dirty="0" err="1" smtClean="0"/>
              <a:t>famous</a:t>
            </a:r>
            <a:r>
              <a:rPr lang="tr-TR" sz="2300" dirty="0" smtClean="0"/>
              <a:t> </a:t>
            </a:r>
            <a:r>
              <a:rPr lang="tr-TR" sz="2300" dirty="0" err="1" smtClean="0"/>
              <a:t>for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map</a:t>
            </a:r>
            <a:r>
              <a:rPr lang="tr-TR" sz="2300" dirty="0" smtClean="0"/>
              <a:t> </a:t>
            </a:r>
            <a:r>
              <a:rPr lang="tr-TR" sz="2300" dirty="0" err="1" smtClean="0"/>
              <a:t>which</a:t>
            </a:r>
            <a:r>
              <a:rPr lang="tr-TR" sz="2300" dirty="0" smtClean="0"/>
              <a:t> </a:t>
            </a:r>
            <a:r>
              <a:rPr lang="tr-TR" sz="2300" dirty="0" err="1" smtClean="0"/>
              <a:t>shows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 smtClean="0"/>
              <a:t>America</a:t>
            </a:r>
            <a:r>
              <a:rPr lang="tr-TR" sz="2300" dirty="0" smtClean="0"/>
              <a:t> </a:t>
            </a:r>
            <a:r>
              <a:rPr lang="tr-TR" sz="2300" dirty="0" err="1" smtClean="0"/>
              <a:t>with</a:t>
            </a:r>
            <a:r>
              <a:rPr lang="tr-TR" sz="2300" dirty="0" smtClean="0"/>
              <a:t> </a:t>
            </a:r>
            <a:r>
              <a:rPr lang="tr-TR" sz="2300" dirty="0" err="1" smtClean="0"/>
              <a:t>details</a:t>
            </a:r>
            <a:r>
              <a:rPr lang="tr-TR" sz="2300" dirty="0" smtClean="0"/>
              <a:t>.</a:t>
            </a:r>
          </a:p>
          <a:p>
            <a:r>
              <a:rPr lang="tr-T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ktay sinanoğlu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6357982" cy="357636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357290" y="214290"/>
            <a:ext cx="70009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OKTAY SİNANOĞLU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 </a:t>
            </a:r>
            <a:r>
              <a:rPr lang="tr-TR" sz="2300" dirty="0" smtClean="0"/>
              <a:t>He </a:t>
            </a:r>
            <a:r>
              <a:rPr lang="en-US" sz="2300" dirty="0" smtClean="0"/>
              <a:t>is </a:t>
            </a:r>
            <a:r>
              <a:rPr lang="en-US" sz="2300" dirty="0" smtClean="0"/>
              <a:t>a </a:t>
            </a:r>
            <a:r>
              <a:rPr lang="en-US" sz="2300" dirty="0" err="1" smtClean="0"/>
              <a:t>Turkis</a:t>
            </a:r>
            <a:r>
              <a:rPr lang="tr-TR" sz="2300" dirty="0" smtClean="0"/>
              <a:t>h </a:t>
            </a:r>
            <a:r>
              <a:rPr lang="en-US" sz="2300" dirty="0" smtClean="0"/>
              <a:t>scientist of</a:t>
            </a:r>
            <a:r>
              <a:rPr lang="tr-TR" sz="2300" dirty="0" smtClean="0"/>
              <a:t>  </a:t>
            </a:r>
            <a:r>
              <a:rPr lang="tr-TR" sz="2300" dirty="0" err="1" smtClean="0"/>
              <a:t>theoretical</a:t>
            </a:r>
            <a:r>
              <a:rPr lang="en-US" sz="2300" dirty="0" smtClean="0"/>
              <a:t>  </a:t>
            </a:r>
            <a:r>
              <a:rPr lang="en-US" sz="2300" dirty="0" err="1" smtClean="0"/>
              <a:t>chemistr</a:t>
            </a:r>
            <a:r>
              <a:rPr lang="tr-TR" sz="2300" dirty="0" smtClean="0"/>
              <a:t>y</a:t>
            </a:r>
            <a:r>
              <a:rPr lang="en-US" sz="2300" dirty="0" smtClean="0"/>
              <a:t> and </a:t>
            </a:r>
            <a:r>
              <a:rPr lang="tr-TR" sz="2300" dirty="0" err="1" smtClean="0"/>
              <a:t>molecular</a:t>
            </a:r>
            <a:r>
              <a:rPr lang="en-US" sz="2300" dirty="0" smtClean="0"/>
              <a:t> biology</a:t>
            </a:r>
            <a:r>
              <a:rPr lang="tr-TR" sz="2300" dirty="0" smtClean="0"/>
              <a:t>,</a:t>
            </a:r>
            <a:r>
              <a:rPr lang="en-US" sz="2300" dirty="0" smtClean="0"/>
              <a:t>  Yale Professor Emeritus </a:t>
            </a:r>
            <a:r>
              <a:rPr lang="tr-TR" sz="2300" dirty="0" smtClean="0"/>
              <a:t>.</a:t>
            </a:r>
            <a:r>
              <a:rPr lang="en-US" sz="2300" dirty="0" smtClean="0"/>
              <a:t> He was the youngest person in the past century to attain a status of professor when he earned the status at the age of </a:t>
            </a:r>
            <a:r>
              <a:rPr lang="tr-TR" sz="2300" dirty="0" smtClean="0"/>
              <a:t>2</a:t>
            </a:r>
            <a:r>
              <a:rPr lang="en-US" sz="2300" dirty="0" smtClean="0"/>
              <a:t>8. Also, he has been nominated to Nobel award in chemistry twice. </a:t>
            </a:r>
            <a:r>
              <a:rPr lang="tr-TR" sz="2300" dirty="0" smtClean="0"/>
              <a:t> </a:t>
            </a:r>
            <a:endParaRPr lang="tr-T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443</Words>
  <PresentationFormat>Ekran Gösterisi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A.C MATHEMATICS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SABİHA GÖKÇEN</vt:lpstr>
      <vt:lpstr>Cahit Arf  1910-1997</vt:lpstr>
      <vt:lpstr>Cahit Arf  1910-1997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Dell</cp:lastModifiedBy>
  <cp:revision>14</cp:revision>
  <dcterms:created xsi:type="dcterms:W3CDTF">2017-03-23T16:44:54Z</dcterms:created>
  <dcterms:modified xsi:type="dcterms:W3CDTF">2017-03-23T18:17:01Z</dcterms:modified>
</cp:coreProperties>
</file>