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Nunito" panose="020B0604020202020204" charset="-7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90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148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e9c4892a7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e9c4892a7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e9c4892a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e9c4892a7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e9c4892a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e9c4892a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e9c4892a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e9c4892a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9c4892a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e9c4892a7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e9c4892a7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e9c4892a7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e9c4892a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e9c4892a7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e9c4892a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e9c4892a7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9c4892a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e9c4892a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e9c4892a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e9c4892a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e9c4892a7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e9c4892a7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e9c4892a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e9c4892a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892907" y="1977540"/>
            <a:ext cx="42708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5000" b="1" dirty="0">
                <a:solidFill>
                  <a:srgbClr val="0000FF"/>
                </a:solidFill>
              </a:rPr>
              <a:t>Pendent of pictures cards </a:t>
            </a:r>
            <a:endParaRPr sz="5000" b="1" dirty="0">
              <a:solidFill>
                <a:srgbClr val="0000FF"/>
              </a:solidFill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395" y="1244543"/>
            <a:ext cx="1994344" cy="343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19" y="574726"/>
            <a:ext cx="8175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86" y="549218"/>
            <a:ext cx="17065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0" y="549218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600509" y="4361398"/>
            <a:ext cx="383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262699"/>
              </a:buClr>
              <a:buSzPts val="1400"/>
            </a:pPr>
            <a:r>
              <a:rPr lang="en-US" dirty="0" err="1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Kedainiai</a:t>
            </a:r>
            <a:r>
              <a:rPr lang="en-US" dirty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 Special Education School, Lithuania </a:t>
            </a:r>
            <a:endParaRPr lang="en-US" dirty="0"/>
          </a:p>
          <a:p>
            <a:pPr lvl="0" algn="ctr">
              <a:buClr>
                <a:srgbClr val="262699"/>
              </a:buClr>
              <a:buSzPts val="1400"/>
            </a:pPr>
            <a:r>
              <a:rPr lang="en-US" dirty="0" smtClean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26th </a:t>
            </a:r>
            <a:r>
              <a:rPr lang="en-US" dirty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- 30th July, 2021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906517" y="1270051"/>
            <a:ext cx="5218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262699"/>
              </a:buClr>
              <a:buSzPts val="1400"/>
            </a:pPr>
            <a:r>
              <a:rPr lang="en-US" dirty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Erasmus+ KA229 project ,, Collaboration to Have Abilities as New Goals of Education“ (C.H.A.N.G.E.)</a:t>
            </a:r>
            <a:endParaRPr lang="en-US" dirty="0"/>
          </a:p>
          <a:p>
            <a:pPr lvl="0" algn="ctr">
              <a:buClr>
                <a:srgbClr val="262699"/>
              </a:buClr>
              <a:buSzPts val="1400"/>
            </a:pPr>
            <a:r>
              <a:rPr lang="en-US" dirty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 2018-1-PL01-KA229-050641_5 </a:t>
            </a:r>
            <a:endParaRPr lang="en-US" dirty="0"/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>
          <a:xfrm>
            <a:off x="3342290" y="3468414"/>
            <a:ext cx="3216165" cy="34684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262699"/>
              </a:buClr>
              <a:buSzPts val="1400"/>
            </a:pPr>
            <a:r>
              <a:rPr lang="lt-LT" sz="1400" dirty="0" err="1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Speech</a:t>
            </a:r>
            <a:r>
              <a:rPr lang="lt-LT" sz="1400" dirty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lt-LT" sz="1400" dirty="0" err="1" smtClean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therapist</a:t>
            </a:r>
            <a:r>
              <a:rPr lang="lt-LT" sz="1400" dirty="0" smtClean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 Rita </a:t>
            </a:r>
            <a:r>
              <a:rPr lang="lt-LT" sz="1400" dirty="0">
                <a:solidFill>
                  <a:srgbClr val="262699"/>
                </a:solidFill>
                <a:latin typeface="Book Antiqua"/>
                <a:ea typeface="Book Antiqua"/>
                <a:cs typeface="Book Antiqua"/>
                <a:sym typeface="Book Antiqua"/>
              </a:rPr>
              <a:t>Kairienė</a:t>
            </a:r>
            <a:endParaRPr lang="lt-LT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03526" y="-1218075"/>
            <a:ext cx="4257599" cy="75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3316950" y="123275"/>
            <a:ext cx="251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Our works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89" y="862175"/>
            <a:ext cx="7232712" cy="40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50" y="152400"/>
            <a:ext cx="88235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l="8165" t="30012" r="17396" b="15099"/>
          <a:stretch/>
        </p:blipFill>
        <p:spPr>
          <a:xfrm rot="10800000">
            <a:off x="2246889" y="448249"/>
            <a:ext cx="4650224" cy="43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281250" y="307725"/>
            <a:ext cx="20850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3500" b="1">
                <a:solidFill>
                  <a:srgbClr val="000000"/>
                </a:solidFill>
              </a:rPr>
              <a:t>Tools:</a:t>
            </a:r>
            <a:endParaRPr sz="3500" b="1">
              <a:solidFill>
                <a:srgbClr val="000000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t="13983" b="12498"/>
          <a:stretch/>
        </p:blipFill>
        <p:spPr>
          <a:xfrm rot="-5400000">
            <a:off x="2655787" y="341776"/>
            <a:ext cx="3832425" cy="50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 t="10039" r="4997" b="6578"/>
          <a:stretch/>
        </p:blipFill>
        <p:spPr>
          <a:xfrm>
            <a:off x="672350" y="964500"/>
            <a:ext cx="3295149" cy="384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4">
            <a:alphaModFix/>
          </a:blip>
          <a:srcRect t="18519" b="22874"/>
          <a:stretch/>
        </p:blipFill>
        <p:spPr>
          <a:xfrm>
            <a:off x="4684075" y="1007400"/>
            <a:ext cx="3370401" cy="384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t="14679" r="4734" b="5237"/>
          <a:stretch/>
        </p:blipFill>
        <p:spPr>
          <a:xfrm>
            <a:off x="1015300" y="690213"/>
            <a:ext cx="2783500" cy="38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4">
            <a:alphaModFix/>
          </a:blip>
          <a:srcRect t="18760" b="24733"/>
          <a:stretch/>
        </p:blipFill>
        <p:spPr>
          <a:xfrm>
            <a:off x="4417520" y="717150"/>
            <a:ext cx="3803728" cy="38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/>
        </p:nvSpPr>
        <p:spPr>
          <a:xfrm>
            <a:off x="851650" y="380975"/>
            <a:ext cx="645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Cut pictures</a:t>
            </a:r>
            <a:r>
              <a:rPr lang="lt" sz="3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625" y="1119872"/>
            <a:ext cx="6454502" cy="363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/>
        </p:nvSpPr>
        <p:spPr>
          <a:xfrm>
            <a:off x="571500" y="1423175"/>
            <a:ext cx="341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lt" sz="36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Punch holes 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with a puncher 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250" y="257725"/>
            <a:ext cx="2970274" cy="464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325000" y="392225"/>
            <a:ext cx="672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lt" sz="22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Bead the cards onto the ring</a:t>
            </a:r>
            <a:r>
              <a:rPr lang="lt" sz="3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lt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609" y="1066750"/>
            <a:ext cx="2656264" cy="378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700" y="1066750"/>
            <a:ext cx="2734151" cy="378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448250" y="1490400"/>
            <a:ext cx="358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lt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" sz="3600" b="1">
                <a:latin typeface="Calibri"/>
                <a:ea typeface="Calibri"/>
                <a:cs typeface="Calibri"/>
                <a:sym typeface="Calibri"/>
              </a:rPr>
              <a:t>Pierce the rope through the bead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150" y="272300"/>
            <a:ext cx="3208876" cy="459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25" y="431850"/>
            <a:ext cx="7718851" cy="434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</Words>
  <Application>Microsoft Office PowerPoint</Application>
  <PresentationFormat>Demonstracija ekrane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Nunito</vt:lpstr>
      <vt:lpstr>Calibri</vt:lpstr>
      <vt:lpstr>Shift</vt:lpstr>
      <vt:lpstr>Pendent of pictures cards </vt:lpstr>
      <vt:lpstr>Tools: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Pendent of pictures cards </dc:title>
  <cp:lastModifiedBy>Sekretore</cp:lastModifiedBy>
  <cp:revision>3</cp:revision>
  <dcterms:modified xsi:type="dcterms:W3CDTF">2021-07-27T05:05:07Z</dcterms:modified>
</cp:coreProperties>
</file>