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11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C2A6B4-82CF-411D-871D-41208CEF00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2EFED62-27D6-43DE-98C5-48A253F89B9E}">
      <dgm:prSet/>
      <dgm:spPr/>
      <dgm:t>
        <a:bodyPr/>
        <a:lstStyle/>
        <a:p>
          <a:pPr algn="ctr" rtl="0"/>
          <a:r>
            <a:rPr lang="en-US" b="1" dirty="0" smtClean="0"/>
            <a:t>KAZIM BEYAZ SPECİAL EDUCATİON VOCATİONAL</a:t>
          </a:r>
          <a:r>
            <a:rPr lang="tr-TR" b="1" dirty="0" smtClean="0"/>
            <a:t> </a:t>
          </a:r>
          <a:r>
            <a:rPr lang="en-US" b="1" dirty="0" smtClean="0"/>
            <a:t> SCHOOL</a:t>
          </a:r>
          <a:endParaRPr lang="tr-TR" b="1" dirty="0"/>
        </a:p>
      </dgm:t>
    </dgm:pt>
    <dgm:pt modelId="{33E5ADC9-B390-4BCB-8CBC-CF7E269D1B69}" type="parTrans" cxnId="{62C3F56C-A721-406E-8357-2DE3B3C8ADDD}">
      <dgm:prSet/>
      <dgm:spPr/>
      <dgm:t>
        <a:bodyPr/>
        <a:lstStyle/>
        <a:p>
          <a:endParaRPr lang="tr-TR"/>
        </a:p>
      </dgm:t>
    </dgm:pt>
    <dgm:pt modelId="{3DE93029-7A1D-47AD-B65B-E99D3C3330E9}" type="sibTrans" cxnId="{62C3F56C-A721-406E-8357-2DE3B3C8ADDD}">
      <dgm:prSet/>
      <dgm:spPr/>
      <dgm:t>
        <a:bodyPr/>
        <a:lstStyle/>
        <a:p>
          <a:endParaRPr lang="tr-TR"/>
        </a:p>
      </dgm:t>
    </dgm:pt>
    <dgm:pt modelId="{84C37CAD-0B2D-4801-B758-DEF0B6C35D6A}" type="pres">
      <dgm:prSet presAssocID="{23C2A6B4-82CF-411D-871D-41208CEF00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16F1AD6-A9D0-4338-B215-D1A9B3E9532C}" type="pres">
      <dgm:prSet presAssocID="{32EFED62-27D6-43DE-98C5-48A253F89B9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DD080BD-DB4C-462F-8D17-0425766C21BB}" type="presOf" srcId="{32EFED62-27D6-43DE-98C5-48A253F89B9E}" destId="{316F1AD6-A9D0-4338-B215-D1A9B3E9532C}" srcOrd="0" destOrd="0" presId="urn:microsoft.com/office/officeart/2005/8/layout/vList2"/>
    <dgm:cxn modelId="{62C3F56C-A721-406E-8357-2DE3B3C8ADDD}" srcId="{23C2A6B4-82CF-411D-871D-41208CEF00B1}" destId="{32EFED62-27D6-43DE-98C5-48A253F89B9E}" srcOrd="0" destOrd="0" parTransId="{33E5ADC9-B390-4BCB-8CBC-CF7E269D1B69}" sibTransId="{3DE93029-7A1D-47AD-B65B-E99D3C3330E9}"/>
    <dgm:cxn modelId="{F1AF0AE0-26C7-412D-8153-2350B56A39D6}" type="presOf" srcId="{23C2A6B4-82CF-411D-871D-41208CEF00B1}" destId="{84C37CAD-0B2D-4801-B758-DEF0B6C35D6A}" srcOrd="0" destOrd="0" presId="urn:microsoft.com/office/officeart/2005/8/layout/vList2"/>
    <dgm:cxn modelId="{2B739DE5-A3C2-4B34-9DA5-98B688B1F479}" type="presParOf" srcId="{84C37CAD-0B2D-4801-B758-DEF0B6C35D6A}" destId="{316F1AD6-A9D0-4338-B215-D1A9B3E9532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F1AD6-A9D0-4338-B215-D1A9B3E9532C}">
      <dsp:nvSpPr>
        <dsp:cNvPr id="0" name=""/>
        <dsp:cNvSpPr/>
      </dsp:nvSpPr>
      <dsp:spPr>
        <a:xfrm>
          <a:off x="0" y="38862"/>
          <a:ext cx="7772400" cy="1392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/>
            <a:t>KAZIM BEYAZ SPECİAL EDUCATİON VOCATİONAL</a:t>
          </a:r>
          <a:r>
            <a:rPr lang="tr-TR" sz="3500" b="1" kern="1200" dirty="0" smtClean="0"/>
            <a:t> </a:t>
          </a:r>
          <a:r>
            <a:rPr lang="en-US" sz="3500" b="1" kern="1200" dirty="0" smtClean="0"/>
            <a:t> SCHOOL</a:t>
          </a:r>
          <a:endParaRPr lang="tr-TR" sz="3500" b="1" kern="1200" dirty="0"/>
        </a:p>
      </dsp:txBody>
      <dsp:txXfrm>
        <a:off x="67966" y="106828"/>
        <a:ext cx="7636468" cy="1256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3720DD-5B6D-40BF-8493-A6B52D484E6B}" type="datetimeFigureOut">
              <a:rPr lang="tr-TR" smtClean="0"/>
              <a:t>06.12.2018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06.12.2018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06.12.2018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459962296"/>
              </p:ext>
            </p:extLst>
          </p:nvPr>
        </p:nvGraphicFramePr>
        <p:xfrm>
          <a:off x="611560" y="404664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Resim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060848"/>
            <a:ext cx="4987636" cy="370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512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Handicraft-Flower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9255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Metal </a:t>
            </a:r>
            <a:r>
              <a:rPr lang="tr-TR" dirty="0" err="1"/>
              <a:t>Technology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346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school is located in </a:t>
            </a:r>
            <a:r>
              <a:rPr lang="en-US" dirty="0" err="1"/>
              <a:t>Bahçelievler</a:t>
            </a:r>
            <a:r>
              <a:rPr lang="en-US" dirty="0"/>
              <a:t> district of Istanbul. </a:t>
            </a:r>
            <a:endParaRPr lang="tr-TR" dirty="0" smtClean="0"/>
          </a:p>
          <a:p>
            <a:r>
              <a:rPr lang="en-US" dirty="0"/>
              <a:t>Our school is a preparatory class for the first year and lasts 4 years in total. </a:t>
            </a:r>
            <a:endParaRPr lang="tr-TR" dirty="0" smtClean="0"/>
          </a:p>
          <a:p>
            <a:r>
              <a:rPr lang="tr-TR" dirty="0" smtClean="0"/>
              <a:t>O</a:t>
            </a:r>
            <a:r>
              <a:rPr lang="en-US" dirty="0" err="1" smtClean="0"/>
              <a:t>ur</a:t>
            </a:r>
            <a:r>
              <a:rPr lang="en-US" dirty="0" smtClean="0"/>
              <a:t> </a:t>
            </a:r>
            <a:r>
              <a:rPr lang="en-US" dirty="0"/>
              <a:t>school serving as a special education vocational </a:t>
            </a:r>
            <a:r>
              <a:rPr lang="en-US" dirty="0" smtClean="0"/>
              <a:t>school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185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school is a public school which provides students with academic and vocational training skills in the 14-23 age group. </a:t>
            </a:r>
            <a:endParaRPr lang="tr-TR" dirty="0" smtClean="0"/>
          </a:p>
          <a:p>
            <a:r>
              <a:rPr lang="tr-TR" dirty="0" smtClean="0"/>
              <a:t>S</a:t>
            </a:r>
            <a:r>
              <a:rPr lang="en-US" dirty="0" err="1" smtClean="0"/>
              <a:t>ome</a:t>
            </a:r>
            <a:r>
              <a:rPr lang="en-US" dirty="0" smtClean="0"/>
              <a:t> </a:t>
            </a:r>
            <a:r>
              <a:rPr lang="en-US" dirty="0"/>
              <a:t>of our students are double-disabled (</a:t>
            </a:r>
            <a:r>
              <a:rPr lang="en-US" dirty="0" err="1"/>
              <a:t>mental+physical</a:t>
            </a:r>
            <a:r>
              <a:rPr lang="en-US" dirty="0"/>
              <a:t>, </a:t>
            </a:r>
            <a:r>
              <a:rPr lang="en-US" dirty="0" err="1"/>
              <a:t>mental+autistic</a:t>
            </a:r>
            <a:r>
              <a:rPr lang="en-US" dirty="0"/>
              <a:t>, </a:t>
            </a:r>
            <a:r>
              <a:rPr lang="en-US" dirty="0" err="1"/>
              <a:t>mental+behavioral</a:t>
            </a:r>
            <a:r>
              <a:rPr lang="en-US" dirty="0" smtClean="0"/>
              <a:t>)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006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6 different professional workshops for students to gain professional skills.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8205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Professional </a:t>
            </a:r>
            <a:r>
              <a:rPr lang="tr-TR" sz="3200" dirty="0" err="1"/>
              <a:t>Workshops</a:t>
            </a:r>
            <a:r>
              <a:rPr lang="tr-TR" sz="3200" dirty="0"/>
              <a:t>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1- Home Economy-Nutrition</a:t>
            </a:r>
          </a:p>
          <a:p>
            <a:r>
              <a:rPr lang="en-US" dirty="0"/>
              <a:t>2- Printing Technology - Bookbinding</a:t>
            </a:r>
          </a:p>
          <a:p>
            <a:r>
              <a:rPr lang="en-US" dirty="0"/>
              <a:t>3-Textile Technology-Decorative Fabrics</a:t>
            </a:r>
          </a:p>
          <a:p>
            <a:r>
              <a:rPr lang="en-US" dirty="0"/>
              <a:t>4- Office Management and Secretariat</a:t>
            </a:r>
          </a:p>
          <a:p>
            <a:r>
              <a:rPr lang="en-US" dirty="0"/>
              <a:t>5- Handicraft-Flower</a:t>
            </a:r>
          </a:p>
          <a:p>
            <a:r>
              <a:rPr lang="en-US" dirty="0"/>
              <a:t>6- Metal Technology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2787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Home </a:t>
            </a:r>
            <a:r>
              <a:rPr lang="tr-TR" dirty="0" err="1"/>
              <a:t>Economy-Nutrition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9593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Printing </a:t>
            </a:r>
            <a:r>
              <a:rPr lang="tr-TR" dirty="0" err="1"/>
              <a:t>Technology</a:t>
            </a:r>
            <a:r>
              <a:rPr lang="tr-TR" dirty="0"/>
              <a:t> - </a:t>
            </a:r>
            <a:r>
              <a:rPr lang="tr-TR" dirty="0" err="1"/>
              <a:t>Bookbinding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8372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Textile</a:t>
            </a:r>
            <a:r>
              <a:rPr lang="tr-TR" dirty="0"/>
              <a:t> </a:t>
            </a:r>
            <a:r>
              <a:rPr lang="tr-TR" dirty="0" err="1"/>
              <a:t>Technology-Decorative</a:t>
            </a:r>
            <a:r>
              <a:rPr lang="tr-TR" dirty="0"/>
              <a:t> </a:t>
            </a:r>
            <a:r>
              <a:rPr lang="tr-TR" dirty="0" err="1"/>
              <a:t>Fabrics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0956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Office Management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Secretariat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951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96</TotalTime>
  <Words>130</Words>
  <Application>Microsoft Office PowerPoint</Application>
  <PresentationFormat>Ekran Gösterisi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Austin</vt:lpstr>
      <vt:lpstr>PowerPoint Sunusu</vt:lpstr>
      <vt:lpstr>PowerPoint Sunusu</vt:lpstr>
      <vt:lpstr>PowerPoint Sunusu</vt:lpstr>
      <vt:lpstr>PowerPoint Sunusu</vt:lpstr>
      <vt:lpstr>Professional Workshops;</vt:lpstr>
      <vt:lpstr>  Home Economy-Nutrition </vt:lpstr>
      <vt:lpstr>Printing Technology - Bookbinding </vt:lpstr>
      <vt:lpstr>Textile Technology-Decorative Fabrics </vt:lpstr>
      <vt:lpstr>Office Management and Secretariat </vt:lpstr>
      <vt:lpstr>Handicraft-Flower </vt:lpstr>
      <vt:lpstr>Metal Technology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MDRYRD3</dc:creator>
  <cp:lastModifiedBy>MDRYRD3</cp:lastModifiedBy>
  <cp:revision>6</cp:revision>
  <dcterms:created xsi:type="dcterms:W3CDTF">2018-10-24T07:14:16Z</dcterms:created>
  <dcterms:modified xsi:type="dcterms:W3CDTF">2018-12-06T10:03:10Z</dcterms:modified>
</cp:coreProperties>
</file>