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2FEB30-4EA6-44FF-A1A6-CF116C3ACF72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945847-E468-4962-862E-1B262C09CE4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279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EB30-4EA6-44FF-A1A6-CF116C3ACF72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5847-E468-4962-862E-1B262C09C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1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EB30-4EA6-44FF-A1A6-CF116C3ACF72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5847-E468-4962-862E-1B262C09C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2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EB30-4EA6-44FF-A1A6-CF116C3ACF72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5847-E468-4962-862E-1B262C09C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4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2FEB30-4EA6-44FF-A1A6-CF116C3ACF72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6945847-E468-4962-862E-1B262C09CE4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77215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EB30-4EA6-44FF-A1A6-CF116C3ACF72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5847-E468-4962-862E-1B262C09C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065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EB30-4EA6-44FF-A1A6-CF116C3ACF72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5847-E468-4962-862E-1B262C09C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630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EB30-4EA6-44FF-A1A6-CF116C3ACF72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5847-E468-4962-862E-1B262C09C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8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EB30-4EA6-44FF-A1A6-CF116C3ACF72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5847-E468-4962-862E-1B262C09C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22FEB30-4EA6-44FF-A1A6-CF116C3ACF72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6945847-E468-4962-862E-1B262C09CE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7928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22FEB30-4EA6-44FF-A1A6-CF116C3ACF72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6945847-E468-4962-862E-1B262C09C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2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2FEB30-4EA6-44FF-A1A6-CF116C3ACF72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6945847-E468-4962-862E-1B262C09CE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663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hyperlink" Target="https://ro.wikipedia.org/wiki/Comuna_Dumitre%C8%99ti,_Vrancea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ro.wikipedia.org/wiki/Biserica_Sf%C3%A2ntul_Ioan_din_Foc%C8%99an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hyperlink" Target="https://he.wikipedia.org/wiki/%D7%A7%D7%95%D7%91%D7%A5:RO_VN_Marasesti_mausoleum_3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Teatrul_Municipal_Maior_Gheorghe_Pastia_Foc%C5%9Fani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ereal" TargetMode="External"/><Relationship Id="rId3" Type="http://schemas.openxmlformats.org/officeDocument/2006/relationships/hyperlink" Target="https://en.wikipedia.org/wiki/Transnistria" TargetMode="External"/><Relationship Id="rId7" Type="http://schemas.openxmlformats.org/officeDocument/2006/relationships/hyperlink" Target="https://en.wikipedia.org/wiki/Cabbag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n.wikipedia.org/wiki/Potatoes" TargetMode="External"/><Relationship Id="rId5" Type="http://schemas.openxmlformats.org/officeDocument/2006/relationships/hyperlink" Target="https://en.wikipedia.org/wiki/Pork" TargetMode="External"/><Relationship Id="rId4" Type="http://schemas.openxmlformats.org/officeDocument/2006/relationships/hyperlink" Target="https://en.wikipedia.org/wiki/Bee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D125-B355-45CB-B501-139A852A0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3016" y="257175"/>
            <a:ext cx="10318418" cy="4394988"/>
          </a:xfrm>
        </p:spPr>
        <p:txBody>
          <a:bodyPr/>
          <a:lstStyle/>
          <a:p>
            <a:r>
              <a:rPr lang="ro-RO" dirty="0"/>
              <a:t>Welcome to focsani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471B7-C864-4864-AFB6-658073AC0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3" y="3821922"/>
            <a:ext cx="8045373" cy="742279"/>
          </a:xfrm>
        </p:spPr>
        <p:txBody>
          <a:bodyPr/>
          <a:lstStyle/>
          <a:p>
            <a:r>
              <a:rPr lang="ro-RO" dirty="0"/>
              <a:t>Focsani is located in the county vrancea,ROmania</a:t>
            </a:r>
            <a:endParaRPr lang="en-US" dirty="0"/>
          </a:p>
        </p:txBody>
      </p:sp>
      <p:pic>
        <p:nvPicPr>
          <p:cNvPr id="1028" name="Picture 4" descr="Image result for focsani">
            <a:extLst>
              <a:ext uri="{FF2B5EF4-FFF2-40B4-BE49-F238E27FC236}">
                <a16:creationId xmlns:a16="http://schemas.microsoft.com/office/drawing/2014/main" id="{53404F39-5A0B-406D-A6A9-BA4176ACB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714" y="4737888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D2E843-B3D5-40DB-B4C4-EFB0F190E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9174" y="1200150"/>
            <a:ext cx="2266950" cy="4638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16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2093-D71A-41AB-BCE4-CB50499B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833" y="382385"/>
            <a:ext cx="6578354" cy="1492132"/>
          </a:xfrm>
        </p:spPr>
        <p:txBody>
          <a:bodyPr/>
          <a:lstStyle/>
          <a:p>
            <a:r>
              <a:rPr lang="ro-RO" dirty="0"/>
              <a:t>Here, have a look at our city from above</a:t>
            </a:r>
            <a:endParaRPr lang="en-US" dirty="0"/>
          </a:p>
        </p:txBody>
      </p:sp>
      <p:pic>
        <p:nvPicPr>
          <p:cNvPr id="2052" name="Picture 4" descr="Image result for focsani">
            <a:extLst>
              <a:ext uri="{FF2B5EF4-FFF2-40B4-BE49-F238E27FC236}">
                <a16:creationId xmlns:a16="http://schemas.microsoft.com/office/drawing/2014/main" id="{8E8A0ACE-6A79-462B-A836-119D7DA49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712" y="2233613"/>
            <a:ext cx="6848475" cy="36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34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2"/>
    </mc:Choice>
    <mc:Fallback>
      <p:transition spd="slow" advTm="3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FDF4B92-6ACF-4858-AD2D-EED35894AA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056" r="15056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EAD2056-63B1-4542-B6A3-D8430ACE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3" y="466078"/>
            <a:ext cx="3092117" cy="1196670"/>
          </a:xfrm>
        </p:spPr>
        <p:txBody>
          <a:bodyPr/>
          <a:lstStyle/>
          <a:p>
            <a:r>
              <a:rPr lang="ro-RO" dirty="0"/>
              <a:t>This is the union square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A3BC1C-AA15-4E0F-A95F-2282BB09B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dirty="0"/>
              <a:t>Here, the union between Moldova and the Romanian Country took place. Here , as you can see, is an Obelisc that represents the historical fact that took place on 5th of January, 1859.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EFBC95-46FD-4416-9576-182DFC7DF2AD}"/>
              </a:ext>
            </a:extLst>
          </p:cNvPr>
          <p:cNvSpPr txBox="1"/>
          <p:nvPr/>
        </p:nvSpPr>
        <p:spPr>
          <a:xfrm>
            <a:off x="283464" y="6857999"/>
            <a:ext cx="73555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ro.wikipedia.org/wiki/Biserica_Sf%C3%A2ntul_Ioan_din_Foc%C8%99ani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48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6"/>
    </mc:Choice>
    <mc:Fallback>
      <p:transition spd="slow" advTm="7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3D991A-802F-4DF2-AA60-48493608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This is the mausoleum of mărășești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EDAF58-D6B0-4CCD-B5A3-17BA7EDFB6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 </a:t>
            </a:r>
            <a:r>
              <a:rPr lang="en-US" b="1" dirty="0"/>
              <a:t>Mausoleum of </a:t>
            </a:r>
            <a:r>
              <a:rPr lang="en-US" b="1" dirty="0" err="1"/>
              <a:t>Mărășești</a:t>
            </a:r>
            <a:r>
              <a:rPr lang="en-US" dirty="0"/>
              <a:t> is a </a:t>
            </a:r>
            <a:r>
              <a:rPr lang="ro-RO" dirty="0"/>
              <a:t>memorial site</a:t>
            </a:r>
            <a:r>
              <a:rPr lang="en-US" dirty="0"/>
              <a:t> in </a:t>
            </a:r>
            <a:r>
              <a:rPr lang="ro-RO" dirty="0"/>
              <a:t>Romania</a:t>
            </a:r>
            <a:r>
              <a:rPr lang="en-US" dirty="0"/>
              <a:t> containing remains of 5,073 Romanian soldiers and officers killed in the </a:t>
            </a:r>
            <a:r>
              <a:rPr lang="ro-RO" dirty="0"/>
              <a:t>First World War</a:t>
            </a:r>
            <a:r>
              <a:rPr lang="en-US" dirty="0"/>
              <a:t> and dedicated to the commemoration of the </a:t>
            </a:r>
            <a:r>
              <a:rPr lang="ro-RO" dirty="0"/>
              <a:t>Battle of Mărășești</a:t>
            </a:r>
            <a:r>
              <a:rPr lang="en-US" dirty="0"/>
              <a:t> and </a:t>
            </a:r>
            <a:r>
              <a:rPr lang="ro-RO" dirty="0"/>
              <a:t>Romanian Army</a:t>
            </a:r>
            <a:r>
              <a:rPr lang="en-US" dirty="0"/>
              <a:t> members who were killed during World War I.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AFD0CD-FC60-45C2-9CB2-E6E6B06531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29400" y="2614626"/>
            <a:ext cx="4800600" cy="265744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95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81"/>
    </mc:Choice>
    <mc:Fallback>
      <p:transition spd="slow" advTm="11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4F9EE3-556A-43AE-A70E-7F41BC80A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The municial theatre </a:t>
            </a:r>
            <a:r>
              <a:rPr lang="en-US" dirty="0"/>
              <a:t>“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gheorghe</a:t>
            </a:r>
            <a:r>
              <a:rPr lang="en-US" dirty="0"/>
              <a:t> </a:t>
            </a:r>
            <a:r>
              <a:rPr lang="en-US" dirty="0" err="1"/>
              <a:t>pastia</a:t>
            </a:r>
            <a:r>
              <a:rPr lang="en-US" dirty="0"/>
              <a:t>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621C1-B1C3-4030-B25E-D9AD4F4EB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Municipal Theatre “</a:t>
            </a:r>
            <a:r>
              <a:rPr lang="en-US" dirty="0" err="1"/>
              <a:t>Maior</a:t>
            </a:r>
            <a:r>
              <a:rPr lang="en-US" dirty="0"/>
              <a:t> Gheorghe </a:t>
            </a:r>
            <a:r>
              <a:rPr lang="en-US" dirty="0" err="1"/>
              <a:t>Pastia</a:t>
            </a:r>
            <a:r>
              <a:rPr lang="en-US" dirty="0"/>
              <a:t>” from Focsani is a historical monument. It was started in 1909 and finished in 1913. It is an important cultural building .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4659D7F-41F5-43CB-9FEB-A5FF2A6580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781" r="14781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0ADCBF-8B41-4FEA-8535-60CE85A40769}"/>
              </a:ext>
            </a:extLst>
          </p:cNvPr>
          <p:cNvSpPr txBox="1"/>
          <p:nvPr/>
        </p:nvSpPr>
        <p:spPr>
          <a:xfrm>
            <a:off x="283464" y="6857999"/>
            <a:ext cx="73555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commons.wikimedia.org/wiki/File:Teatrul_Municipal_Maior_Gheorghe_Pastia_Foc%C5%9Fani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70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45"/>
    </mc:Choice>
    <mc:Fallback>
      <p:transition spd="slow" advTm="10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1C38D9C-F182-458B-8C06-5FD4FC7D68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 r="1556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76C79A-11F3-41E9-B0E3-2FC7EA25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but not least, the church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710C2-10E0-4873-9707-E8C6CC32D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church “St. New Nicholas” is an orthodox church in Focsani. It was built in the year 1732.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4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91"/>
    </mc:Choice>
    <mc:Fallback>
      <p:transition spd="slow" advTm="9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51A6D5F-EF08-43BA-AF66-2107530104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r="975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FD1D21-5BFE-4B4D-BDAC-1CF536CF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 for the last slide, </a:t>
            </a:r>
            <a:r>
              <a:rPr lang="en-US" dirty="0" err="1"/>
              <a:t>i’ll</a:t>
            </a:r>
            <a:r>
              <a:rPr lang="en-US" dirty="0"/>
              <a:t> present the food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B4A88-2E2B-419B-AEAE-9A8004C97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 The Moldovan cuisine</a:t>
            </a:r>
            <a:r>
              <a:rPr lang="en-US" dirty="0"/>
              <a:t> is a style of cooking related to the people of Moldovan and its breakaway region of </a:t>
            </a:r>
            <a:r>
              <a:rPr lang="en-US" dirty="0">
                <a:hlinkClick r:id="rId3" tooltip="Transnistria"/>
              </a:rPr>
              <a:t>Transnistria</a:t>
            </a:r>
            <a:r>
              <a:rPr lang="en-US" dirty="0"/>
              <a:t>. It consists mainly of traditional European foods, such as </a:t>
            </a:r>
            <a:r>
              <a:rPr lang="en-US" dirty="0">
                <a:hlinkClick r:id="rId4" tooltip="Beef"/>
              </a:rPr>
              <a:t>beef</a:t>
            </a:r>
            <a:r>
              <a:rPr lang="en-US" dirty="0"/>
              <a:t>, </a:t>
            </a:r>
            <a:r>
              <a:rPr lang="en-US" dirty="0">
                <a:hlinkClick r:id="rId5" tooltip="Pork"/>
              </a:rPr>
              <a:t>pork</a:t>
            </a:r>
            <a:r>
              <a:rPr lang="en-US" dirty="0"/>
              <a:t>, </a:t>
            </a:r>
            <a:r>
              <a:rPr lang="en-US" dirty="0">
                <a:hlinkClick r:id="rId6" tooltip="Potatoes"/>
              </a:rPr>
              <a:t>potatoes</a:t>
            </a:r>
            <a:r>
              <a:rPr lang="en-US" dirty="0"/>
              <a:t>, </a:t>
            </a:r>
            <a:r>
              <a:rPr lang="en-US" dirty="0">
                <a:hlinkClick r:id="rId7" tooltip="Cabbage"/>
              </a:rPr>
              <a:t>cabbage</a:t>
            </a:r>
            <a:r>
              <a:rPr lang="en-US" dirty="0"/>
              <a:t>, and a variety of </a:t>
            </a:r>
            <a:r>
              <a:rPr lang="en-US" dirty="0">
                <a:hlinkClick r:id="rId8" tooltip="Cereal"/>
              </a:rPr>
              <a:t>cereal</a:t>
            </a:r>
            <a:r>
              <a:rPr lang="en-US" dirty="0"/>
              <a:t> grains.</a:t>
            </a:r>
          </a:p>
        </p:txBody>
      </p:sp>
    </p:spTree>
    <p:extLst>
      <p:ext uri="{BB962C8B-B14F-4D97-AF65-F5344CB8AC3E}">
        <p14:creationId xmlns:p14="http://schemas.microsoft.com/office/powerpoint/2010/main" val="31101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3"/>
    </mc:Choice>
    <mc:Fallback>
      <p:transition spd="slow" advTm="966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2391C9-A045-45E4-ACE3-22C428550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watching!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02AF94E-8565-46F2-8F3D-6D4AA33D5C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SEE you next time!</a:t>
            </a:r>
          </a:p>
        </p:txBody>
      </p:sp>
    </p:spTree>
    <p:extLst>
      <p:ext uri="{BB962C8B-B14F-4D97-AF65-F5344CB8AC3E}">
        <p14:creationId xmlns:p14="http://schemas.microsoft.com/office/powerpoint/2010/main" val="137653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47"/>
    </mc:Choice>
    <mc:Fallback>
      <p:transition spd="slow" advTm="1054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1.5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75</TotalTime>
  <Words>185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Badge</vt:lpstr>
      <vt:lpstr>Welcome to focsani</vt:lpstr>
      <vt:lpstr>Here, have a look at our city from above</vt:lpstr>
      <vt:lpstr>This is the union square</vt:lpstr>
      <vt:lpstr>This is the mausoleum of mărășești</vt:lpstr>
      <vt:lpstr>The municial theatre “Maior gheorghe pastia”</vt:lpstr>
      <vt:lpstr>Last but not least, the church</vt:lpstr>
      <vt:lpstr>And for the last slide, i’ll present the food</vt:lpstr>
      <vt:lpstr>Thanks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focsani</dc:title>
  <dc:creator>Razvan Mesiah</dc:creator>
  <cp:lastModifiedBy>Razvan Mesiah</cp:lastModifiedBy>
  <cp:revision>9</cp:revision>
  <dcterms:created xsi:type="dcterms:W3CDTF">2019-02-25T08:07:26Z</dcterms:created>
  <dcterms:modified xsi:type="dcterms:W3CDTF">2019-03-21T00:10:52Z</dcterms:modified>
</cp:coreProperties>
</file>