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6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3AB09B-EFEA-4D31-81EE-54FB5D909710}" type="datetimeFigureOut">
              <a:rPr lang="pt-PT" smtClean="0"/>
              <a:t>08-06-2017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F0F93B-0122-4787-A608-7B1EC2CEB08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MY SCHOOL</a:t>
            </a:r>
            <a:br>
              <a:rPr lang="pt-PT" dirty="0" smtClean="0"/>
            </a:br>
            <a:r>
              <a:rPr lang="pt-PT" dirty="0" smtClean="0"/>
              <a:t>A minha Escola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ESCOLA CAROLINA BEATRIZ ÂNGELO </a:t>
            </a:r>
          </a:p>
          <a:p>
            <a:r>
              <a:rPr lang="pt-PT" dirty="0" smtClean="0"/>
              <a:t>(Guarda – Portugal)</a:t>
            </a:r>
            <a:endParaRPr lang="pt-PT" dirty="0"/>
          </a:p>
        </p:txBody>
      </p:sp>
      <p:pic>
        <p:nvPicPr>
          <p:cNvPr id="4" name="Dia Aberto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8495" y="1085915"/>
            <a:ext cx="493683" cy="4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5696" y="1124744"/>
            <a:ext cx="5712179" cy="1524000"/>
          </a:xfrm>
        </p:spPr>
        <p:txBody>
          <a:bodyPr>
            <a:normAutofit lnSpcReduction="1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A minha Professora de Língua Portuguesa/</a:t>
            </a:r>
            <a:r>
              <a:rPr lang="pt-PT" dirty="0" err="1" smtClean="0">
                <a:solidFill>
                  <a:schemeClr val="tx1"/>
                </a:solidFill>
              </a:rPr>
              <a:t>My</a:t>
            </a:r>
            <a:r>
              <a:rPr lang="pt-PT" dirty="0" smtClean="0">
                <a:solidFill>
                  <a:schemeClr val="tx1"/>
                </a:solidFill>
              </a:rPr>
              <a:t> Portuguese </a:t>
            </a:r>
            <a:r>
              <a:rPr lang="pt-PT" dirty="0" err="1" smtClean="0">
                <a:solidFill>
                  <a:schemeClr val="tx1"/>
                </a:solidFill>
              </a:rPr>
              <a:t>Language’sTeacher</a:t>
            </a:r>
            <a:r>
              <a:rPr lang="pt-PT" dirty="0" smtClean="0">
                <a:solidFill>
                  <a:schemeClr val="tx1"/>
                </a:solidFill>
              </a:rPr>
              <a:t>:</a:t>
            </a:r>
          </a:p>
          <a:p>
            <a:r>
              <a:rPr lang="pt-PT" dirty="0" smtClean="0"/>
              <a:t>Céu Martins</a:t>
            </a:r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26979"/>
            <a:ext cx="7704226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7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Why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Name</a:t>
            </a:r>
            <a:r>
              <a:rPr lang="pt-PT" dirty="0" smtClean="0"/>
              <a:t>?</a:t>
            </a:r>
            <a:br>
              <a:rPr lang="pt-PT" dirty="0" smtClean="0"/>
            </a:br>
            <a:r>
              <a:rPr lang="pt-PT" dirty="0" smtClean="0"/>
              <a:t>O Porquê deste Nome?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/>
              <a:t>Carolina Beatriz Ângelo nasceu na Guarda no dia 16 de </a:t>
            </a:r>
            <a:r>
              <a:rPr lang="pt-PT" dirty="0" err="1" smtClean="0"/>
              <a:t>abril</a:t>
            </a:r>
            <a:r>
              <a:rPr lang="pt-PT" dirty="0" smtClean="0"/>
              <a:t> de 1878 e morreu em Lisboa, no dia 3 de </a:t>
            </a:r>
            <a:r>
              <a:rPr lang="pt-PT" dirty="0" err="1" smtClean="0"/>
              <a:t>outubro</a:t>
            </a:r>
            <a:r>
              <a:rPr lang="pt-PT" dirty="0" smtClean="0"/>
              <a:t> de 1911. Foi uma médica e feminista portuguesa. Foi a primeira mulher a votar no nosso país, por ocasião das eleições da Assembleia Constituinte, em 1911.</a:t>
            </a:r>
          </a:p>
          <a:p>
            <a:pPr marL="0" indent="0">
              <a:buNone/>
            </a:pPr>
            <a:r>
              <a:rPr lang="pt-PT" dirty="0" smtClean="0"/>
              <a:t>(</a:t>
            </a:r>
            <a:r>
              <a:rPr lang="en-US" dirty="0"/>
              <a:t>Carolina Beatriz </a:t>
            </a:r>
            <a:r>
              <a:rPr lang="en-US" dirty="0" err="1"/>
              <a:t>Ângelo</a:t>
            </a:r>
            <a:r>
              <a:rPr lang="en-US" dirty="0"/>
              <a:t> was born in </a:t>
            </a:r>
            <a:r>
              <a:rPr lang="en-US" dirty="0" err="1"/>
              <a:t>Guarda</a:t>
            </a:r>
            <a:r>
              <a:rPr lang="en-US" dirty="0"/>
              <a:t> on April 16, 1878 and died in Lisbon on October 3, 1911. She was a Portuguese </a:t>
            </a:r>
            <a:r>
              <a:rPr lang="en-US" dirty="0" smtClean="0"/>
              <a:t>doctor </a:t>
            </a:r>
            <a:r>
              <a:rPr lang="en-US" dirty="0"/>
              <a:t>and </a:t>
            </a:r>
            <a:r>
              <a:rPr lang="en-US" dirty="0" smtClean="0"/>
              <a:t>a “feminist”. </a:t>
            </a:r>
            <a:r>
              <a:rPr lang="en-US" dirty="0"/>
              <a:t>She was the first woman to vote in our country, in the elections of the Constituent Assembly, in 1911</a:t>
            </a:r>
            <a:r>
              <a:rPr lang="en-US" dirty="0" smtClean="0"/>
              <a:t>.)</a:t>
            </a:r>
            <a:endParaRPr lang="pt-PT" dirty="0"/>
          </a:p>
          <a:p>
            <a:r>
              <a:rPr lang="pt-PT" dirty="0"/>
              <a:t> Para homenagear esta excelente Mulher e Profissional, fundou-se uma Escola na cidade da Guarda, a minha Escola</a:t>
            </a:r>
            <a:r>
              <a:rPr lang="pt-PT" dirty="0" smtClean="0"/>
              <a:t>!!!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(To </a:t>
            </a:r>
            <a:r>
              <a:rPr lang="en-US" dirty="0"/>
              <a:t>honor this </a:t>
            </a:r>
            <a:r>
              <a:rPr lang="en-US" dirty="0" smtClean="0"/>
              <a:t>excellent </a:t>
            </a:r>
            <a:r>
              <a:rPr lang="en-US" dirty="0"/>
              <a:t>and </a:t>
            </a:r>
            <a:r>
              <a:rPr lang="en-US" dirty="0" smtClean="0"/>
              <a:t>Professional woman, </a:t>
            </a:r>
            <a:r>
              <a:rPr lang="en-US" dirty="0"/>
              <a:t>was founded a School in the city of </a:t>
            </a:r>
            <a:r>
              <a:rPr lang="en-US" dirty="0" err="1"/>
              <a:t>Guarda</a:t>
            </a:r>
            <a:r>
              <a:rPr lang="en-US" dirty="0"/>
              <a:t>, my School </a:t>
            </a:r>
            <a:r>
              <a:rPr lang="en-US" dirty="0" smtClean="0"/>
              <a:t>!!!)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04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19225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Photos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My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Fotografias da Minha Escola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80672"/>
            <a:ext cx="6196013" cy="3480906"/>
          </a:xfrm>
        </p:spPr>
      </p:pic>
    </p:spTree>
    <p:extLst>
      <p:ext uri="{BB962C8B-B14F-4D97-AF65-F5344CB8AC3E}">
        <p14:creationId xmlns:p14="http://schemas.microsoft.com/office/powerpoint/2010/main" val="21981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08712" cy="3928988"/>
          </a:xfrm>
        </p:spPr>
      </p:pic>
    </p:spTree>
    <p:extLst>
      <p:ext uri="{BB962C8B-B14F-4D97-AF65-F5344CB8AC3E}">
        <p14:creationId xmlns:p14="http://schemas.microsoft.com/office/powerpoint/2010/main" val="26950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760640" cy="4166147"/>
          </a:xfrm>
        </p:spPr>
      </p:pic>
    </p:spTree>
    <p:extLst>
      <p:ext uri="{BB962C8B-B14F-4D97-AF65-F5344CB8AC3E}">
        <p14:creationId xmlns:p14="http://schemas.microsoft.com/office/powerpoint/2010/main" val="34326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1733" y="1268760"/>
            <a:ext cx="6436651" cy="100811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Party</a:t>
            </a:r>
            <a:r>
              <a:rPr lang="pt-PT" dirty="0" smtClean="0"/>
              <a:t> 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My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Um dia de Festa na Minha Escola</a:t>
            </a:r>
            <a:endParaRPr lang="pt-PT" sz="3600" dirty="0"/>
          </a:p>
        </p:txBody>
      </p:sp>
      <p:pic>
        <p:nvPicPr>
          <p:cNvPr id="1028" name="Picture 4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84" y="2676506"/>
            <a:ext cx="1609344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48692"/>
            <a:ext cx="1540371" cy="13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1268761"/>
            <a:ext cx="6196013" cy="4394994"/>
          </a:xfrm>
        </p:spPr>
      </p:pic>
    </p:spTree>
    <p:extLst>
      <p:ext uri="{BB962C8B-B14F-4D97-AF65-F5344CB8AC3E}">
        <p14:creationId xmlns:p14="http://schemas.microsoft.com/office/powerpoint/2010/main" val="41570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zador\AppData\Local\Microsoft\Windows\Temporary Internet Files\Content.IE5\I53NAVYV\Decorar-pared-con-globos-y-papel-crepe-para-cumpleaño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3276"/>
            <a:ext cx="6912767" cy="50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6965245" cy="187220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/>
              <a:t>This </a:t>
            </a:r>
            <a:r>
              <a:rPr lang="en-US" b="1" dirty="0"/>
              <a:t>little work was done by </a:t>
            </a:r>
            <a:r>
              <a:rPr lang="en-US" b="1" dirty="0" smtClean="0"/>
              <a:t>me </a:t>
            </a:r>
            <a:r>
              <a:rPr lang="en-US" b="1" dirty="0" smtClean="0">
                <a:sym typeface="Wingdings" pitchFamily="2" charset="2"/>
              </a:rPr>
              <a:t></a:t>
            </a:r>
            <a:br>
              <a:rPr lang="en-US" b="1" dirty="0" smtClean="0">
                <a:sym typeface="Wingdings" pitchFamily="2" charset="2"/>
              </a:rPr>
            </a:br>
            <a:r>
              <a:rPr lang="en-US" sz="3600" b="1" dirty="0" smtClean="0">
                <a:sym typeface="Wingdings" pitchFamily="2" charset="2"/>
              </a:rPr>
              <a:t>Este </a:t>
            </a:r>
            <a:r>
              <a:rPr lang="en-US" sz="3600" b="1" dirty="0" err="1" smtClean="0">
                <a:sym typeface="Wingdings" pitchFamily="2" charset="2"/>
              </a:rPr>
              <a:t>pequeno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trabalho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foi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feito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por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mim</a:t>
            </a:r>
            <a:r>
              <a:rPr lang="en-US" sz="3600" b="1" dirty="0" smtClean="0">
                <a:sym typeface="Wingdings" pitchFamily="2" charset="2"/>
              </a:rPr>
              <a:t> </a:t>
            </a:r>
            <a:br>
              <a:rPr lang="en-US" sz="3600" b="1" dirty="0" smtClean="0">
                <a:sym typeface="Wingdings" pitchFamily="2" charset="2"/>
              </a:rPr>
            </a:br>
            <a:r>
              <a:rPr lang="en-US" sz="3600" b="1" dirty="0" smtClean="0">
                <a:sym typeface="Wingdings" pitchFamily="2" charset="2"/>
              </a:rPr>
              <a:t/>
            </a:r>
            <a:br>
              <a:rPr lang="en-US" sz="3600" b="1" dirty="0" smtClean="0">
                <a:sym typeface="Wingdings" pitchFamily="2" charset="2"/>
              </a:rPr>
            </a:br>
            <a:r>
              <a:rPr lang="en-US" sz="3600" b="1" dirty="0" smtClean="0">
                <a:sym typeface="Wingdings" pitchFamily="2" charset="2"/>
              </a:rPr>
              <a:t/>
            </a:r>
            <a:br>
              <a:rPr lang="en-US" sz="3600" b="1" dirty="0" smtClean="0">
                <a:sym typeface="Wingdings" pitchFamily="2" charset="2"/>
              </a:rPr>
            </a:br>
            <a:r>
              <a:rPr lang="en-US" sz="2700" b="1" dirty="0" smtClean="0">
                <a:sym typeface="Wingdings" pitchFamily="2" charset="2"/>
              </a:rPr>
              <a:t>Francisco Santos, nº 6, 8º B</a:t>
            </a:r>
            <a:endParaRPr lang="pt-PT" sz="2700" b="1" dirty="0"/>
          </a:p>
        </p:txBody>
      </p:sp>
    </p:spTree>
    <p:extLst>
      <p:ext uri="{BB962C8B-B14F-4D97-AF65-F5344CB8AC3E}">
        <p14:creationId xmlns:p14="http://schemas.microsoft.com/office/powerpoint/2010/main" val="12170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166</Words>
  <Application>Microsoft Office PowerPoint</Application>
  <PresentationFormat>Apresentação no Ecrã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Alfinete</vt:lpstr>
      <vt:lpstr>MY SCHOOL A minha Escola</vt:lpstr>
      <vt:lpstr>Why that Name? O Porquê deste Nome?</vt:lpstr>
      <vt:lpstr>Apresentação do PowerPoint</vt:lpstr>
      <vt:lpstr>Photos of My School Fotografias da Minha Escola</vt:lpstr>
      <vt:lpstr>Apresentação do PowerPoint</vt:lpstr>
      <vt:lpstr>Apresentação do PowerPoint</vt:lpstr>
      <vt:lpstr>A Party day at My School Um dia de Festa na Minha Escola</vt:lpstr>
      <vt:lpstr>Apresentação do PowerPoint</vt:lpstr>
      <vt:lpstr>    This little work was done by me  Este pequeno trabalho foi feito por mim    Francisco Santos, nº 6, 8º B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A minha Escola</dc:title>
  <dc:creator>Utilizador</dc:creator>
  <cp:lastModifiedBy>Utilizador</cp:lastModifiedBy>
  <cp:revision>32</cp:revision>
  <dcterms:created xsi:type="dcterms:W3CDTF">2017-06-01T08:09:51Z</dcterms:created>
  <dcterms:modified xsi:type="dcterms:W3CDTF">2017-06-08T09:55:22Z</dcterms:modified>
</cp:coreProperties>
</file>