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CFE868-4217-4431-9E54-1DBE038B48BA}" type="datetimeFigureOut">
              <a:rPr lang="en-GB" smtClean="0"/>
              <a:t>19/05/2017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3B1C3-99C0-4876-9400-4F840F3C6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209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3B1C3-99C0-4876-9400-4F840F3C6FF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467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DF69-2C02-4F48-98C8-AFFB53FA4AD0}" type="datetimeFigureOut">
              <a:rPr lang="en-GB" smtClean="0"/>
              <a:t>19/05/2017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3FF38-F241-4C61-9897-222163AA6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827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DF69-2C02-4F48-98C8-AFFB53FA4AD0}" type="datetimeFigureOut">
              <a:rPr lang="en-GB" smtClean="0"/>
              <a:t>19/05/2017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3FF38-F241-4C61-9897-222163AA6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174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DF69-2C02-4F48-98C8-AFFB53FA4AD0}" type="datetimeFigureOut">
              <a:rPr lang="en-GB" smtClean="0"/>
              <a:t>19/05/2017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3FF38-F241-4C61-9897-222163AA6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595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DF69-2C02-4F48-98C8-AFFB53FA4AD0}" type="datetimeFigureOut">
              <a:rPr lang="en-GB" smtClean="0"/>
              <a:t>19/05/2017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3FF38-F241-4C61-9897-222163AA6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841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DF69-2C02-4F48-98C8-AFFB53FA4AD0}" type="datetimeFigureOut">
              <a:rPr lang="en-GB" smtClean="0"/>
              <a:t>19/05/2017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3FF38-F241-4C61-9897-222163AA6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022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DF69-2C02-4F48-98C8-AFFB53FA4AD0}" type="datetimeFigureOut">
              <a:rPr lang="en-GB" smtClean="0"/>
              <a:t>19/05/2017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3FF38-F241-4C61-9897-222163AA6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311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DF69-2C02-4F48-98C8-AFFB53FA4AD0}" type="datetimeFigureOut">
              <a:rPr lang="en-GB" smtClean="0"/>
              <a:t>19/05/2017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3FF38-F241-4C61-9897-222163AA6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984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DF69-2C02-4F48-98C8-AFFB53FA4AD0}" type="datetimeFigureOut">
              <a:rPr lang="en-GB" smtClean="0"/>
              <a:t>19/05/2017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3FF38-F241-4C61-9897-222163AA6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274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DF69-2C02-4F48-98C8-AFFB53FA4AD0}" type="datetimeFigureOut">
              <a:rPr lang="en-GB" smtClean="0"/>
              <a:t>19/05/2017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3FF38-F241-4C61-9897-222163AA6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658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DF69-2C02-4F48-98C8-AFFB53FA4AD0}" type="datetimeFigureOut">
              <a:rPr lang="en-GB" smtClean="0"/>
              <a:t>19/05/2017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3FF38-F241-4C61-9897-222163AA6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585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DF69-2C02-4F48-98C8-AFFB53FA4AD0}" type="datetimeFigureOut">
              <a:rPr lang="en-GB" smtClean="0"/>
              <a:t>19/05/2017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3FF38-F241-4C61-9897-222163AA6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313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6DF69-2C02-4F48-98C8-AFFB53FA4AD0}" type="datetimeFigureOut">
              <a:rPr lang="en-GB" smtClean="0"/>
              <a:t>19/05/2017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3FF38-F241-4C61-9897-222163AA6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134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i="1" u="sng" dirty="0" smtClean="0">
                <a:solidFill>
                  <a:srgbClr val="FF0000"/>
                </a:solidFill>
              </a:rPr>
              <a:t>F</a:t>
            </a:r>
            <a:r>
              <a:rPr lang="en-GB" b="1" i="1" u="sng" dirty="0" smtClean="0">
                <a:solidFill>
                  <a:srgbClr val="00CC66"/>
                </a:solidFill>
              </a:rPr>
              <a:t>o</a:t>
            </a:r>
            <a:r>
              <a:rPr lang="en-GB" u="sng" dirty="0" smtClean="0">
                <a:solidFill>
                  <a:srgbClr val="0000FF"/>
                </a:solidFill>
              </a:rPr>
              <a:t>o</a:t>
            </a:r>
            <a:r>
              <a:rPr lang="en-GB" b="1" i="1" u="sng" dirty="0" smtClean="0">
                <a:solidFill>
                  <a:srgbClr val="FF0000"/>
                </a:solidFill>
              </a:rPr>
              <a:t>d</a:t>
            </a:r>
            <a:endParaRPr lang="en-GB" b="1" i="1" u="sng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i="1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Here are some foods from Yorkshire.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6911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Fish and chips </a:t>
            </a:r>
            <a:endParaRPr lang="en-GB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140968"/>
            <a:ext cx="4559300" cy="3024336"/>
          </a:xfrm>
        </p:spPr>
      </p:pic>
      <p:sp>
        <p:nvSpPr>
          <p:cNvPr id="7" name="TextBox 6"/>
          <p:cNvSpPr txBox="1"/>
          <p:nvPr/>
        </p:nvSpPr>
        <p:spPr>
          <a:xfrm>
            <a:off x="2339752" y="1484784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/>
              <a:t>Here in Wetherby we are home to a great English delicacy fish and chips there is a restaurant called the Wetherby whaler  </a:t>
            </a:r>
          </a:p>
        </p:txBody>
      </p:sp>
    </p:spTree>
    <p:extLst>
      <p:ext uri="{BB962C8B-B14F-4D97-AF65-F5344CB8AC3E}">
        <p14:creationId xmlns:p14="http://schemas.microsoft.com/office/powerpoint/2010/main" val="628355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>
            <a:normAutofit/>
          </a:bodyPr>
          <a:lstStyle/>
          <a:p>
            <a:r>
              <a:rPr lang="en-GB" sz="2000" b="1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Yorkshire puddings</a:t>
            </a:r>
            <a:endParaRPr lang="en-GB" sz="2000" b="1" i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6141" y="692696"/>
            <a:ext cx="2790825" cy="1857375"/>
          </a:xfrm>
        </p:spPr>
      </p:pic>
      <p:sp>
        <p:nvSpPr>
          <p:cNvPr id="5" name="TextBox 4"/>
          <p:cNvSpPr txBox="1"/>
          <p:nvPr/>
        </p:nvSpPr>
        <p:spPr>
          <a:xfrm>
            <a:off x="3851920" y="2636912"/>
            <a:ext cx="50405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dirty="0" smtClean="0">
              <a:effectLst/>
            </a:endParaRPr>
          </a:p>
          <a:p>
            <a:r>
              <a:rPr lang="en-GB" sz="2000" b="1" i="1" dirty="0" smtClean="0">
                <a:solidFill>
                  <a:srgbClr val="FF0000"/>
                </a:solidFill>
                <a:effectLst/>
              </a:rPr>
              <a:t>2. To make the batter, tip 140g plain flour into a bowl and beat in four eggs until smooth. Gradually add 200ml milk and carry on beating until the mix is completely lump-free. Season with salt and pepper. Pour the batter into a jug, then remove the hot tins from the oven. Carefully and evenly pour the batter into the holes. Place the tins back in the oven and leave undisturbed for 20-25 mins until the puddings have puffed up and browned. Serve immediately. You can now cool them and freeze for up to 1 month.</a:t>
            </a:r>
          </a:p>
          <a:p>
            <a:endParaRPr lang="en-GB" sz="2000" b="1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1484784"/>
            <a:ext cx="25202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Heat oven to 230C/fan 210C/gas 8. Drizzle a little sunflower oil evenly into 2 x 4-hole Yorkshire pudding tins or a 12-hole non-stick muffin tin and place in the oven to heat through.</a:t>
            </a:r>
            <a:endParaRPr lang="en-GB" sz="2000" b="1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88224" y="1196752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i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 is the recipe </a:t>
            </a:r>
            <a:endParaRPr lang="en-GB" sz="1600" b="1" i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4489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184</Words>
  <Application>Microsoft Office PowerPoint</Application>
  <PresentationFormat>On-screen Show (4:3)</PresentationFormat>
  <Paragraphs>10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Food</vt:lpstr>
      <vt:lpstr>Fish and chips </vt:lpstr>
      <vt:lpstr>Yorkshire puddings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</dc:title>
  <dc:creator>Windows User</dc:creator>
  <cp:lastModifiedBy>admin</cp:lastModifiedBy>
  <cp:revision>4</cp:revision>
  <dcterms:created xsi:type="dcterms:W3CDTF">2017-05-19T12:36:33Z</dcterms:created>
  <dcterms:modified xsi:type="dcterms:W3CDTF">2017-05-19T15:26:48Z</dcterms:modified>
</cp:coreProperties>
</file>