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73" r:id="rId5"/>
    <p:sldId id="271" r:id="rId6"/>
    <p:sldId id="272" r:id="rId7"/>
    <p:sldId id="285" r:id="rId8"/>
    <p:sldId id="287" r:id="rId9"/>
    <p:sldId id="288" r:id="rId10"/>
    <p:sldId id="289" r:id="rId11"/>
    <p:sldId id="290" r:id="rId12"/>
    <p:sldId id="291" r:id="rId13"/>
    <p:sldId id="292" r:id="rId14"/>
    <p:sldId id="286" r:id="rId15"/>
    <p:sldId id="293" r:id="rId16"/>
    <p:sldId id="275" r:id="rId17"/>
    <p:sldId id="277" r:id="rId18"/>
    <p:sldId id="274" r:id="rId19"/>
    <p:sldId id="28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9" autoAdjust="0"/>
    <p:restoredTop sz="95833"/>
  </p:normalViewPr>
  <p:slideViewPr>
    <p:cSldViewPr snapToGrid="0">
      <p:cViewPr varScale="1">
        <p:scale>
          <a:sx n="99" d="100"/>
          <a:sy n="99" d="100"/>
        </p:scale>
        <p:origin x="90" y="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0322" y="2641600"/>
            <a:ext cx="8144134" cy="1465179"/>
          </a:xfrm>
        </p:spPr>
        <p:txBody>
          <a:bodyPr/>
          <a:lstStyle/>
          <a:p>
            <a:r>
              <a:rPr lang="nl-BE" dirty="0"/>
              <a:t>Europees </a:t>
            </a:r>
            <a:r>
              <a:rPr lang="nl-BE" dirty="0" smtClean="0"/>
              <a:t>project</a:t>
            </a:r>
            <a:br>
              <a:rPr lang="nl-BE" dirty="0" smtClean="0"/>
            </a:br>
            <a:r>
              <a:rPr lang="nl-BE" dirty="0" smtClean="0"/>
              <a:t>Erasmus +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417481"/>
          </a:xfrm>
        </p:spPr>
        <p:txBody>
          <a:bodyPr>
            <a:noAutofit/>
          </a:bodyPr>
          <a:lstStyle/>
          <a:p>
            <a:r>
              <a:rPr lang="nl-BE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Paths</a:t>
            </a:r>
            <a:r>
              <a:rPr lang="nl-BE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of Europe</a:t>
            </a:r>
            <a:endParaRPr lang="nl-BE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37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Woensdag 26 september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Bezoek aan </a:t>
            </a:r>
            <a:r>
              <a:rPr lang="nl-BE" dirty="0" err="1" smtClean="0"/>
              <a:t>Krakau</a:t>
            </a:r>
            <a:endParaRPr lang="nl-BE" dirty="0" smtClean="0"/>
          </a:p>
          <a:p>
            <a:r>
              <a:rPr lang="nl-BE" dirty="0" smtClean="0"/>
              <a:t>Vrije tijd</a:t>
            </a:r>
          </a:p>
          <a:p>
            <a:r>
              <a:rPr lang="nl-BE" dirty="0" smtClean="0"/>
              <a:t>Stadsspel</a:t>
            </a:r>
          </a:p>
          <a:p>
            <a:r>
              <a:rPr lang="nl-BE" dirty="0" smtClean="0"/>
              <a:t>…</a:t>
            </a:r>
          </a:p>
          <a:p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Donderdag 27 september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Trip naar</a:t>
            </a:r>
            <a:r>
              <a:rPr lang="en-GB" dirty="0" smtClean="0"/>
              <a:t> </a:t>
            </a:r>
            <a:r>
              <a:rPr lang="en-GB" dirty="0" err="1" smtClean="0"/>
              <a:t>Jakinia</a:t>
            </a:r>
            <a:r>
              <a:rPr lang="en-GB" dirty="0" smtClean="0"/>
              <a:t> Raj (Paradise Cave) en </a:t>
            </a:r>
            <a:r>
              <a:rPr lang="en-GB" dirty="0" err="1" smtClean="0"/>
              <a:t>neanderthaler</a:t>
            </a:r>
            <a:r>
              <a:rPr lang="en-GB" dirty="0" smtClean="0"/>
              <a:t> site</a:t>
            </a:r>
          </a:p>
          <a:p>
            <a:r>
              <a:rPr lang="en-GB" dirty="0" smtClean="0"/>
              <a:t>Project </a:t>
            </a:r>
            <a:r>
              <a:rPr lang="en-GB" dirty="0" err="1" smtClean="0"/>
              <a:t>werk</a:t>
            </a:r>
            <a:endParaRPr lang="en-GB" dirty="0" smtClean="0"/>
          </a:p>
          <a:p>
            <a:r>
              <a:rPr lang="en-GB" dirty="0" smtClean="0"/>
              <a:t> 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Vrijdag 28 september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Hoofdzakelijk projectwerk</a:t>
            </a:r>
          </a:p>
          <a:p>
            <a:r>
              <a:rPr lang="nl-BE" dirty="0" smtClean="0"/>
              <a:t>Voorstelling van het project aan de school</a:t>
            </a:r>
          </a:p>
          <a:p>
            <a:r>
              <a:rPr lang="nl-BE" dirty="0" smtClean="0"/>
              <a:t>Afscheidsfeestje</a:t>
            </a:r>
          </a:p>
          <a:p>
            <a:r>
              <a:rPr lang="nl-BE" dirty="0" smtClean="0"/>
              <a:t>…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Zaterdag 29 september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Laatste dag in Polen…</a:t>
            </a:r>
          </a:p>
          <a:p>
            <a:r>
              <a:rPr lang="nl-BE" dirty="0" smtClean="0"/>
              <a:t>Vertrek 19.55u in Warschau (</a:t>
            </a:r>
            <a:r>
              <a:rPr lang="nl-BE" dirty="0" err="1" smtClean="0"/>
              <a:t>Chopin</a:t>
            </a:r>
            <a:r>
              <a:rPr lang="nl-BE" dirty="0" smtClean="0"/>
              <a:t>)</a:t>
            </a:r>
          </a:p>
          <a:p>
            <a:r>
              <a:rPr lang="nl-BE" dirty="0" smtClean="0"/>
              <a:t>Vluchtnummer LO 231</a:t>
            </a:r>
          </a:p>
          <a:p>
            <a:r>
              <a:rPr lang="nl-BE" dirty="0" smtClean="0"/>
              <a:t>Aankomst in </a:t>
            </a:r>
            <a:r>
              <a:rPr lang="nl-BE" dirty="0" err="1" smtClean="0"/>
              <a:t>Zaventem</a:t>
            </a:r>
            <a:r>
              <a:rPr lang="nl-BE" dirty="0" smtClean="0"/>
              <a:t> om 22.05u.</a:t>
            </a:r>
          </a:p>
          <a:p>
            <a:r>
              <a:rPr lang="nl-BE" dirty="0" smtClean="0"/>
              <a:t>Naar Hasselt!!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Belangrijk: niet vergeten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BE" sz="2800" dirty="0" smtClean="0"/>
              <a:t> </a:t>
            </a:r>
            <a:endParaRPr lang="nl-BE" sz="2800" dirty="0"/>
          </a:p>
          <a:p>
            <a:r>
              <a:rPr lang="nl-BE" sz="2800" dirty="0" smtClean="0"/>
              <a:t>identiteitskaart!</a:t>
            </a:r>
            <a:endParaRPr lang="nl-BE" sz="2800" dirty="0"/>
          </a:p>
          <a:p>
            <a:r>
              <a:rPr lang="nl-BE" dirty="0" smtClean="0"/>
              <a:t>Europese ziekteverzekeringskaart</a:t>
            </a:r>
          </a:p>
          <a:p>
            <a:r>
              <a:rPr lang="nl-BE" dirty="0" smtClean="0"/>
              <a:t>toelating </a:t>
            </a:r>
            <a:r>
              <a:rPr lang="nl-BE" dirty="0"/>
              <a:t>van de </a:t>
            </a:r>
            <a:r>
              <a:rPr lang="nl-BE" dirty="0" smtClean="0"/>
              <a:t>gemeente voor minderjarigen</a:t>
            </a:r>
          </a:p>
          <a:p>
            <a:r>
              <a:rPr lang="nl-BE" dirty="0" smtClean="0"/>
              <a:t>Poolse zloty: best in Polen afhalen indien mogelijk</a:t>
            </a:r>
          </a:p>
          <a:p>
            <a:r>
              <a:rPr lang="nl-BE" dirty="0" smtClean="0"/>
              <a:t>1 euro = ongeveer 4.3 </a:t>
            </a:r>
            <a:r>
              <a:rPr lang="nl-BE" dirty="0" smtClean="0"/>
              <a:t>PLN</a:t>
            </a:r>
          </a:p>
          <a:p>
            <a:r>
              <a:rPr lang="nl-BE" dirty="0" smtClean="0"/>
              <a:t>Kleine attentie voor het gastgezin</a:t>
            </a:r>
          </a:p>
          <a:p>
            <a:r>
              <a:rPr lang="nl-BE" dirty="0" smtClean="0"/>
              <a:t>Denk aan je </a:t>
            </a:r>
            <a:r>
              <a:rPr lang="nl-BE" dirty="0" err="1" smtClean="0"/>
              <a:t>study</a:t>
            </a:r>
            <a:r>
              <a:rPr lang="nl-BE" dirty="0" smtClean="0"/>
              <a:t> </a:t>
            </a:r>
            <a:r>
              <a:rPr lang="nl-BE" dirty="0" err="1" smtClean="0"/>
              <a:t>budy</a:t>
            </a:r>
            <a:r>
              <a:rPr lang="nl-BE" dirty="0" smtClean="0"/>
              <a:t> en zorg dat je de gemiste leerstof zo snel mogelijk bijwerkt.</a:t>
            </a:r>
            <a:endParaRPr lang="nl-BE" dirty="0"/>
          </a:p>
          <a:p>
            <a:endParaRPr lang="nl-BE" sz="1800" dirty="0"/>
          </a:p>
          <a:p>
            <a:r>
              <a:rPr lang="nl-BE" sz="1800" dirty="0" err="1"/>
              <a:t>Annulatie</a:t>
            </a:r>
            <a:r>
              <a:rPr lang="nl-BE" sz="1800" dirty="0"/>
              <a:t>- en bagageverzekering wordt door de school afgesloten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604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GSM An </a:t>
            </a:r>
            <a:r>
              <a:rPr lang="nl-BE" smtClean="0"/>
              <a:t>Decoster +32 496 </a:t>
            </a:r>
            <a:r>
              <a:rPr lang="nl-BE" dirty="0" smtClean="0"/>
              <a:t>52 10 55</a:t>
            </a:r>
          </a:p>
          <a:p>
            <a:r>
              <a:rPr lang="nl-BE" dirty="0" smtClean="0"/>
              <a:t>GSM Sebastian </a:t>
            </a:r>
            <a:r>
              <a:rPr lang="nl-BE" dirty="0" err="1" smtClean="0"/>
              <a:t>Baecke</a:t>
            </a:r>
            <a:r>
              <a:rPr lang="nl-BE" dirty="0" smtClean="0"/>
              <a:t> +32 494 46 51 28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96456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samenwerking</a:t>
            </a:r>
            <a:r>
              <a:rPr lang="en-US" dirty="0" smtClean="0"/>
              <a:t> met 1)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5820"/>
          <a:stretch/>
        </p:blipFill>
        <p:spPr>
          <a:xfrm>
            <a:off x="680321" y="2748489"/>
            <a:ext cx="4157662" cy="318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486" y="2748489"/>
            <a:ext cx="5976938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0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samenwerking</a:t>
            </a:r>
            <a:r>
              <a:rPr lang="en-US" dirty="0" smtClean="0"/>
              <a:t> met 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3280" y="2336800"/>
            <a:ext cx="7839357" cy="385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4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samenwerking</a:t>
            </a:r>
            <a:r>
              <a:rPr lang="en-US" dirty="0" smtClean="0"/>
              <a:t> met UNWTO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417" y="2195913"/>
            <a:ext cx="7417668" cy="38812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9612" y="6254230"/>
            <a:ext cx="11248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http://www.tourism4development2017.org/events/promote-sustainable-active-tourism-initiatives/</a:t>
            </a:r>
          </a:p>
        </p:txBody>
      </p:sp>
    </p:spTree>
    <p:extLst>
      <p:ext uri="{BB962C8B-B14F-4D97-AF65-F5344CB8AC3E}">
        <p14:creationId xmlns:p14="http://schemas.microsoft.com/office/powerpoint/2010/main" val="183027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0322" y="2641600"/>
            <a:ext cx="8144134" cy="1465179"/>
          </a:xfrm>
        </p:spPr>
        <p:txBody>
          <a:bodyPr/>
          <a:lstStyle/>
          <a:p>
            <a:r>
              <a:rPr lang="nl-BE" dirty="0"/>
              <a:t>Europees </a:t>
            </a:r>
            <a:r>
              <a:rPr lang="nl-BE" dirty="0" smtClean="0"/>
              <a:t>project</a:t>
            </a:r>
            <a:br>
              <a:rPr lang="nl-BE" dirty="0" smtClean="0"/>
            </a:br>
            <a:r>
              <a:rPr lang="nl-BE" dirty="0" smtClean="0"/>
              <a:t>Erasmus +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331703" cy="2053895"/>
          </a:xfrm>
        </p:spPr>
        <p:txBody>
          <a:bodyPr>
            <a:noAutofit/>
          </a:bodyPr>
          <a:lstStyle/>
          <a:p>
            <a:r>
              <a:rPr lang="nl-BE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Paths</a:t>
            </a:r>
            <a:r>
              <a:rPr lang="nl-BE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BE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nl-BE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1800" dirty="0" smtClean="0"/>
              <a:t>"De vereniging van Europa kan niet ineens worden verwezenlijkt noch door een allesomvattende schepping tot stand worden gebracht: het verenigd Europa zal moeten worden opgebouwd door middel van concrete verwezenlijkingen,...." (Robert </a:t>
            </a:r>
            <a:r>
              <a:rPr lang="nl-BE" sz="1800" dirty="0" err="1" smtClean="0"/>
              <a:t>Schumann</a:t>
            </a:r>
            <a:r>
              <a:rPr lang="nl-BE" sz="1800" dirty="0" smtClean="0"/>
              <a:t>, 9 mei 1950)</a:t>
            </a:r>
          </a:p>
          <a:p>
            <a:r>
              <a:rPr lang="nl-BE" sz="4400" dirty="0" smtClean="0"/>
              <a:t> </a:t>
            </a:r>
            <a:endParaRPr lang="nl-BE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37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Europees project, Erasmus +</a:t>
            </a:r>
            <a:endParaRPr lang="nl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8717" b="19360"/>
          <a:stretch/>
        </p:blipFill>
        <p:spPr>
          <a:xfrm>
            <a:off x="266434" y="2550973"/>
            <a:ext cx="10864009" cy="3171116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3046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4400" dirty="0" err="1" smtClean="0"/>
              <a:t>Paths</a:t>
            </a:r>
            <a:r>
              <a:rPr lang="nl-BE" sz="4400" dirty="0" smtClean="0"/>
              <a:t> of Europe</a:t>
            </a:r>
            <a:endParaRPr lang="nl-BE" sz="4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sz="4400" dirty="0" smtClean="0"/>
              <a:t>4 partnerscholen:</a:t>
            </a:r>
          </a:p>
          <a:p>
            <a:r>
              <a:rPr lang="nl-BE" sz="4400" dirty="0" smtClean="0"/>
              <a:t>Hasselt, België</a:t>
            </a:r>
          </a:p>
          <a:p>
            <a:r>
              <a:rPr lang="nl-BE" sz="4400" dirty="0" smtClean="0"/>
              <a:t>Zaragoza, Spanje</a:t>
            </a:r>
          </a:p>
          <a:p>
            <a:r>
              <a:rPr lang="nl-BE" sz="4400" dirty="0" err="1" smtClean="0"/>
              <a:t>Oristano</a:t>
            </a:r>
            <a:r>
              <a:rPr lang="nl-BE" sz="4400" dirty="0" smtClean="0"/>
              <a:t>, Sardinië, Italië</a:t>
            </a:r>
          </a:p>
          <a:p>
            <a:r>
              <a:rPr lang="nl-BE" sz="4400" dirty="0" smtClean="0"/>
              <a:t>Końskie, Polen</a:t>
            </a:r>
            <a:endParaRPr lang="nl-BE" sz="4400" dirty="0"/>
          </a:p>
        </p:txBody>
      </p:sp>
    </p:spTree>
    <p:extLst>
      <p:ext uri="{BB962C8B-B14F-4D97-AF65-F5344CB8AC3E}">
        <p14:creationId xmlns:p14="http://schemas.microsoft.com/office/powerpoint/2010/main" val="414775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Paths</a:t>
            </a:r>
            <a:r>
              <a:rPr lang="nl-BE" dirty="0" smtClean="0"/>
              <a:t> of Europe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l-BE" sz="3200" dirty="0" smtClean="0"/>
              <a:t>Planning:</a:t>
            </a:r>
          </a:p>
          <a:p>
            <a:r>
              <a:rPr lang="nl-BE" sz="3200" dirty="0" smtClean="0"/>
              <a:t>Gastgezin in november 2017</a:t>
            </a:r>
          </a:p>
          <a:p>
            <a:r>
              <a:rPr lang="nl-BE" sz="3200" dirty="0"/>
              <a:t>Bezoek aan </a:t>
            </a:r>
            <a:r>
              <a:rPr lang="nl-BE" sz="3200" dirty="0" err="1"/>
              <a:t>Oristano,Sardinië</a:t>
            </a:r>
            <a:r>
              <a:rPr lang="nl-BE" sz="3200" dirty="0"/>
              <a:t> </a:t>
            </a:r>
            <a:r>
              <a:rPr lang="nl-BE" sz="3200" dirty="0" smtClean="0"/>
              <a:t>16 – 20 april 2018</a:t>
            </a:r>
            <a:endParaRPr lang="nl-BE" sz="3200" dirty="0"/>
          </a:p>
          <a:p>
            <a:r>
              <a:rPr lang="nl-BE" sz="3200" dirty="0"/>
              <a:t>Bezoek aan </a:t>
            </a:r>
            <a:r>
              <a:rPr lang="nl-BE" sz="3200" dirty="0" err="1"/>
              <a:t>Końskie</a:t>
            </a:r>
            <a:r>
              <a:rPr lang="nl-BE" sz="3200" dirty="0"/>
              <a:t>, Polen </a:t>
            </a:r>
            <a:r>
              <a:rPr lang="nl-BE" sz="3200" dirty="0" smtClean="0"/>
              <a:t>24 – 28 september </a:t>
            </a:r>
            <a:r>
              <a:rPr lang="nl-BE" sz="3200" dirty="0"/>
              <a:t>2018</a:t>
            </a:r>
          </a:p>
          <a:p>
            <a:r>
              <a:rPr lang="nl-BE" sz="3200" dirty="0" smtClean="0"/>
              <a:t>Bezoek aan Zaragoza, Spanje 11- 15 maart 2019</a:t>
            </a:r>
          </a:p>
        </p:txBody>
      </p:sp>
    </p:spTree>
    <p:extLst>
      <p:ext uri="{BB962C8B-B14F-4D97-AF65-F5344CB8AC3E}">
        <p14:creationId xmlns:p14="http://schemas.microsoft.com/office/powerpoint/2010/main" val="185878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Konskie</a:t>
            </a:r>
            <a:r>
              <a:rPr lang="nl-BE" dirty="0" smtClean="0"/>
              <a:t>, Polen 24 – 28 september 2018</a:t>
            </a:r>
            <a:endParaRPr lang="nl-BE" dirty="0"/>
          </a:p>
        </p:txBody>
      </p:sp>
      <p:pic>
        <p:nvPicPr>
          <p:cNvPr id="7170" name="Picture 2" descr="http://en.lo1konskie.pl/wp-content/uploads/2014/01/szk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74" y="2894466"/>
            <a:ext cx="7240554" cy="229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14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Konskie</a:t>
            </a:r>
            <a:r>
              <a:rPr lang="nl-BE" dirty="0" smtClean="0"/>
              <a:t>, </a:t>
            </a:r>
            <a:r>
              <a:rPr lang="nl-BE" dirty="0"/>
              <a:t>Polen 24 – 28 september 2018</a:t>
            </a:r>
          </a:p>
        </p:txBody>
      </p:sp>
      <p:pic>
        <p:nvPicPr>
          <p:cNvPr id="8194" name="Picture 2" descr="Image result for konskie, pola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00" y="2078085"/>
            <a:ext cx="4405078" cy="345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JL-RECHTS 3"/>
          <p:cNvSpPr/>
          <p:nvPr/>
        </p:nvSpPr>
        <p:spPr>
          <a:xfrm>
            <a:off x="3108960" y="366722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196" name="Picture 4" descr="Image result for konskie, po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180" y="2156376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konskie, pol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128" y="2129958"/>
            <a:ext cx="23812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5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Vertrek zondag 23 september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Vertrek vanuit Hasselt</a:t>
            </a:r>
          </a:p>
          <a:p>
            <a:r>
              <a:rPr lang="nl-BE" dirty="0" smtClean="0"/>
              <a:t>Samenkomst op de parking voor de school, met de auto naar </a:t>
            </a:r>
            <a:r>
              <a:rPr lang="nl-BE" dirty="0" err="1" smtClean="0"/>
              <a:t>Zaventem</a:t>
            </a:r>
            <a:r>
              <a:rPr lang="nl-BE" dirty="0" smtClean="0"/>
              <a:t>?</a:t>
            </a:r>
          </a:p>
          <a:p>
            <a:r>
              <a:rPr lang="nl-BE" dirty="0" smtClean="0"/>
              <a:t>Vertrek auto 7.30 </a:t>
            </a:r>
          </a:p>
          <a:p>
            <a:r>
              <a:rPr lang="nl-BE" dirty="0" smtClean="0"/>
              <a:t>Luchthaven Zaventem </a:t>
            </a:r>
          </a:p>
          <a:p>
            <a:r>
              <a:rPr lang="nl-BE" dirty="0" smtClean="0"/>
              <a:t>10.15u.</a:t>
            </a:r>
          </a:p>
          <a:p>
            <a:r>
              <a:rPr lang="nl-BE" dirty="0" smtClean="0"/>
              <a:t>Vluchtnummer LO 236</a:t>
            </a:r>
          </a:p>
          <a:p>
            <a:r>
              <a:rPr lang="nl-BE" dirty="0" smtClean="0"/>
              <a:t>1 handbagage + 1 koffer/bagage</a:t>
            </a:r>
          </a:p>
          <a:p>
            <a:r>
              <a:rPr lang="nl-BE" dirty="0" smtClean="0"/>
              <a:t>Vrij in Warschau</a:t>
            </a:r>
          </a:p>
          <a:p>
            <a:r>
              <a:rPr lang="nl-BE" dirty="0" smtClean="0"/>
              <a:t>Overnachting in hostel/ jeugdherberg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Maandag 24 september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Ontmoeting met andere deelnemers</a:t>
            </a:r>
          </a:p>
          <a:p>
            <a:r>
              <a:rPr lang="nl-BE" dirty="0" smtClean="0"/>
              <a:t>Bezoek aan de universiteit van Warschau</a:t>
            </a:r>
          </a:p>
          <a:p>
            <a:r>
              <a:rPr lang="nl-BE" dirty="0" smtClean="0"/>
              <a:t>Stadsspel in Warschau</a:t>
            </a:r>
          </a:p>
          <a:p>
            <a:r>
              <a:rPr lang="nl-BE" dirty="0" smtClean="0"/>
              <a:t>Vertrek naar </a:t>
            </a:r>
            <a:r>
              <a:rPr lang="nl-BE" dirty="0" err="1" smtClean="0"/>
              <a:t>Konskié</a:t>
            </a:r>
            <a:endParaRPr lang="nl-BE" dirty="0" smtClean="0"/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Dinsdag 25 september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Bezoek en officieel welkom op school</a:t>
            </a:r>
          </a:p>
          <a:p>
            <a:r>
              <a:rPr lang="nl-BE" dirty="0" smtClean="0"/>
              <a:t>Korte voorstelling door alle deelnemers van hun land</a:t>
            </a:r>
          </a:p>
          <a:p>
            <a:r>
              <a:rPr lang="nl-BE" dirty="0" smtClean="0"/>
              <a:t>Namiddag trektocht: </a:t>
            </a:r>
            <a:r>
              <a:rPr lang="pl-PL" dirty="0" smtClean="0"/>
              <a:t>Końskie-Niebo-Skałki Piekło-Gatniki-Sielpia (</a:t>
            </a:r>
            <a:r>
              <a:rPr lang="nl-BE" dirty="0" smtClean="0"/>
              <a:t>ongeveer</a:t>
            </a:r>
            <a:r>
              <a:rPr lang="pl-PL" dirty="0" smtClean="0"/>
              <a:t> 14 km)</a:t>
            </a:r>
            <a:endParaRPr lang="nl-BE" dirty="0" smtClean="0"/>
          </a:p>
          <a:p>
            <a:r>
              <a:rPr lang="nl-BE" dirty="0" smtClean="0"/>
              <a:t>Voorzie geschikte kledij: stapschoenen, regenjas, …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j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TM04033917[[fn=Berlijn]]</Template>
  <TotalTime>369</TotalTime>
  <Words>391</Words>
  <Application>Microsoft Office PowerPoint</Application>
  <PresentationFormat>Breedbeeld</PresentationFormat>
  <Paragraphs>78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2" baseType="lpstr">
      <vt:lpstr>Arial</vt:lpstr>
      <vt:lpstr>Trebuchet MS</vt:lpstr>
      <vt:lpstr>Berlijn</vt:lpstr>
      <vt:lpstr>Europees project Erasmus +</vt:lpstr>
      <vt:lpstr>Europees project, Erasmus +</vt:lpstr>
      <vt:lpstr>Paths of Europe</vt:lpstr>
      <vt:lpstr>Paths of Europe</vt:lpstr>
      <vt:lpstr>Konskie, Polen 24 – 28 september 2018</vt:lpstr>
      <vt:lpstr>Konskie, Polen 24 – 28 september 2018</vt:lpstr>
      <vt:lpstr>Vertrek zondag 23 september </vt:lpstr>
      <vt:lpstr>Maandag 24 september</vt:lpstr>
      <vt:lpstr>Dinsdag 25 september</vt:lpstr>
      <vt:lpstr>Woensdag 26 september</vt:lpstr>
      <vt:lpstr>Donderdag 27 september</vt:lpstr>
      <vt:lpstr>Vrijdag 28 september</vt:lpstr>
      <vt:lpstr>Zaterdag 29 september</vt:lpstr>
      <vt:lpstr>Belangrijk: niet vergeten</vt:lpstr>
      <vt:lpstr>PowerPoint-presentatie</vt:lpstr>
      <vt:lpstr>In samenwerking met 1)</vt:lpstr>
      <vt:lpstr>In samenwerking met 2)</vt:lpstr>
      <vt:lpstr>In samenwerking met UNWTO</vt:lpstr>
      <vt:lpstr>Europees project Erasmus +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Europees project Erasmus +</dc:title>
  <dc:creator>Mama An</dc:creator>
  <cp:lastModifiedBy>Mama An</cp:lastModifiedBy>
  <cp:revision>42</cp:revision>
  <dcterms:created xsi:type="dcterms:W3CDTF">2016-01-03T10:20:26Z</dcterms:created>
  <dcterms:modified xsi:type="dcterms:W3CDTF">2018-09-13T19:17:52Z</dcterms:modified>
</cp:coreProperties>
</file>