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</p:sldMasterIdLst>
  <p:sldIdLst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31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29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84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567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929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02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6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24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84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11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8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763941-1011-46B3-8EA1-296E4BA40212}" type="datetimeFigureOut">
              <a:rPr lang="pl-PL" smtClean="0"/>
              <a:t>2018-09-30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D0B905-7E23-4A59-9770-8F0A5A8741D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8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Paths</a:t>
            </a:r>
            <a:r>
              <a:rPr lang="pl-PL" sz="8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of Europe </a:t>
            </a:r>
            <a:endParaRPr lang="pl-PL" sz="8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847">
            <a:off x="515127" y="3371354"/>
            <a:ext cx="3270263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284">
            <a:off x="4712280" y="3996305"/>
            <a:ext cx="41846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8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6700" b="1" dirty="0" smtClean="0">
                <a:latin typeface="Chiller" panose="04020404031007020602" pitchFamily="82" charset="0"/>
              </a:rPr>
              <a:t>Red </a:t>
            </a:r>
            <a:r>
              <a:rPr lang="pl-PL" sz="6700" b="1" dirty="0" err="1" smtClean="0">
                <a:latin typeface="Chiller" panose="04020404031007020602" pitchFamily="82" charset="0"/>
              </a:rPr>
              <a:t>Group</a:t>
            </a:r>
            <a:r>
              <a:rPr lang="pl-PL" sz="6700" b="1" dirty="0" smtClean="0">
                <a:latin typeface="Chiller" panose="04020404031007020602" pitchFamily="82" charset="0"/>
              </a:rPr>
              <a:t> – </a:t>
            </a:r>
            <a:r>
              <a:rPr lang="pl-PL" sz="6700" b="1" dirty="0" err="1" smtClean="0">
                <a:latin typeface="Chiller" panose="04020404031007020602" pitchFamily="82" charset="0"/>
              </a:rPr>
              <a:t>task</a:t>
            </a:r>
            <a:r>
              <a:rPr lang="pl-PL" sz="6700" b="1" dirty="0" smtClean="0">
                <a:latin typeface="Chiller" panose="04020404031007020602" pitchFamily="82" charset="0"/>
              </a:rPr>
              <a:t> from </a:t>
            </a:r>
            <a:r>
              <a:rPr lang="pl-PL" sz="6700" b="1" dirty="0" err="1" smtClean="0">
                <a:latin typeface="Chiller" panose="04020404031007020602" pitchFamily="82" charset="0"/>
              </a:rPr>
              <a:t>Tuesday</a:t>
            </a:r>
            <a:r>
              <a:rPr lang="pl-PL" sz="6700" b="1" dirty="0" smtClean="0">
                <a:latin typeface="Chiller" panose="04020404031007020602" pitchFamily="82" charset="0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3995936" cy="29969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20821"/>
            <a:ext cx="2499742" cy="333299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39552" y="2205541"/>
            <a:ext cx="1857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4400" dirty="0" err="1">
                <a:solidFill>
                  <a:srgbClr val="0070C0"/>
                </a:solidFill>
                <a:ea typeface="+mj-ea"/>
                <a:cs typeface="+mj-cs"/>
              </a:rPr>
              <a:t>Maaike</a:t>
            </a:r>
            <a:endParaRPr lang="pl-PL" sz="44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134265" y="2859277"/>
            <a:ext cx="1374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>
                <a:solidFill>
                  <a:srgbClr val="00B050"/>
                </a:solidFill>
                <a:ea typeface="+mj-ea"/>
                <a:cs typeface="+mj-cs"/>
              </a:rPr>
              <a:t>Nina</a:t>
            </a:r>
            <a:r>
              <a:rPr lang="pl-PL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7164288" y="1820821"/>
            <a:ext cx="1552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4400" dirty="0">
                <a:solidFill>
                  <a:srgbClr val="7030A0"/>
                </a:solidFill>
                <a:ea typeface="+mj-ea"/>
                <a:cs typeface="+mj-cs"/>
              </a:rPr>
              <a:t>Fabio</a:t>
            </a:r>
            <a:r>
              <a:rPr lang="pl-PL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18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>
                <a:latin typeface="Chiller" panose="04020404031007020602" pitchFamily="82" charset="0"/>
              </a:rPr>
              <a:t/>
            </a:r>
            <a:br>
              <a:rPr lang="pl-PL" sz="6000" dirty="0" smtClean="0">
                <a:latin typeface="Chiller" panose="04020404031007020602" pitchFamily="82" charset="0"/>
              </a:rPr>
            </a:br>
            <a:r>
              <a:rPr lang="pl-PL" sz="6000" dirty="0">
                <a:latin typeface="Chiller" panose="04020404031007020602" pitchFamily="82" charset="0"/>
              </a:rPr>
              <a:t/>
            </a:r>
            <a:br>
              <a:rPr lang="pl-PL" sz="6000" dirty="0">
                <a:latin typeface="Chiller" panose="04020404031007020602" pitchFamily="82" charset="0"/>
              </a:rPr>
            </a:br>
            <a:r>
              <a:rPr lang="pl-PL" sz="6000" dirty="0" smtClean="0">
                <a:latin typeface="Chiller" panose="04020404031007020602" pitchFamily="82" charset="0"/>
              </a:rPr>
              <a:t/>
            </a:r>
            <a:br>
              <a:rPr lang="pl-PL" sz="6000" dirty="0" smtClean="0">
                <a:latin typeface="Chiller" panose="04020404031007020602" pitchFamily="82" charset="0"/>
              </a:rPr>
            </a:br>
            <a:r>
              <a:rPr lang="pl-PL" sz="6000" dirty="0">
                <a:latin typeface="Chiller" panose="04020404031007020602" pitchFamily="82" charset="0"/>
              </a:rPr>
              <a:t/>
            </a:r>
            <a:br>
              <a:rPr lang="pl-PL" sz="6000" dirty="0">
                <a:latin typeface="Chiller" panose="04020404031007020602" pitchFamily="82" charset="0"/>
              </a:rPr>
            </a:br>
            <a:r>
              <a:rPr lang="pl-PL" sz="6000" dirty="0" smtClean="0">
                <a:latin typeface="Chiller" panose="04020404031007020602" pitchFamily="82" charset="0"/>
              </a:rPr>
              <a:t/>
            </a:r>
            <a:br>
              <a:rPr lang="pl-PL" sz="6000" dirty="0" smtClean="0">
                <a:latin typeface="Chiller" panose="04020404031007020602" pitchFamily="82" charset="0"/>
              </a:rPr>
            </a:br>
            <a:r>
              <a:rPr lang="pl-PL" sz="6000" dirty="0">
                <a:latin typeface="Chiller" panose="04020404031007020602" pitchFamily="82" charset="0"/>
              </a:rPr>
              <a:t/>
            </a:r>
            <a:br>
              <a:rPr lang="pl-PL" sz="6000" dirty="0">
                <a:latin typeface="Chiller" panose="04020404031007020602" pitchFamily="82" charset="0"/>
              </a:rPr>
            </a:br>
            <a:r>
              <a:rPr lang="pl-PL" sz="6000" b="1" dirty="0" err="1" smtClean="0">
                <a:latin typeface="Chiller" panose="04020404031007020602" pitchFamily="82" charset="0"/>
              </a:rPr>
              <a:t>Cracow</a:t>
            </a:r>
            <a:r>
              <a:rPr lang="pl-PL" sz="6000" b="1" dirty="0" smtClean="0">
                <a:latin typeface="Chiller" panose="04020404031007020602" pitchFamily="82" charset="0"/>
              </a:rPr>
              <a:t> – </a:t>
            </a:r>
            <a:r>
              <a:rPr lang="pl-PL" sz="6000" b="1" dirty="0" err="1" smtClean="0">
                <a:latin typeface="Chiller" panose="04020404031007020602" pitchFamily="82" charset="0"/>
              </a:rPr>
              <a:t>presentation</a:t>
            </a:r>
            <a:r>
              <a:rPr lang="pl-PL" sz="6000" b="1" dirty="0" smtClean="0">
                <a:latin typeface="Chiller" panose="04020404031007020602" pitchFamily="82" charset="0"/>
              </a:rPr>
              <a:t> </a:t>
            </a:r>
            <a:r>
              <a:rPr lang="pl-PL" sz="6000" dirty="0" smtClean="0">
                <a:latin typeface="Chiller" panose="04020404031007020602" pitchFamily="82" charset="0"/>
              </a:rPr>
              <a:t/>
            </a:r>
            <a:br>
              <a:rPr lang="pl-PL" sz="6000" dirty="0" smtClean="0">
                <a:latin typeface="Chiller" panose="04020404031007020602" pitchFamily="82" charset="0"/>
              </a:rPr>
            </a:br>
            <a:r>
              <a:rPr lang="pl-PL" sz="6000" dirty="0" smtClean="0">
                <a:latin typeface="Chiller" panose="04020404031007020602" pitchFamily="82" charset="0"/>
              </a:rPr>
              <a:t/>
            </a:r>
            <a:br>
              <a:rPr lang="pl-PL" sz="6000" dirty="0" smtClean="0">
                <a:latin typeface="Chiller" panose="04020404031007020602" pitchFamily="82" charset="0"/>
              </a:rPr>
            </a:br>
            <a:r>
              <a:rPr lang="pl-PL" sz="3100" dirty="0" err="1" smtClean="0">
                <a:solidFill>
                  <a:srgbClr val="7030A0"/>
                </a:solidFill>
                <a:latin typeface="+mn-lt"/>
              </a:rPr>
              <a:t>Lotte</a:t>
            </a:r>
            <a:r>
              <a:rPr lang="pl-PL" sz="31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pl-PL" sz="6000" dirty="0" smtClean="0">
                <a:latin typeface="Chiller" panose="04020404031007020602" pitchFamily="82" charset="0"/>
              </a:rPr>
              <a:t/>
            </a:r>
            <a:br>
              <a:rPr lang="pl-PL" sz="6000" dirty="0" smtClean="0">
                <a:latin typeface="Chiller" panose="04020404031007020602" pitchFamily="82" charset="0"/>
              </a:rPr>
            </a:br>
            <a:r>
              <a:rPr lang="pl-PL" sz="6000" dirty="0" smtClean="0">
                <a:latin typeface="Chiller" panose="04020404031007020602" pitchFamily="82" charset="0"/>
              </a:rPr>
              <a:t/>
            </a:r>
            <a:br>
              <a:rPr lang="pl-PL" sz="6000" dirty="0" smtClean="0">
                <a:latin typeface="Chiller" panose="04020404031007020602" pitchFamily="82" charset="0"/>
              </a:rPr>
            </a:br>
            <a:r>
              <a:rPr lang="pl-PL" sz="6000" dirty="0" smtClean="0">
                <a:latin typeface="Chiller" panose="04020404031007020602" pitchFamily="82" charset="0"/>
              </a:rPr>
              <a:t/>
            </a:r>
            <a:br>
              <a:rPr lang="pl-PL" sz="6000" dirty="0" smtClean="0">
                <a:latin typeface="Chiller" panose="04020404031007020602" pitchFamily="82" charset="0"/>
              </a:rPr>
            </a:br>
            <a:r>
              <a:rPr lang="pl-PL" sz="6000" dirty="0" smtClean="0">
                <a:solidFill>
                  <a:srgbClr val="7030A0"/>
                </a:solidFill>
                <a:latin typeface="+mn-lt"/>
              </a:rPr>
              <a:t>   </a:t>
            </a:r>
            <a:r>
              <a:rPr lang="pl-PL" sz="6000" dirty="0" smtClean="0">
                <a:latin typeface="Chiller" panose="04020404031007020602" pitchFamily="82" charset="0"/>
              </a:rPr>
              <a:t/>
            </a:r>
            <a:br>
              <a:rPr lang="pl-PL" sz="6000" dirty="0" smtClean="0">
                <a:latin typeface="Chiller" panose="04020404031007020602" pitchFamily="82" charset="0"/>
              </a:rPr>
            </a:br>
            <a:r>
              <a:rPr lang="pl-PL" sz="6000" dirty="0" smtClean="0">
                <a:solidFill>
                  <a:srgbClr val="00B050"/>
                </a:solidFill>
                <a:latin typeface="+mn-lt"/>
              </a:rPr>
              <a:t> </a:t>
            </a:r>
            <a:endParaRPr lang="pl-PL" sz="6000" dirty="0">
              <a:latin typeface="Chiller" panose="040204040310070206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" y="1340768"/>
            <a:ext cx="3240360" cy="432048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19" y="3320988"/>
            <a:ext cx="4716016" cy="353701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9512" y="5813440"/>
            <a:ext cx="1631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2800" dirty="0">
                <a:solidFill>
                  <a:srgbClr val="FF0000"/>
                </a:solidFill>
                <a:ea typeface="+mj-ea"/>
                <a:cs typeface="+mj-cs"/>
              </a:rPr>
              <a:t>Federica</a:t>
            </a:r>
            <a:r>
              <a:rPr lang="pl-PL" sz="6000" dirty="0">
                <a:solidFill>
                  <a:prstClr val="black"/>
                </a:solidFill>
                <a:latin typeface="Chiller" panose="04020404031007020602" pitchFamily="82" charset="0"/>
                <a:ea typeface="+mj-ea"/>
                <a:cs typeface="+mj-cs"/>
              </a:rPr>
              <a:t>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771800" y="5751884"/>
            <a:ext cx="1427955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100" dirty="0">
                <a:solidFill>
                  <a:srgbClr val="00B050"/>
                </a:solidFill>
                <a:ea typeface="+mj-ea"/>
                <a:cs typeface="+mj-cs"/>
              </a:rPr>
              <a:t>Giorgia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186687" y="2551257"/>
            <a:ext cx="957313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100" dirty="0">
                <a:solidFill>
                  <a:srgbClr val="002060"/>
                </a:solidFill>
                <a:ea typeface="+mj-ea"/>
                <a:cs typeface="+mj-cs"/>
              </a:rPr>
              <a:t>Jasiu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881425" y="2785934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  <a:ea typeface="+mj-ea"/>
                <a:cs typeface="+mj-cs"/>
              </a:rPr>
              <a:t>Sandra </a:t>
            </a:r>
            <a:endParaRPr lang="pl-PL" sz="2800" dirty="0"/>
          </a:p>
        </p:txBody>
      </p:sp>
      <p:sp>
        <p:nvSpPr>
          <p:cNvPr id="11" name="Prostokąt 10"/>
          <p:cNvSpPr/>
          <p:nvPr/>
        </p:nvSpPr>
        <p:spPr>
          <a:xfrm>
            <a:off x="6806627" y="1844824"/>
            <a:ext cx="93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B050"/>
                </a:solidFill>
                <a:ea typeface="+mj-ea"/>
                <a:cs typeface="+mj-cs"/>
              </a:rPr>
              <a:t>Kasia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1681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6700" b="1" dirty="0" smtClean="0">
                <a:latin typeface="Chiller" panose="04020404031007020602" pitchFamily="82" charset="0"/>
              </a:rPr>
              <a:t>Movie </a:t>
            </a:r>
            <a:r>
              <a:rPr lang="pl-PL" sz="6700" b="1" dirty="0" err="1" smtClean="0">
                <a:latin typeface="Chiller" panose="04020404031007020602" pitchFamily="82" charset="0"/>
              </a:rPr>
              <a:t>Group</a:t>
            </a:r>
            <a:r>
              <a:rPr lang="pl-PL" sz="6700" b="1" dirty="0" smtClean="0">
                <a:latin typeface="Chiller" panose="04020404031007020602" pitchFamily="82" charset="0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2322258" cy="309634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995936" cy="29969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3861047"/>
            <a:ext cx="4392488" cy="308158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39552" y="2762853"/>
            <a:ext cx="1043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2800" dirty="0">
                <a:solidFill>
                  <a:srgbClr val="FF0000"/>
                </a:solidFill>
                <a:ea typeface="+mj-ea"/>
                <a:cs typeface="+mj-cs"/>
              </a:rPr>
              <a:t>Kuba</a:t>
            </a:r>
            <a:r>
              <a:rPr lang="pl-PL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99870" y="2079369"/>
            <a:ext cx="98296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100" dirty="0">
                <a:solidFill>
                  <a:srgbClr val="92D050"/>
                </a:solidFill>
                <a:ea typeface="+mj-ea"/>
                <a:cs typeface="+mj-cs"/>
              </a:rPr>
              <a:t>Julia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732240" y="1988095"/>
            <a:ext cx="1619354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100" dirty="0">
                <a:solidFill>
                  <a:srgbClr val="7030A0"/>
                </a:solidFill>
                <a:ea typeface="+mj-ea"/>
                <a:cs typeface="+mj-cs"/>
              </a:rPr>
              <a:t>Dominik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7881753" y="2971772"/>
            <a:ext cx="93968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100" dirty="0">
                <a:solidFill>
                  <a:srgbClr val="0070C0"/>
                </a:solidFill>
                <a:ea typeface="+mj-ea"/>
                <a:cs typeface="+mj-cs"/>
              </a:rPr>
              <a:t>Filip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7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9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Friday</a:t>
            </a:r>
            <a:r>
              <a:rPr lang="pl-PL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pl-PL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Presentation </a:t>
            </a:r>
            <a:r>
              <a:rPr lang="pl-PL" sz="48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day</a:t>
            </a:r>
            <a:r>
              <a:rPr lang="pl-PL" sz="4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pl-PL" sz="4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91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</a:t>
            </a:r>
            <a:r>
              <a:rPr lang="pl-PL" sz="7300" b="1" dirty="0" smtClean="0">
                <a:latin typeface="Chiller" panose="04020404031007020602" pitchFamily="82" charset="0"/>
              </a:rPr>
              <a:t>Totem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284663" cy="836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4283968" y="6092588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Martina</a:t>
            </a:r>
          </a:p>
        </p:txBody>
      </p:sp>
      <p:sp>
        <p:nvSpPr>
          <p:cNvPr id="5" name="Prostokąt 4"/>
          <p:cNvSpPr/>
          <p:nvPr/>
        </p:nvSpPr>
        <p:spPr>
          <a:xfrm>
            <a:off x="3377510" y="5104726"/>
            <a:ext cx="1194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2800" dirty="0" smtClean="0">
                <a:solidFill>
                  <a:srgbClr val="7030A0"/>
                </a:solidFill>
              </a:rPr>
              <a:t>Isabel</a:t>
            </a:r>
            <a:r>
              <a:rPr lang="pl-P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3816806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2000" dirty="0" smtClean="0">
                <a:solidFill>
                  <a:prstClr val="black"/>
                </a:solidFill>
              </a:rPr>
              <a:t> </a:t>
            </a: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740352" y="3632140"/>
            <a:ext cx="108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B050"/>
                </a:solidFill>
              </a:rPr>
              <a:t>Sandra</a:t>
            </a:r>
          </a:p>
        </p:txBody>
      </p:sp>
      <p:sp>
        <p:nvSpPr>
          <p:cNvPr id="8" name="Prostokąt 7"/>
          <p:cNvSpPr/>
          <p:nvPr/>
        </p:nvSpPr>
        <p:spPr>
          <a:xfrm>
            <a:off x="6804248" y="2750469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2800" dirty="0">
                <a:solidFill>
                  <a:srgbClr val="00B0F0"/>
                </a:solidFill>
              </a:rPr>
              <a:t>Oliwia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"/>
            <a:ext cx="3035872" cy="23870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3131840" cy="249289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68" y="0"/>
            <a:ext cx="3248232" cy="243617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9" y="4365104"/>
            <a:ext cx="3323861" cy="249289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422920" y="3247420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2000" dirty="0" smtClean="0">
                <a:solidFill>
                  <a:prstClr val="black"/>
                </a:solidFill>
              </a:rPr>
              <a:t> </a:t>
            </a:r>
            <a:endParaRPr lang="pl-PL" sz="20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l-PL" sz="2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45" y="1826850"/>
            <a:ext cx="3788185" cy="2841139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091763" y="2495878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Maria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323528" y="3493641"/>
            <a:ext cx="1161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err="1">
                <a:solidFill>
                  <a:srgbClr val="F79646">
                    <a:lumMod val="75000"/>
                  </a:srgbClr>
                </a:solidFill>
              </a:rPr>
              <a:t>Jessica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7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>
                <a:latin typeface="Chiller" panose="04020404031007020602" pitchFamily="82" charset="0"/>
              </a:rPr>
              <a:t/>
            </a:r>
            <a:br>
              <a:rPr lang="pl-PL" sz="6000" b="1" dirty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 err="1">
                <a:latin typeface="Chiller" panose="04020404031007020602" pitchFamily="82" charset="0"/>
              </a:rPr>
              <a:t>Y</a:t>
            </a:r>
            <a:r>
              <a:rPr lang="pl-PL" sz="6000" b="1" dirty="0" err="1" smtClean="0">
                <a:latin typeface="Chiller" panose="04020404031007020602" pitchFamily="82" charset="0"/>
              </a:rPr>
              <a:t>ellow</a:t>
            </a:r>
            <a:r>
              <a:rPr lang="pl-PL" sz="6000" b="1" dirty="0" smtClean="0">
                <a:latin typeface="Chiller" panose="04020404031007020602" pitchFamily="82" charset="0"/>
              </a:rPr>
              <a:t> </a:t>
            </a:r>
            <a:r>
              <a:rPr lang="pl-PL" sz="6000" b="1" dirty="0" err="1" smtClean="0">
                <a:latin typeface="Chiller" panose="04020404031007020602" pitchFamily="82" charset="0"/>
              </a:rPr>
              <a:t>Group</a:t>
            </a:r>
            <a:r>
              <a:rPr lang="pl-PL" sz="6000" b="1" dirty="0" smtClean="0">
                <a:latin typeface="Chiller" panose="04020404031007020602" pitchFamily="82" charset="0"/>
              </a:rPr>
              <a:t> – </a:t>
            </a:r>
            <a:r>
              <a:rPr lang="pl-PL" sz="6000" b="1" dirty="0" err="1" smtClean="0">
                <a:latin typeface="Chiller" panose="04020404031007020602" pitchFamily="82" charset="0"/>
              </a:rPr>
              <a:t>task</a:t>
            </a:r>
            <a:r>
              <a:rPr lang="pl-PL" sz="6000" b="1" dirty="0" smtClean="0">
                <a:latin typeface="Chiller" panose="04020404031007020602" pitchFamily="82" charset="0"/>
              </a:rPr>
              <a:t> from             </a:t>
            </a:r>
            <a:r>
              <a:rPr lang="pl-PL" sz="6000" b="1" dirty="0" err="1" smtClean="0">
                <a:latin typeface="Chiller" panose="04020404031007020602" pitchFamily="82" charset="0"/>
              </a:rPr>
              <a:t>Tuesday</a:t>
            </a:r>
            <a:r>
              <a:rPr lang="pl-PL" sz="6000" b="1" dirty="0" smtClean="0">
                <a:latin typeface="Chiller" panose="04020404031007020602" pitchFamily="82" charset="0"/>
              </a:rPr>
              <a:t> </a:t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> </a:t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>               </a:t>
            </a:r>
            <a:r>
              <a:rPr lang="pl-PL" sz="2800" b="1" dirty="0" smtClean="0">
                <a:solidFill>
                  <a:srgbClr val="00B0F0"/>
                </a:solidFill>
              </a:rPr>
              <a:t>Dawid</a:t>
            </a:r>
            <a:endParaRPr lang="pl-PL" sz="2800" b="1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2214656"/>
            <a:ext cx="4997152" cy="344470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65400"/>
            <a:ext cx="3707904" cy="258495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991093" y="6045093"/>
            <a:ext cx="1318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Monika</a:t>
            </a:r>
          </a:p>
        </p:txBody>
      </p:sp>
    </p:spTree>
    <p:extLst>
      <p:ext uri="{BB962C8B-B14F-4D97-AF65-F5344CB8AC3E}">
        <p14:creationId xmlns:p14="http://schemas.microsoft.com/office/powerpoint/2010/main" val="40222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700" b="1" dirty="0" smtClean="0">
                <a:latin typeface="Chiller" panose="04020404031007020602" pitchFamily="82" charset="0"/>
              </a:rPr>
              <a:t> </a:t>
            </a:r>
            <a:br>
              <a:rPr lang="pl-PL" sz="6700" b="1" dirty="0" smtClean="0">
                <a:latin typeface="Chiller" panose="04020404031007020602" pitchFamily="82" charset="0"/>
              </a:rPr>
            </a:br>
            <a:r>
              <a:rPr lang="pl-PL" sz="6700" b="1" dirty="0" err="1" smtClean="0">
                <a:latin typeface="Chiller" panose="04020404031007020602" pitchFamily="82" charset="0"/>
              </a:rPr>
              <a:t>Hiking</a:t>
            </a:r>
            <a:r>
              <a:rPr lang="pl-PL" sz="6700" b="1" dirty="0" smtClean="0">
                <a:latin typeface="Chiller" panose="04020404031007020602" pitchFamily="82" charset="0"/>
              </a:rPr>
              <a:t> </a:t>
            </a:r>
            <a:r>
              <a:rPr lang="pl-PL" sz="6700" b="1" dirty="0" err="1" smtClean="0">
                <a:latin typeface="Chiller" panose="04020404031007020602" pitchFamily="82" charset="0"/>
              </a:rPr>
              <a:t>presentation</a:t>
            </a:r>
            <a:r>
              <a:rPr lang="pl-PL" sz="6700" b="1" dirty="0" smtClean="0">
                <a:latin typeface="Chiller" panose="04020404031007020602" pitchFamily="82" charset="0"/>
              </a:rPr>
              <a:t> </a:t>
            </a:r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endParaRPr lang="pl-PL" sz="6000" b="1" dirty="0">
              <a:latin typeface="Chiller" panose="040204040310070206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943"/>
            <a:ext cx="2843808" cy="376019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07069"/>
            <a:ext cx="2915815" cy="35730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70154"/>
            <a:ext cx="4320480" cy="258784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828881" y="5394958"/>
            <a:ext cx="10322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Ivan</a:t>
            </a:r>
            <a:r>
              <a:rPr lang="pl-PL" sz="6000" b="1" dirty="0">
                <a:solidFill>
                  <a:prstClr val="black"/>
                </a:solidFill>
                <a:latin typeface="Chiller" panose="04020404031007020602" pitchFamily="82" charset="0"/>
                <a:ea typeface="+mj-ea"/>
                <a:cs typeface="+mj-cs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748839" y="2785745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Adam</a:t>
            </a:r>
            <a:endParaRPr lang="pl-PL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164288" y="5394957"/>
            <a:ext cx="1004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Paula</a:t>
            </a:r>
            <a:endParaRPr lang="pl-PL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131840" y="1673562"/>
            <a:ext cx="946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Lucia</a:t>
            </a:r>
            <a:endParaRPr lang="pl-PL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9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>
                <a:latin typeface="Chiller" panose="04020404031007020602" pitchFamily="82" charset="0"/>
              </a:rPr>
              <a:t/>
            </a:r>
            <a:br>
              <a:rPr lang="pl-PL" sz="6000" b="1" dirty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>
                <a:latin typeface="Chiller" panose="04020404031007020602" pitchFamily="82" charset="0"/>
              </a:rPr>
              <a:t/>
            </a:r>
            <a:br>
              <a:rPr lang="pl-PL" sz="6000" b="1" dirty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700" b="1" dirty="0" smtClean="0">
                <a:latin typeface="Chiller" panose="04020404031007020602" pitchFamily="82" charset="0"/>
              </a:rPr>
              <a:t>Quiz – Blue </a:t>
            </a:r>
            <a:r>
              <a:rPr lang="pl-PL" sz="6700" b="1" dirty="0" err="1" smtClean="0">
                <a:latin typeface="Chiller" panose="04020404031007020602" pitchFamily="82" charset="0"/>
              </a:rPr>
              <a:t>Group</a:t>
            </a:r>
            <a:r>
              <a:rPr lang="pl-PL" sz="6700" b="1" dirty="0" smtClean="0">
                <a:latin typeface="Chiller" panose="04020404031007020602" pitchFamily="82" charset="0"/>
              </a:rPr>
              <a:t> </a:t>
            </a:r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> </a:t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> </a:t>
            </a:r>
            <a:br>
              <a:rPr lang="pl-PL" sz="6000" b="1" dirty="0" smtClean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/>
            </a:r>
            <a:br>
              <a:rPr lang="pl-PL" sz="6000" b="1" dirty="0" smtClean="0">
                <a:latin typeface="Chiller" panose="04020404031007020602" pitchFamily="82" charset="0"/>
              </a:rPr>
            </a:br>
            <a:endParaRPr lang="pl-PL" sz="6000" b="1" dirty="0">
              <a:latin typeface="Chiller" panose="040204040310070206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5969" y="1800395"/>
            <a:ext cx="3887753" cy="291581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02" y="1340768"/>
            <a:ext cx="3003798" cy="39604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31543"/>
            <a:ext cx="4176464" cy="254034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9512" y="5340104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Alba</a:t>
            </a:r>
          </a:p>
        </p:txBody>
      </p:sp>
      <p:sp>
        <p:nvSpPr>
          <p:cNvPr id="8" name="Prostokąt 7"/>
          <p:cNvSpPr/>
          <p:nvPr/>
        </p:nvSpPr>
        <p:spPr>
          <a:xfrm>
            <a:off x="968656" y="6021288"/>
            <a:ext cx="1613519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100" b="1" dirty="0">
                <a:solidFill>
                  <a:srgbClr val="00B0F0"/>
                </a:solidFill>
                <a:ea typeface="+mj-ea"/>
                <a:cs typeface="+mj-cs"/>
              </a:rPr>
              <a:t>Wiktoria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020272" y="6165304"/>
            <a:ext cx="794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Ewa</a:t>
            </a:r>
            <a:endParaRPr lang="pl-PL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984751" y="5498068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Julia </a:t>
            </a:r>
            <a:endParaRPr lang="pl-PL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995936" y="3350520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Julia </a:t>
            </a:r>
            <a:endParaRPr lang="pl-PL" sz="2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397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>
                <a:latin typeface="Chiller" panose="04020404031007020602" pitchFamily="82" charset="0"/>
              </a:rPr>
              <a:t>Jaskinia Raj – </a:t>
            </a:r>
            <a:r>
              <a:rPr lang="pl-PL" sz="6000" b="1" dirty="0" err="1" smtClean="0">
                <a:latin typeface="Chiller" panose="04020404031007020602" pitchFamily="82" charset="0"/>
              </a:rPr>
              <a:t>presentation</a:t>
            </a:r>
            <a:r>
              <a:rPr lang="pl-PL" sz="6000" b="1" dirty="0" smtClean="0">
                <a:latin typeface="Chiller" panose="04020404031007020602" pitchFamily="82" charset="0"/>
              </a:rPr>
              <a:t> </a:t>
            </a:r>
            <a:endParaRPr lang="pl-PL" sz="6000" b="1" dirty="0">
              <a:latin typeface="Chiller" panose="04020404031007020602" pitchFamily="8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68339" y="2564904"/>
            <a:ext cx="3898776" cy="1828800"/>
          </a:xfrm>
        </p:spPr>
        <p:txBody>
          <a:bodyPr/>
          <a:lstStyle/>
          <a:p>
            <a:pPr marL="0" indent="0">
              <a:buNone/>
            </a:pPr>
            <a:r>
              <a:rPr lang="pl-PL" sz="6000" dirty="0" smtClean="0">
                <a:solidFill>
                  <a:srgbClr val="00B050"/>
                </a:solidFill>
                <a:latin typeface="+mj-lt"/>
              </a:rPr>
              <a:t>     Julia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63584" y="4941869"/>
            <a:ext cx="22541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6600" dirty="0">
                <a:solidFill>
                  <a:srgbClr val="FF0000"/>
                </a:solidFill>
              </a:rPr>
              <a:t>Sonia </a:t>
            </a:r>
          </a:p>
        </p:txBody>
      </p:sp>
    </p:spTree>
    <p:extLst>
      <p:ext uri="{BB962C8B-B14F-4D97-AF65-F5344CB8AC3E}">
        <p14:creationId xmlns:p14="http://schemas.microsoft.com/office/powerpoint/2010/main" val="262816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6700" b="1" dirty="0" err="1" smtClean="0">
                <a:latin typeface="Chiller" panose="04020404031007020602" pitchFamily="82" charset="0"/>
              </a:rPr>
              <a:t>Warsaw</a:t>
            </a:r>
            <a:r>
              <a:rPr lang="pl-PL" sz="6700" b="1" dirty="0" smtClean="0">
                <a:latin typeface="Chiller" panose="04020404031007020602" pitchFamily="82" charset="0"/>
              </a:rPr>
              <a:t> – </a:t>
            </a:r>
            <a:r>
              <a:rPr lang="pl-PL" sz="6700" b="1" dirty="0" err="1" smtClean="0">
                <a:latin typeface="Chiller" panose="04020404031007020602" pitchFamily="82" charset="0"/>
              </a:rPr>
              <a:t>presentation</a:t>
            </a:r>
            <a:r>
              <a:rPr lang="pl-PL" sz="6700" b="1" dirty="0" smtClean="0">
                <a:latin typeface="Chiller" panose="04020404031007020602" pitchFamily="82" charset="0"/>
              </a:rPr>
              <a:t> </a:t>
            </a:r>
            <a:br>
              <a:rPr lang="pl-PL" sz="6700" b="1" dirty="0" smtClean="0">
                <a:latin typeface="Chiller" panose="04020404031007020602" pitchFamily="82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49" y="2466643"/>
            <a:ext cx="3724102" cy="279307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9638" y="1854064"/>
            <a:ext cx="4176883" cy="31318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2061" y="1883604"/>
            <a:ext cx="4416490" cy="331236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70678" y="5877272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err="1">
                <a:solidFill>
                  <a:srgbClr val="FF0000"/>
                </a:solidFill>
                <a:ea typeface="+mj-ea"/>
                <a:cs typeface="+mj-cs"/>
              </a:rPr>
              <a:t>Celine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668344" y="5930900"/>
            <a:ext cx="952377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100" dirty="0">
                <a:solidFill>
                  <a:srgbClr val="00B050"/>
                </a:solidFill>
                <a:ea typeface="+mj-ea"/>
                <a:cs typeface="+mj-cs"/>
              </a:rPr>
              <a:t>Lara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275683" y="2564904"/>
            <a:ext cx="1410386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100" dirty="0">
                <a:solidFill>
                  <a:srgbClr val="0070C0"/>
                </a:solidFill>
                <a:ea typeface="+mj-ea"/>
                <a:cs typeface="+mj-cs"/>
              </a:rPr>
              <a:t>Natalia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253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6700" b="1" dirty="0" smtClean="0">
                <a:latin typeface="Chiller" panose="04020404031007020602" pitchFamily="82" charset="0"/>
              </a:rPr>
              <a:t>Green </a:t>
            </a:r>
            <a:r>
              <a:rPr lang="pl-PL" sz="6700" b="1" dirty="0" err="1" smtClean="0">
                <a:latin typeface="Chiller" panose="04020404031007020602" pitchFamily="82" charset="0"/>
              </a:rPr>
              <a:t>Group</a:t>
            </a:r>
            <a:r>
              <a:rPr lang="pl-PL" sz="6700" b="1" dirty="0" smtClean="0">
                <a:latin typeface="Chiller" panose="04020404031007020602" pitchFamily="82" charset="0"/>
              </a:rPr>
              <a:t> – </a:t>
            </a:r>
            <a:r>
              <a:rPr lang="pl-PL" sz="6700" b="1" dirty="0" err="1">
                <a:latin typeface="Chiller" panose="04020404031007020602" pitchFamily="82" charset="0"/>
              </a:rPr>
              <a:t>t</a:t>
            </a:r>
            <a:r>
              <a:rPr lang="pl-PL" sz="6700" b="1" dirty="0" err="1" smtClean="0">
                <a:latin typeface="Chiller" panose="04020404031007020602" pitchFamily="82" charset="0"/>
              </a:rPr>
              <a:t>ask</a:t>
            </a:r>
            <a:r>
              <a:rPr lang="pl-PL" sz="6700" b="1" dirty="0" smtClean="0">
                <a:latin typeface="Chiller" panose="04020404031007020602" pitchFamily="82" charset="0"/>
              </a:rPr>
              <a:t> from </a:t>
            </a:r>
            <a:r>
              <a:rPr lang="pl-PL" sz="6700" b="1" dirty="0" err="1" smtClean="0">
                <a:latin typeface="Chiller" panose="04020404031007020602" pitchFamily="82" charset="0"/>
              </a:rPr>
              <a:t>Tuesday</a:t>
            </a:r>
            <a:r>
              <a:rPr lang="pl-PL" sz="6700" b="1" dirty="0" smtClean="0">
                <a:latin typeface="Chiller" panose="04020404031007020602" pitchFamily="82" charset="0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 </a:t>
            </a:r>
            <a:endParaRPr lang="pl-PL" sz="3100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464496" cy="3883563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6190" y="3240191"/>
            <a:ext cx="3887754" cy="334786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9512" y="5866632"/>
            <a:ext cx="1558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4800" dirty="0">
                <a:solidFill>
                  <a:srgbClr val="FF0000"/>
                </a:solidFill>
                <a:ea typeface="+mj-ea"/>
                <a:cs typeface="+mj-cs"/>
              </a:rPr>
              <a:t>Laura</a:t>
            </a:r>
          </a:p>
        </p:txBody>
      </p:sp>
      <p:sp>
        <p:nvSpPr>
          <p:cNvPr id="8" name="Prostokąt 7"/>
          <p:cNvSpPr/>
          <p:nvPr/>
        </p:nvSpPr>
        <p:spPr>
          <a:xfrm>
            <a:off x="3347864" y="5760413"/>
            <a:ext cx="13292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dirty="0" err="1">
                <a:solidFill>
                  <a:srgbClr val="00B0F0"/>
                </a:solidFill>
                <a:ea typeface="+mj-ea"/>
                <a:cs typeface="+mj-cs"/>
              </a:rPr>
              <a:t>Noa</a:t>
            </a:r>
            <a:endParaRPr lang="pl-PL" sz="5400" dirty="0"/>
          </a:p>
        </p:txBody>
      </p:sp>
      <p:sp>
        <p:nvSpPr>
          <p:cNvPr id="9" name="Prostokąt 8"/>
          <p:cNvSpPr/>
          <p:nvPr/>
        </p:nvSpPr>
        <p:spPr>
          <a:xfrm>
            <a:off x="6090603" y="1725082"/>
            <a:ext cx="1715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dirty="0">
                <a:solidFill>
                  <a:srgbClr val="7030A0"/>
                </a:solidFill>
                <a:ea typeface="+mj-ea"/>
                <a:cs typeface="+mj-cs"/>
              </a:rPr>
              <a:t>Kasia</a:t>
            </a:r>
            <a:r>
              <a:rPr lang="pl-PL" sz="3100" dirty="0">
                <a:solidFill>
                  <a:srgbClr val="7030A0"/>
                </a:solidFill>
                <a:ea typeface="+mj-ea"/>
                <a:cs typeface="+mj-cs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551156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TM02455610[[fn=Jesień]]</Template>
  <TotalTime>106</TotalTime>
  <Words>52</Words>
  <Application>Microsoft Office PowerPoint</Application>
  <PresentationFormat>Pokaz na ekranie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8" baseType="lpstr">
      <vt:lpstr>Aharoni</vt:lpstr>
      <vt:lpstr>Arial</vt:lpstr>
      <vt:lpstr>Brush Script MT</vt:lpstr>
      <vt:lpstr>Calibri</vt:lpstr>
      <vt:lpstr>Chiller</vt:lpstr>
      <vt:lpstr>Comic Sans MS</vt:lpstr>
      <vt:lpstr>Constantia</vt:lpstr>
      <vt:lpstr>Courier New</vt:lpstr>
      <vt:lpstr>Franklin Gothic Book</vt:lpstr>
      <vt:lpstr>Rage Italic</vt:lpstr>
      <vt:lpstr>Trebuchet MS</vt:lpstr>
      <vt:lpstr>Verdana</vt:lpstr>
      <vt:lpstr>Wingdings 2</vt:lpstr>
      <vt:lpstr>Motyw pakietu Office</vt:lpstr>
      <vt:lpstr>Autumn</vt:lpstr>
      <vt:lpstr>Pinezka</vt:lpstr>
      <vt:lpstr>Paths of Europe </vt:lpstr>
      <vt:lpstr>Friday </vt:lpstr>
      <vt:lpstr>       Totem   </vt:lpstr>
      <vt:lpstr>   Yellow Group – task from             Tuesday                   Dawid</vt:lpstr>
      <vt:lpstr>   Hiking presentation   </vt:lpstr>
      <vt:lpstr>     Quiz – Blue Group        </vt:lpstr>
      <vt:lpstr>Jaskinia Raj – presentation </vt:lpstr>
      <vt:lpstr>  Warsaw – presentation     </vt:lpstr>
      <vt:lpstr>   Green Group – task from Tuesday               </vt:lpstr>
      <vt:lpstr>   Red Group – task from Tuesday    </vt:lpstr>
      <vt:lpstr>      Cracow – presentation   Lotte         </vt:lpstr>
      <vt:lpstr>    Movie Group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</dc:title>
  <dc:creator>Gość</dc:creator>
  <cp:lastModifiedBy>Jolanta Kozubska</cp:lastModifiedBy>
  <cp:revision>11</cp:revision>
  <dcterms:created xsi:type="dcterms:W3CDTF">2018-09-28T06:56:03Z</dcterms:created>
  <dcterms:modified xsi:type="dcterms:W3CDTF">2018-09-30T08:09:27Z</dcterms:modified>
</cp:coreProperties>
</file>