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97DD85-CD72-43B8-A7A6-B5537AE6EE05}" type="datetimeFigureOut">
              <a:rPr lang="pl-PL" smtClean="0"/>
              <a:t>24.05.2019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02F138-8489-4888-85AD-189073CFEB69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412776"/>
            <a:ext cx="6630888" cy="1787624"/>
          </a:xfrm>
        </p:spPr>
        <p:txBody>
          <a:bodyPr>
            <a:normAutofit/>
          </a:bodyPr>
          <a:lstStyle/>
          <a:p>
            <a:r>
              <a:rPr lang="pl-PL" sz="9600" dirty="0" smtClean="0"/>
              <a:t>BELGIUM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/>
              <a:t>13th -17th </a:t>
            </a:r>
            <a:r>
              <a:rPr lang="pl-PL" sz="4800" b="1" dirty="0" err="1" smtClean="0"/>
              <a:t>November</a:t>
            </a:r>
            <a:r>
              <a:rPr lang="pl-PL" sz="4800" b="1" dirty="0" smtClean="0"/>
              <a:t> 2017</a:t>
            </a:r>
            <a:endParaRPr lang="pl-PL" sz="4800" b="1" dirty="0"/>
          </a:p>
        </p:txBody>
      </p:sp>
      <p:sp>
        <p:nvSpPr>
          <p:cNvPr id="21506" name="AutoShape 2" descr="Znalezione obrazy dla zapytania flaga belgii"/>
          <p:cNvSpPr>
            <a:spLocks noChangeAspect="1" noChangeArrowheads="1"/>
          </p:cNvSpPr>
          <p:nvPr/>
        </p:nvSpPr>
        <p:spPr bwMode="auto">
          <a:xfrm>
            <a:off x="155575" y="-1439863"/>
            <a:ext cx="48768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Znalezione obrazy dla zapytania flaga belgii"/>
          <p:cNvSpPr>
            <a:spLocks noChangeAspect="1" noChangeArrowheads="1"/>
          </p:cNvSpPr>
          <p:nvPr/>
        </p:nvSpPr>
        <p:spPr bwMode="auto">
          <a:xfrm>
            <a:off x="155575" y="-1439863"/>
            <a:ext cx="4876800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Flaga-Belgia-120x75cm-flagi-Belgii-q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293096"/>
            <a:ext cx="2798440" cy="1721696"/>
          </a:xfrm>
          <a:prstGeom prst="rect">
            <a:avLst/>
          </a:prstGeom>
        </p:spPr>
      </p:pic>
      <p:pic>
        <p:nvPicPr>
          <p:cNvPr id="7" name="Obraz 6" descr="logo Po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04664"/>
            <a:ext cx="1499828" cy="1440160"/>
          </a:xfrm>
          <a:prstGeom prst="rect">
            <a:avLst/>
          </a:prstGeom>
        </p:spPr>
      </p:pic>
      <p:pic>
        <p:nvPicPr>
          <p:cNvPr id="8" name="Obraz 7" descr="Erasmus plu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32656"/>
            <a:ext cx="3851920" cy="1100268"/>
          </a:xfrm>
          <a:prstGeom prst="rect">
            <a:avLst/>
          </a:prstGeom>
        </p:spPr>
      </p:pic>
    </p:spTree>
  </p:cSld>
  <p:clrMapOvr>
    <a:masterClrMapping/>
  </p:clrMapOvr>
  <p:transition advClick="0" advTm="4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908720"/>
            <a:ext cx="4259312" cy="3194484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slope"/>
          </a:sp3d>
        </p:spPr>
      </p:pic>
      <p:pic>
        <p:nvPicPr>
          <p:cNvPr id="3" name="Obraz 2" descr="IMG_4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47120"/>
            <a:ext cx="3744416" cy="280831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Obraz 3" descr="IMG_4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717032"/>
            <a:ext cx="3971280" cy="297846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5" name="Obraz 4" descr="IMG_40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599" y="764704"/>
            <a:ext cx="3936437" cy="2952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6" name="Obraz 5" descr="logo Po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260648"/>
            <a:ext cx="1499828" cy="1440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3936437" cy="295232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3" name="Obraz 2" descr="IMG_4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852936"/>
            <a:ext cx="4307317" cy="323048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" name="Obraz 3" descr="IMG_4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692696"/>
            <a:ext cx="4313899" cy="3235424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25240" y="1747168"/>
            <a:ext cx="3251200" cy="24384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3" name="Obraz 2" descr="IMG_4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340768"/>
            <a:ext cx="3683248" cy="276243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 descr="IMG_4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149080"/>
            <a:ext cx="3251200" cy="243840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5" name="pole tekstowe 4"/>
          <p:cNvSpPr txBox="1"/>
          <p:nvPr/>
        </p:nvSpPr>
        <p:spPr>
          <a:xfrm>
            <a:off x="1331640" y="54868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SCHOOL IN HASSELT</a:t>
            </a:r>
            <a:endParaRPr lang="pl-PL" sz="4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39552" y="55172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Bowling </a:t>
            </a:r>
            <a:r>
              <a:rPr lang="pl-PL" sz="2800" dirty="0" err="1" smtClean="0"/>
              <a:t>in</a:t>
            </a:r>
            <a:r>
              <a:rPr lang="pl-PL" sz="2800" dirty="0" smtClean="0"/>
              <a:t> Hasselt</a:t>
            </a:r>
            <a:endParaRPr lang="pl-PL" sz="2800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4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3960440" cy="297033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Obraz 4" descr="IMG_4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068960"/>
            <a:ext cx="4176464" cy="313234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Obraz 5" descr="IMG_4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3899272" cy="2924454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7" name="Obraz 6" descr="IMG_4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980728"/>
            <a:ext cx="3251200" cy="243840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8" name="pole tekstowe 7"/>
          <p:cNvSpPr txBox="1"/>
          <p:nvPr/>
        </p:nvSpPr>
        <p:spPr>
          <a:xfrm>
            <a:off x="2339752" y="26064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err="1" smtClean="0"/>
              <a:t>Hiking</a:t>
            </a:r>
            <a:r>
              <a:rPr lang="pl-PL" sz="4800" b="1" dirty="0" smtClean="0"/>
              <a:t> </a:t>
            </a:r>
            <a:r>
              <a:rPr lang="pl-PL" sz="4800" b="1" dirty="0" err="1" smtClean="0"/>
              <a:t>trip</a:t>
            </a:r>
            <a:endParaRPr lang="pl-PL" sz="4800" b="1" dirty="0"/>
          </a:p>
        </p:txBody>
      </p:sp>
      <p:pic>
        <p:nvPicPr>
          <p:cNvPr id="4" name="Obraz 3" descr="IMG_41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46400" y="2209800"/>
            <a:ext cx="3251200" cy="2438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9" name="Obraz 8" descr="logo Po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5445224"/>
            <a:ext cx="1199862" cy="11521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3251200" cy="2438400"/>
          </a:xfrm>
          <a:prstGeom prst="rect">
            <a:avLst/>
          </a:prstGeom>
        </p:spPr>
      </p:pic>
      <p:pic>
        <p:nvPicPr>
          <p:cNvPr id="3" name="Obraz 2" descr="IMG_4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908720"/>
            <a:ext cx="3251200" cy="2438400"/>
          </a:xfrm>
          <a:prstGeom prst="rect">
            <a:avLst/>
          </a:prstGeom>
        </p:spPr>
      </p:pic>
      <p:pic>
        <p:nvPicPr>
          <p:cNvPr id="4" name="Obraz 3" descr="IMG_4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573016"/>
            <a:ext cx="3251200" cy="2438400"/>
          </a:xfrm>
          <a:prstGeom prst="rect">
            <a:avLst/>
          </a:prstGeom>
        </p:spPr>
      </p:pic>
      <p:pic>
        <p:nvPicPr>
          <p:cNvPr id="5" name="Obraz 4" descr="IMG_4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573016"/>
            <a:ext cx="3251200" cy="2438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3" name="Obraz 2" descr="IMG_4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068960"/>
            <a:ext cx="4019285" cy="30144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4" name="Obraz 3" descr="IMG_41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645024"/>
            <a:ext cx="4019285" cy="30144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5" name="pole tekstowe 4"/>
          <p:cNvSpPr txBox="1"/>
          <p:nvPr/>
        </p:nvSpPr>
        <p:spPr>
          <a:xfrm>
            <a:off x="1907704" y="47667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BRUSSELS</a:t>
            </a:r>
            <a:endParaRPr lang="pl-PL" sz="6000" b="1" dirty="0"/>
          </a:p>
        </p:txBody>
      </p:sp>
      <p:pic>
        <p:nvPicPr>
          <p:cNvPr id="6" name="Obraz 5" descr="logo Po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764704"/>
            <a:ext cx="1499828" cy="1440160"/>
          </a:xfrm>
          <a:prstGeom prst="rect">
            <a:avLst/>
          </a:prstGeom>
        </p:spPr>
      </p:pic>
      <p:pic>
        <p:nvPicPr>
          <p:cNvPr id="7" name="Obraz 6" descr="logo Po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836712"/>
            <a:ext cx="1499828" cy="1440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204864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IMG_4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IMG_4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437112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IMG_41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764704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IMG_41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581128"/>
            <a:ext cx="249627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logo Po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4941168"/>
            <a:ext cx="1499828" cy="1440160"/>
          </a:xfrm>
          <a:prstGeom prst="rect">
            <a:avLst/>
          </a:prstGeom>
        </p:spPr>
      </p:pic>
      <p:pic>
        <p:nvPicPr>
          <p:cNvPr id="8" name="Obraz 7" descr="logo Po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620688"/>
            <a:ext cx="1499828" cy="1440160"/>
          </a:xfrm>
          <a:prstGeom prst="rect">
            <a:avLst/>
          </a:prstGeom>
        </p:spPr>
      </p:pic>
      <p:pic>
        <p:nvPicPr>
          <p:cNvPr id="9" name="Obraz 8" descr="logo Po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2780928"/>
            <a:ext cx="1499828" cy="1440160"/>
          </a:xfrm>
          <a:prstGeom prst="rect">
            <a:avLst/>
          </a:prstGeom>
        </p:spPr>
      </p:pic>
      <p:pic>
        <p:nvPicPr>
          <p:cNvPr id="10" name="Obraz 9" descr="logo Po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2780928"/>
            <a:ext cx="1499828" cy="1440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4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264696" cy="46985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763688" y="47667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err="1" smtClean="0"/>
              <a:t>Goodbye</a:t>
            </a:r>
            <a:r>
              <a:rPr lang="pl-PL" sz="4800" b="1" dirty="0" smtClean="0"/>
              <a:t> party!!!</a:t>
            </a:r>
            <a:endParaRPr lang="pl-PL" sz="4800" b="1" dirty="0"/>
          </a:p>
        </p:txBody>
      </p:sp>
      <p:pic>
        <p:nvPicPr>
          <p:cNvPr id="4" name="Obraz 3" descr="Erasmus plu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628800"/>
            <a:ext cx="3851920" cy="11002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18</Words>
  <Application>Microsoft Office PowerPoint</Application>
  <PresentationFormat>Pokaz na ekranie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Przepływ</vt:lpstr>
      <vt:lpstr>BELGIUM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BELGIUM</dc:title>
  <dc:creator>Użytkownik systemu Windows</dc:creator>
  <cp:lastModifiedBy>Użytkownik systemu Windows</cp:lastModifiedBy>
  <cp:revision>7</cp:revision>
  <dcterms:created xsi:type="dcterms:W3CDTF">2019-05-24T09:25:00Z</dcterms:created>
  <dcterms:modified xsi:type="dcterms:W3CDTF">2019-05-24T10:25:37Z</dcterms:modified>
</cp:coreProperties>
</file>