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035FEA-8FD6-438F-A2BE-3FB74E82B50B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E31B03-CC2C-4697-B333-E18E52237840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400" dirty="0" smtClean="0"/>
              <a:t>16th-20th </a:t>
            </a:r>
            <a:r>
              <a:rPr lang="pl-PL" sz="4400" dirty="0" err="1" smtClean="0"/>
              <a:t>April</a:t>
            </a:r>
            <a:r>
              <a:rPr lang="pl-PL" sz="4400" dirty="0" smtClean="0"/>
              <a:t> 2018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b="1" dirty="0" smtClean="0"/>
              <a:t>SARDINIA</a:t>
            </a:r>
            <a:br>
              <a:rPr lang="pl-PL" sz="6600" b="1" dirty="0" smtClean="0"/>
            </a:br>
            <a:r>
              <a:rPr lang="pl-PL" sz="6600" b="1" dirty="0" smtClean="0"/>
              <a:t>ITALY</a:t>
            </a:r>
            <a:endParaRPr lang="pl-PL" sz="6600" b="1" dirty="0"/>
          </a:p>
        </p:txBody>
      </p:sp>
      <p:pic>
        <p:nvPicPr>
          <p:cNvPr id="4" name="Obraz 3" descr="Erasmus pl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3059832" cy="874015"/>
          </a:xfrm>
          <a:prstGeom prst="rect">
            <a:avLst/>
          </a:prstGeom>
        </p:spPr>
      </p:pic>
      <p:pic>
        <p:nvPicPr>
          <p:cNvPr id="5" name="Obraz 4" descr="Sardy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653136"/>
            <a:ext cx="2381250" cy="1590675"/>
          </a:xfrm>
          <a:prstGeom prst="rect">
            <a:avLst/>
          </a:prstGeom>
        </p:spPr>
      </p:pic>
      <p:pic>
        <p:nvPicPr>
          <p:cNvPr id="6" name="Obraz 5" descr="2000px-Flag_of_Ital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653136"/>
            <a:ext cx="2376858" cy="1584176"/>
          </a:xfrm>
          <a:prstGeom prst="rect">
            <a:avLst/>
          </a:prstGeom>
        </p:spPr>
      </p:pic>
      <p:pic>
        <p:nvPicPr>
          <p:cNvPr id="7" name="Obraz 6" descr="logo Po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548680"/>
            <a:ext cx="1508791" cy="1448767"/>
          </a:xfrm>
          <a:prstGeom prst="rect">
            <a:avLst/>
          </a:prstGeom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4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IMG_4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01008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4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20688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73016"/>
            <a:ext cx="3744416" cy="28083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Obraz 2" descr="IMG_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555" y="2033845"/>
            <a:ext cx="3816424" cy="2862318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Obraz 4" descr="IMG_4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80728"/>
            <a:ext cx="3251200" cy="2438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6" name="pole tekstowe 5"/>
          <p:cNvSpPr txBox="1"/>
          <p:nvPr/>
        </p:nvSpPr>
        <p:spPr>
          <a:xfrm>
            <a:off x="971600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/>
              <a:t>Traditional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Sardinian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dance</a:t>
            </a:r>
            <a:endParaRPr lang="pl-PL" sz="3600" b="1" dirty="0"/>
          </a:p>
        </p:txBody>
      </p:sp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392488" cy="3294366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3" name="Obraz 2" descr="IMG_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3816424" cy="2862318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4" name="Obraz 3" descr="IMG_4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4835" y="404664"/>
            <a:ext cx="3648405" cy="273630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5" name="Obraz 4" descr="IMG_44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75589" y="3271822"/>
            <a:ext cx="3648405" cy="273630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539232" cy="2654424"/>
          </a:xfrm>
          <a:prstGeom prst="rect">
            <a:avLst/>
          </a:prstGeom>
        </p:spPr>
      </p:pic>
      <p:pic>
        <p:nvPicPr>
          <p:cNvPr id="3" name="Obraz 2" descr="IMG_4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3456384" cy="2592288"/>
          </a:xfrm>
          <a:prstGeom prst="rect">
            <a:avLst/>
          </a:prstGeom>
        </p:spPr>
      </p:pic>
      <p:pic>
        <p:nvPicPr>
          <p:cNvPr id="4" name="Obraz 3" descr="IMG_4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648405" cy="2736304"/>
          </a:xfrm>
          <a:prstGeom prst="rect">
            <a:avLst/>
          </a:prstGeom>
        </p:spPr>
      </p:pic>
      <p:pic>
        <p:nvPicPr>
          <p:cNvPr id="6" name="Obraz 5" descr="IMG_43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81028"/>
            <a:ext cx="3683248" cy="2762436"/>
          </a:xfrm>
          <a:prstGeom prst="rect">
            <a:avLst/>
          </a:prstGeom>
        </p:spPr>
      </p:pic>
      <p:pic>
        <p:nvPicPr>
          <p:cNvPr id="5" name="Obraz 4" descr="IMG_43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060848"/>
            <a:ext cx="3024336" cy="2268252"/>
          </a:xfrm>
          <a:prstGeom prst="rect">
            <a:avLst/>
          </a:prstGeom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9216" y="739056"/>
            <a:ext cx="32512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az 3" descr="IMG_4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648405" cy="2736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 descr="IMG_4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3456384" cy="2592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IMG_4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05064"/>
            <a:ext cx="3456384" cy="2592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Obraz 1" descr="IMG_43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348880"/>
            <a:ext cx="2496277" cy="187220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4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869" y="90872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4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71703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4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3467224" cy="260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123728" y="18864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Cala Luna</a:t>
            </a:r>
            <a:endParaRPr lang="pl-PL" sz="4400" b="1" dirty="0"/>
          </a:p>
        </p:txBody>
      </p:sp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4547344" cy="341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IMG_4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4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620688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logo Po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149080"/>
            <a:ext cx="1958739" cy="18808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3608" y="5486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Goodbye</a:t>
            </a:r>
            <a:r>
              <a:rPr lang="pl-PL" sz="3200" b="1" dirty="0" smtClean="0"/>
              <a:t> party!!!</a:t>
            </a:r>
            <a:endParaRPr lang="pl-PL" sz="3200" b="1" dirty="0"/>
          </a:p>
        </p:txBody>
      </p:sp>
      <p:pic>
        <p:nvPicPr>
          <p:cNvPr id="4" name="Obraz 3" descr="IMG_4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4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4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4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81517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 descr="IMG_44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636912"/>
            <a:ext cx="2297675" cy="1723256"/>
          </a:xfrm>
          <a:prstGeom prst="rect">
            <a:avLst/>
          </a:prstGeom>
        </p:spPr>
      </p:pic>
    </p:spTree>
  </p:cSld>
  <p:clrMapOvr>
    <a:masterClrMapping/>
  </p:clrMapOvr>
  <p:transition advClick="0" advTm="3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12</Words>
  <Application>Microsoft Office PowerPoint</Application>
  <PresentationFormat>Pokaz na ekranie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Papier</vt:lpstr>
      <vt:lpstr>SARDINIA ITALY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SARDINIA ITALY</dc:title>
  <dc:creator>Użytkownik systemu Windows</dc:creator>
  <cp:lastModifiedBy>Użytkownik systemu Windows</cp:lastModifiedBy>
  <cp:revision>6</cp:revision>
  <dcterms:created xsi:type="dcterms:W3CDTF">2019-05-24T13:59:06Z</dcterms:created>
  <dcterms:modified xsi:type="dcterms:W3CDTF">2019-05-24T14:45:54Z</dcterms:modified>
</cp:coreProperties>
</file>