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62" r:id="rId3"/>
    <p:sldId id="263" r:id="rId4"/>
    <p:sldId id="260" r:id="rId5"/>
    <p:sldId id="267" r:id="rId6"/>
    <p:sldId id="256" r:id="rId7"/>
    <p:sldId id="258" r:id="rId8"/>
    <p:sldId id="259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939630" y="2424879"/>
            <a:ext cx="11302830" cy="1320800"/>
          </a:xfrm>
        </p:spPr>
        <p:txBody>
          <a:bodyPr>
            <a:noAutofit/>
          </a:bodyPr>
          <a:lstStyle/>
          <a:p>
            <a:pPr algn="ctr"/>
            <a:r>
              <a:rPr lang="pl-PL" sz="8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Tuesday</a:t>
            </a:r>
            <a:endParaRPr lang="pl-PL" sz="8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27" y="-241300"/>
            <a:ext cx="3738473" cy="373847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14" y="5079782"/>
            <a:ext cx="7320853" cy="14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924300" y="139700"/>
            <a:ext cx="266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Arial Black" panose="020B0A04020102020204" pitchFamily="34" charset="0"/>
              </a:rPr>
              <a:t>Sielpia</a:t>
            </a:r>
            <a:endParaRPr lang="pl-PL" sz="4000" dirty="0">
              <a:latin typeface="Arial Black" panose="020B0A040201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095374"/>
            <a:ext cx="8521700" cy="54578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0156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23" y="2560065"/>
            <a:ext cx="7739978" cy="397318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0" y="838200"/>
            <a:ext cx="9805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latin typeface="Arial Black" panose="020B0A04020102020204" pitchFamily="34" charset="0"/>
              </a:rPr>
              <a:t>Travelling </a:t>
            </a:r>
            <a:r>
              <a:rPr lang="pl-PL" sz="4000" dirty="0" err="1" smtClean="0">
                <a:latin typeface="Arial Black" panose="020B0A04020102020204" pitchFamily="34" charset="0"/>
              </a:rPr>
              <a:t>back</a:t>
            </a:r>
            <a:r>
              <a:rPr lang="pl-PL" sz="4000" dirty="0" smtClean="0">
                <a:latin typeface="Arial Black" panose="020B0A04020102020204" pitchFamily="34" charset="0"/>
              </a:rPr>
              <a:t> to Końskie by </a:t>
            </a:r>
            <a:r>
              <a:rPr lang="pl-PL" sz="4000" dirty="0" err="1" smtClean="0">
                <a:latin typeface="Arial Black" panose="020B0A04020102020204" pitchFamily="34" charset="0"/>
              </a:rPr>
              <a:t>bus</a:t>
            </a:r>
            <a:r>
              <a:rPr lang="pl-PL" sz="4000" dirty="0" smtClean="0">
                <a:latin typeface="Arial Black" panose="020B0A04020102020204" pitchFamily="34" charset="0"/>
              </a:rPr>
              <a:t>.</a:t>
            </a:r>
            <a:endParaRPr lang="pl-PL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024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2590800"/>
            <a:ext cx="6667501" cy="40465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431800"/>
            <a:ext cx="4648200" cy="3486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03200" y="1003300"/>
            <a:ext cx="675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Arial Black" panose="020B0A04020102020204" pitchFamily="34" charset="0"/>
              </a:rPr>
              <a:t>Guests</a:t>
            </a:r>
            <a:r>
              <a:rPr lang="pl-PL" sz="2000" dirty="0" smtClean="0">
                <a:latin typeface="Arial Black" panose="020B0A04020102020204" pitchFamily="34" charset="0"/>
              </a:rPr>
              <a:t> </a:t>
            </a:r>
            <a:r>
              <a:rPr lang="pl-PL" sz="2000" dirty="0" err="1" smtClean="0">
                <a:latin typeface="Arial Black" panose="020B0A04020102020204" pitchFamily="34" charset="0"/>
              </a:rPr>
              <a:t>present</a:t>
            </a:r>
            <a:r>
              <a:rPr lang="pl-PL" sz="2000" dirty="0" smtClean="0">
                <a:latin typeface="Arial Black" panose="020B0A04020102020204" pitchFamily="34" charset="0"/>
              </a:rPr>
              <a:t> </a:t>
            </a:r>
            <a:r>
              <a:rPr lang="pl-PL" sz="2000" dirty="0" err="1" smtClean="0">
                <a:latin typeface="Arial Black" panose="020B0A04020102020204" pitchFamily="34" charset="0"/>
              </a:rPr>
              <a:t>their</a:t>
            </a:r>
            <a:r>
              <a:rPr lang="pl-PL" sz="2000" dirty="0" smtClean="0">
                <a:latin typeface="Arial Black" panose="020B0A04020102020204" pitchFamily="34" charset="0"/>
              </a:rPr>
              <a:t> region to </a:t>
            </a:r>
            <a:r>
              <a:rPr lang="pl-PL" sz="2000" dirty="0" err="1" smtClean="0">
                <a:latin typeface="Arial Black" panose="020B0A04020102020204" pitchFamily="34" charset="0"/>
              </a:rPr>
              <a:t>Polish</a:t>
            </a:r>
            <a:r>
              <a:rPr lang="pl-PL" sz="2000" dirty="0" smtClean="0">
                <a:latin typeface="Arial Black" panose="020B0A04020102020204" pitchFamily="34" charset="0"/>
              </a:rPr>
              <a:t> </a:t>
            </a:r>
            <a:r>
              <a:rPr lang="pl-PL" sz="2000" dirty="0" err="1" smtClean="0">
                <a:latin typeface="Arial Black" panose="020B0A04020102020204" pitchFamily="34" charset="0"/>
              </a:rPr>
              <a:t>students</a:t>
            </a:r>
            <a:r>
              <a:rPr lang="pl-PL" sz="2000" dirty="0" smtClean="0">
                <a:latin typeface="Arial Black" panose="020B0A04020102020204" pitchFamily="34" charset="0"/>
              </a:rPr>
              <a:t>.</a:t>
            </a:r>
            <a:endParaRPr lang="pl-PL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8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3479800"/>
            <a:ext cx="5651500" cy="31686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96057"/>
            <a:ext cx="5651500" cy="3053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96057"/>
            <a:ext cx="5207000" cy="3053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6192081" y="4140795"/>
            <a:ext cx="5784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>
                <a:latin typeface="Arial Black" panose="020B0A04020102020204" pitchFamily="34" charset="0"/>
              </a:rPr>
              <a:t>Official</a:t>
            </a:r>
            <a:r>
              <a:rPr lang="pl-PL" dirty="0" smtClean="0"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latin typeface="Arial Black" panose="020B0A04020102020204" pitchFamily="34" charset="0"/>
              </a:rPr>
              <a:t>Opening</a:t>
            </a:r>
            <a:r>
              <a:rPr lang="pl-PL" dirty="0" smtClean="0">
                <a:latin typeface="Arial Black" panose="020B0A04020102020204" pitchFamily="34" charset="0"/>
              </a:rPr>
              <a:t> of the </a:t>
            </a:r>
            <a:r>
              <a:rPr lang="pl-PL" dirty="0" err="1" smtClean="0">
                <a:latin typeface="Arial Black" panose="020B0A04020102020204" pitchFamily="34" charset="0"/>
              </a:rPr>
              <a:t>project</a:t>
            </a:r>
            <a:r>
              <a:rPr lang="pl-PL" dirty="0" smtClean="0">
                <a:latin typeface="Arial Black" panose="020B0A04020102020204" pitchFamily="34" charset="0"/>
              </a:rPr>
              <a:t>, </a:t>
            </a:r>
            <a:r>
              <a:rPr lang="pl-PL" dirty="0" err="1" smtClean="0">
                <a:latin typeface="Arial Black" panose="020B0A04020102020204" pitchFamily="34" charset="0"/>
              </a:rPr>
              <a:t>welcoming</a:t>
            </a:r>
            <a:r>
              <a:rPr lang="pl-PL" dirty="0" smtClean="0">
                <a:latin typeface="Arial Black" panose="020B0A04020102020204" pitchFamily="34" charset="0"/>
              </a:rPr>
              <a:t> by the </a:t>
            </a:r>
            <a:r>
              <a:rPr lang="pl-PL" dirty="0" err="1" smtClean="0">
                <a:latin typeface="Arial Black" panose="020B0A04020102020204" pitchFamily="34" charset="0"/>
              </a:rPr>
              <a:t>headmistress</a:t>
            </a:r>
            <a:r>
              <a:rPr lang="pl-PL" dirty="0">
                <a:latin typeface="Arial Black" panose="020B0A04020102020204" pitchFamily="34" charset="0"/>
              </a:rPr>
              <a:t> </a:t>
            </a:r>
            <a:r>
              <a:rPr lang="pl-PL" dirty="0" smtClean="0">
                <a:latin typeface="Arial Black" panose="020B0A04020102020204" pitchFamily="34" charset="0"/>
              </a:rPr>
              <a:t>and </a:t>
            </a:r>
            <a:r>
              <a:rPr lang="pl-PL" dirty="0" err="1" smtClean="0">
                <a:latin typeface="Arial Black" panose="020B0A04020102020204" pitchFamily="34" charset="0"/>
              </a:rPr>
              <a:t>invited</a:t>
            </a:r>
            <a:r>
              <a:rPr lang="pl-PL" dirty="0" smtClean="0">
                <a:latin typeface="Arial Black" panose="020B0A04020102020204" pitchFamily="34" charset="0"/>
              </a:rPr>
              <a:t> </a:t>
            </a:r>
            <a:r>
              <a:rPr lang="pl-PL" dirty="0" err="1" smtClean="0">
                <a:latin typeface="Arial Black" panose="020B0A04020102020204" pitchFamily="34" charset="0"/>
              </a:rPr>
              <a:t>authorities</a:t>
            </a:r>
            <a:r>
              <a:rPr lang="pl-PL" dirty="0" smtClean="0">
                <a:latin typeface="Arial Black" panose="020B0A04020102020204" pitchFamily="34" charset="0"/>
              </a:rPr>
              <a:t>.</a:t>
            </a:r>
            <a:endParaRPr lang="pl-PL" dirty="0">
              <a:latin typeface="Arial Black" panose="020B0A04020102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311900" y="5551714"/>
            <a:ext cx="5400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Arial Black" panose="020B0A04020102020204" pitchFamily="34" charset="0"/>
              </a:rPr>
              <a:t>Power Point Presentation </a:t>
            </a:r>
            <a:r>
              <a:rPr lang="pl-PL" dirty="0" err="1" smtClean="0">
                <a:latin typeface="Arial Black" panose="020B0A04020102020204" pitchFamily="34" charset="0"/>
              </a:rPr>
              <a:t>about</a:t>
            </a:r>
            <a:r>
              <a:rPr lang="pl-PL" dirty="0" smtClean="0">
                <a:latin typeface="Arial Black" panose="020B0A04020102020204" pitchFamily="34" charset="0"/>
              </a:rPr>
              <a:t> Poland</a:t>
            </a:r>
            <a:endParaRPr lang="pl-P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2712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317500"/>
            <a:ext cx="5867400" cy="33004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6" t="27873" r="25744" b="21820"/>
          <a:stretch/>
        </p:blipFill>
        <p:spPr>
          <a:xfrm>
            <a:off x="6807200" y="3835400"/>
            <a:ext cx="5062344" cy="2819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2" t="11111" r="15479" b="17253"/>
          <a:stretch/>
        </p:blipFill>
        <p:spPr>
          <a:xfrm>
            <a:off x="6807200" y="317500"/>
            <a:ext cx="5062344" cy="2997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29181" y="5014267"/>
            <a:ext cx="639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>
                <a:latin typeface="Arial Black" panose="020B0A04020102020204" pitchFamily="34" charset="0"/>
              </a:rPr>
              <a:t>Quiz </a:t>
            </a:r>
            <a:r>
              <a:rPr lang="pl-PL" sz="2400" dirty="0" err="1" smtClean="0">
                <a:latin typeface="Arial Black" panose="020B0A04020102020204" pitchFamily="34" charset="0"/>
              </a:rPr>
              <a:t>about</a:t>
            </a:r>
            <a:r>
              <a:rPr lang="pl-PL" sz="2400" dirty="0">
                <a:latin typeface="Arial Black" panose="020B0A04020102020204" pitchFamily="34" charset="0"/>
              </a:rPr>
              <a:t> </a:t>
            </a:r>
            <a:r>
              <a:rPr lang="pl-PL" sz="2400" dirty="0" smtClean="0">
                <a:latin typeface="Arial Black" panose="020B0A04020102020204" pitchFamily="34" charset="0"/>
              </a:rPr>
              <a:t>Poland (smartphone </a:t>
            </a:r>
            <a:r>
              <a:rPr lang="pl-PL" sz="2400" dirty="0" err="1" smtClean="0">
                <a:latin typeface="Arial Black" panose="020B0A04020102020204" pitchFamily="34" charset="0"/>
              </a:rPr>
              <a:t>app</a:t>
            </a:r>
            <a:r>
              <a:rPr lang="pl-PL" sz="2400" dirty="0" smtClean="0">
                <a:latin typeface="Arial Black" panose="020B0A04020102020204" pitchFamily="34" charset="0"/>
              </a:rPr>
              <a:t>.)</a:t>
            </a:r>
            <a:endParaRPr lang="pl-PL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63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03" y="2770642"/>
            <a:ext cx="3943597" cy="37957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95501"/>
            <a:ext cx="5854700" cy="45668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2520466" y="469900"/>
            <a:ext cx="50802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Arial Black" panose="020B0A04020102020204" pitchFamily="34" charset="0"/>
              </a:rPr>
              <a:t>Lunch </a:t>
            </a:r>
            <a:r>
              <a:rPr lang="pl-PL" sz="4400" dirty="0" err="1" smtClean="0">
                <a:latin typeface="Arial Black" panose="020B0A04020102020204" pitchFamily="34" charset="0"/>
              </a:rPr>
              <a:t>at</a:t>
            </a:r>
            <a:r>
              <a:rPr lang="pl-PL" sz="4400" dirty="0" smtClean="0">
                <a:latin typeface="Arial Black" panose="020B0A04020102020204" pitchFamily="34" charset="0"/>
              </a:rPr>
              <a:t> </a:t>
            </a:r>
            <a:r>
              <a:rPr lang="pl-PL" sz="4400" dirty="0" err="1" smtClean="0">
                <a:latin typeface="Arial Black" panose="020B0A04020102020204" pitchFamily="34" charset="0"/>
              </a:rPr>
              <a:t>school</a:t>
            </a:r>
            <a:endParaRPr lang="pl-PL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000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234" y="2413000"/>
            <a:ext cx="6042466" cy="4109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64" y="2544064"/>
            <a:ext cx="3997435" cy="39785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pole tekstowe 8"/>
          <p:cNvSpPr txBox="1"/>
          <p:nvPr/>
        </p:nvSpPr>
        <p:spPr>
          <a:xfrm>
            <a:off x="723900" y="660400"/>
            <a:ext cx="9919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dirty="0" err="1" smtClean="0">
                <a:latin typeface="Arial Black" panose="020B0A04020102020204" pitchFamily="34" charset="0"/>
              </a:rPr>
              <a:t>Hiking</a:t>
            </a:r>
            <a:r>
              <a:rPr lang="pl-PL" sz="2000" dirty="0" smtClean="0">
                <a:latin typeface="Arial Black" panose="020B0A04020102020204" pitchFamily="34" charset="0"/>
              </a:rPr>
              <a:t> </a:t>
            </a:r>
            <a:r>
              <a:rPr lang="pl-PL" sz="2000" dirty="0" err="1" smtClean="0">
                <a:latin typeface="Arial Black" panose="020B0A04020102020204" pitchFamily="34" charset="0"/>
              </a:rPr>
              <a:t>trip</a:t>
            </a:r>
            <a:r>
              <a:rPr lang="pl-PL" sz="2000" dirty="0" smtClean="0">
                <a:latin typeface="Arial Black" panose="020B0A04020102020204" pitchFamily="34" charset="0"/>
              </a:rPr>
              <a:t>: </a:t>
            </a:r>
            <a:r>
              <a:rPr lang="pl-PL" sz="2000" dirty="0" err="1" smtClean="0">
                <a:latin typeface="Arial Black" panose="020B0A04020102020204" pitchFamily="34" charset="0"/>
              </a:rPr>
              <a:t>Końskie-Niebo-Skałki</a:t>
            </a:r>
            <a:r>
              <a:rPr lang="pl-PL" sz="2000" dirty="0" smtClean="0">
                <a:latin typeface="Arial Black" panose="020B0A04020102020204" pitchFamily="34" charset="0"/>
              </a:rPr>
              <a:t> Piekło-Gatniki-Sielpia (</a:t>
            </a:r>
            <a:r>
              <a:rPr lang="pl-PL" sz="2000" dirty="0" err="1" smtClean="0">
                <a:latin typeface="Arial Black" panose="020B0A04020102020204" pitchFamily="34" charset="0"/>
              </a:rPr>
              <a:t>about</a:t>
            </a:r>
            <a:r>
              <a:rPr lang="pl-PL" sz="2000" dirty="0" smtClean="0">
                <a:latin typeface="Arial Black" panose="020B0A04020102020204" pitchFamily="34" charset="0"/>
              </a:rPr>
              <a:t> 14km).</a:t>
            </a:r>
            <a:endParaRPr lang="pl-PL" sz="2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05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0" y="3600450"/>
            <a:ext cx="4216401" cy="31051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1" y="214016"/>
            <a:ext cx="4191000" cy="31432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676525"/>
            <a:ext cx="7162800" cy="40290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e tekstowe 6"/>
          <p:cNvSpPr txBox="1"/>
          <p:nvPr/>
        </p:nvSpPr>
        <p:spPr>
          <a:xfrm>
            <a:off x="2705100" y="952500"/>
            <a:ext cx="1803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>
                <a:latin typeface="Arial Black" panose="020B0A04020102020204" pitchFamily="34" charset="0"/>
              </a:rPr>
              <a:t>Niebo</a:t>
            </a:r>
            <a:endParaRPr lang="pl-PL" sz="4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6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0" y="2441574"/>
            <a:ext cx="3134320" cy="427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00" y="2441574"/>
            <a:ext cx="5702300" cy="427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ole tekstowe 5"/>
          <p:cNvSpPr txBox="1"/>
          <p:nvPr/>
        </p:nvSpPr>
        <p:spPr>
          <a:xfrm>
            <a:off x="1765300" y="762000"/>
            <a:ext cx="64664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Arial Black" panose="020B0A04020102020204" pitchFamily="34" charset="0"/>
              </a:rPr>
              <a:t>Meeting with </a:t>
            </a:r>
            <a:r>
              <a:rPr lang="pl-PL" sz="4400" dirty="0" err="1" smtClean="0">
                <a:latin typeface="Arial Black" panose="020B0A04020102020204" pitchFamily="34" charset="0"/>
              </a:rPr>
              <a:t>horses</a:t>
            </a:r>
            <a:endParaRPr lang="pl-PL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1" y="266700"/>
            <a:ext cx="2890861" cy="35456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734" y="2667000"/>
            <a:ext cx="5672666" cy="3924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459" y="2039539"/>
            <a:ext cx="3480858" cy="4673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ole tekstowe 7"/>
          <p:cNvSpPr txBox="1"/>
          <p:nvPr/>
        </p:nvSpPr>
        <p:spPr>
          <a:xfrm>
            <a:off x="4318000" y="660400"/>
            <a:ext cx="41969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smtClean="0">
                <a:latin typeface="Arial Black" panose="020B0A04020102020204" pitchFamily="34" charset="0"/>
              </a:rPr>
              <a:t>Skałki Piekło</a:t>
            </a:r>
            <a:endParaRPr lang="pl-PL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0728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61</Words>
  <Application>Microsoft Office PowerPoint</Application>
  <PresentationFormat>Panoramiczny</PresentationFormat>
  <Paragraphs>12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Aharoni</vt:lpstr>
      <vt:lpstr>Arial</vt:lpstr>
      <vt:lpstr>Arial Black</vt:lpstr>
      <vt:lpstr>Trebuchet MS</vt:lpstr>
      <vt:lpstr>Wingdings 3</vt:lpstr>
      <vt:lpstr>Faseta</vt:lpstr>
      <vt:lpstr>Tuesday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Gość</dc:creator>
  <cp:lastModifiedBy>Jolanta Kozubska</cp:lastModifiedBy>
  <cp:revision>12</cp:revision>
  <dcterms:created xsi:type="dcterms:W3CDTF">2018-09-28T06:46:50Z</dcterms:created>
  <dcterms:modified xsi:type="dcterms:W3CDTF">2018-09-30T08:03:23Z</dcterms:modified>
</cp:coreProperties>
</file>