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9442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02501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9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BE4249-C0D0-4B06-8692-E8BB871AF643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8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2B0DB6-F5C7-45FB-8CF3-31B45F9C2DA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01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613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142AED-04CC-40B2-8D56-F9AF1BB76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963" y="866415"/>
            <a:ext cx="10228217" cy="3329581"/>
          </a:xfrm>
        </p:spPr>
        <p:txBody>
          <a:bodyPr/>
          <a:lstStyle/>
          <a:p>
            <a:pPr algn="ctr"/>
            <a:r>
              <a:rPr lang="pl-PL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Cracow - </a:t>
            </a:r>
            <a:r>
              <a:rPr lang="pl-PL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Erasmus</a:t>
            </a:r>
            <a:r>
              <a:rPr lang="pl-PL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/>
            </a:r>
            <a:br>
              <a:rPr lang="pl-PL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</a:br>
            <a:r>
              <a:rPr lang="pl-PL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Imprint MT Shadow" panose="04020605060303030202" pitchFamily="82" charset="0"/>
                <a:cs typeface="Times New Roman" panose="02020603050405020304" pitchFamily="18" charset="0"/>
              </a:rPr>
              <a:t>26.09.2018.</a:t>
            </a:r>
            <a:endParaRPr lang="pl-PL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Imprint MT Shadow" panose="0402060506030303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2BE7F8-E8AD-47A4-82BB-AB8CA893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197" y="280311"/>
            <a:ext cx="7729728" cy="1188720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Roland </a:t>
            </a:r>
            <a:r>
              <a:rPr lang="pl-PL" dirty="0" err="1">
                <a:latin typeface="Algerian" panose="04020705040A02060702" pitchFamily="82" charset="0"/>
                <a:cs typeface="Times New Roman" panose="02020603050405020304" pitchFamily="18" charset="0"/>
              </a:rPr>
              <a:t>Joffe’s</a:t>
            </a:r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 Star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8FF62A46-B330-482E-83AC-B5C62C7CB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7919" y="1147084"/>
            <a:ext cx="3022283" cy="5375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226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B3B1A2-A599-4EF5-AC11-80F20A9D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63" y="309027"/>
            <a:ext cx="9404723" cy="1400530"/>
          </a:xfrm>
        </p:spPr>
        <p:txBody>
          <a:bodyPr/>
          <a:lstStyle/>
          <a:p>
            <a:pPr algn="ctr"/>
            <a:r>
              <a:rPr lang="pl-PL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Cracow </a:t>
            </a:r>
            <a:r>
              <a:rPr lang="pl-PL" sz="48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Cathedral</a:t>
            </a:r>
            <a:endParaRPr lang="pl-PL" sz="48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9DD5D47-CB0C-4407-97CB-0DFE50E30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40754" y="-552169"/>
            <a:ext cx="4843344" cy="8614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98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080778-3EB0-4F23-A758-3B17BB51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4" y="230650"/>
            <a:ext cx="9404723" cy="1400530"/>
          </a:xfrm>
        </p:spPr>
        <p:txBody>
          <a:bodyPr/>
          <a:lstStyle/>
          <a:p>
            <a:pPr algn="ctr"/>
            <a:r>
              <a:rPr lang="pl-PL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The </a:t>
            </a:r>
            <a:r>
              <a:rPr lang="pl-PL" sz="4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Vistula </a:t>
            </a:r>
            <a:r>
              <a:rPr lang="pl-PL" sz="48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river</a:t>
            </a:r>
            <a:r>
              <a:rPr lang="pl-PL" sz="48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in Cracow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2DE9D079-32A1-462E-8AB0-D9797F462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24297" y="-617198"/>
            <a:ext cx="5007556" cy="8906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50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0FA155-7F82-4AFA-87D9-8B5387E6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441" y="157134"/>
            <a:ext cx="7729728" cy="1225760"/>
          </a:xfrm>
        </p:spPr>
        <p:txBody>
          <a:bodyPr/>
          <a:lstStyle/>
          <a:p>
            <a:pPr algn="ctr"/>
            <a:r>
              <a:rPr lang="pl-PL" sz="6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PATHS OF EUROPE!</a:t>
            </a:r>
            <a:endParaRPr lang="pl-PL" sz="66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371A1CD-2100-449B-97EB-1FD78DA0D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117" y="1382894"/>
            <a:ext cx="7940376" cy="51048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83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9246" y="2148840"/>
            <a:ext cx="9601200" cy="1485900"/>
          </a:xfrm>
        </p:spPr>
        <p:txBody>
          <a:bodyPr>
            <a:noAutofit/>
          </a:bodyPr>
          <a:lstStyle/>
          <a:p>
            <a:r>
              <a:rPr lang="pl-PL" sz="16600" dirty="0" smtClean="0">
                <a:latin typeface="Algerian" panose="04020705040A02060702" pitchFamily="82" charset="0"/>
              </a:rPr>
              <a:t>THE END</a:t>
            </a:r>
            <a:endParaRPr lang="pl-PL" sz="16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9616" y="504970"/>
            <a:ext cx="9404723" cy="840504"/>
          </a:xfrm>
        </p:spPr>
        <p:txBody>
          <a:bodyPr/>
          <a:lstStyle/>
          <a:p>
            <a:pPr algn="ctr"/>
            <a:r>
              <a:rPr lang="pl-PL" sz="44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What</a:t>
            </a:r>
            <a:r>
              <a:rPr lang="pl-PL" sz="4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sz="44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were</a:t>
            </a:r>
            <a:r>
              <a:rPr lang="pl-PL" sz="4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we </a:t>
            </a:r>
            <a:r>
              <a:rPr lang="pl-PL" sz="44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doing</a:t>
            </a:r>
            <a:r>
              <a:rPr lang="pl-PL" sz="44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in Cracow?</a:t>
            </a:r>
            <a:endParaRPr lang="pl-PL" sz="44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1" y="1618117"/>
            <a:ext cx="9849394" cy="4521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On the 26th of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September</a:t>
            </a:r>
            <a:r>
              <a:rPr lang="pl-PL" sz="3200" dirty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we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came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to Cracow. We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first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introduced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the legend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about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Wawel Dragon to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our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guests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and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then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we went to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visit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the Wawel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Castle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with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guide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. We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also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had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some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free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time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to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take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pictures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together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and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some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time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for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sightseeing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by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ourselves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. Then we went to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marketplace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at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Old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Town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where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had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free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time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to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buy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souvenirs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.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last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part of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our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trip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was a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city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game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in Kazimierz and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subject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of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this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game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was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history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of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Jews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. In the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evening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we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came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 err="1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back</a:t>
            </a:r>
            <a:r>
              <a:rPr lang="pl-PL" sz="3200" dirty="0" smtClean="0">
                <a:latin typeface="Bahnschrift Light Condensed" panose="020B0502040204020203" pitchFamily="34" charset="0"/>
                <a:cs typeface="Times New Roman" panose="02020603050405020304" pitchFamily="18" charset="0"/>
              </a:rPr>
              <a:t> to Końskie.</a:t>
            </a:r>
            <a:endParaRPr lang="pl-PL" sz="3200" dirty="0">
              <a:latin typeface="Bahnschrift Light Condense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1E6D7D0-A8FA-4BB4-A090-AF72E1B7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02" y="313131"/>
            <a:ext cx="8595890" cy="1265516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Algerian" panose="04020705040A02060702" pitchFamily="82" charset="0"/>
                <a:cs typeface="Times New Roman" panose="02020603050405020304" pitchFamily="18" charset="0"/>
              </a:rPr>
              <a:t>Eros </a:t>
            </a:r>
            <a:r>
              <a:rPr lang="pl-PL" sz="36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B</a:t>
            </a:r>
            <a:r>
              <a:rPr lang="pl-PL" sz="36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endato</a:t>
            </a:r>
            <a:r>
              <a:rPr lang="pl-PL" sz="36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Algerian" panose="04020705040A02060702" pitchFamily="82" charset="0"/>
                <a:cs typeface="Times New Roman" panose="02020603050405020304" pitchFamily="18" charset="0"/>
              </a:rPr>
              <a:t>on the </a:t>
            </a:r>
            <a:r>
              <a:rPr lang="pl-PL" sz="36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main</a:t>
            </a:r>
            <a:r>
              <a:rPr lang="pl-PL" sz="3600" dirty="0">
                <a:latin typeface="Algerian" panose="04020705040A02060702" pitchFamily="82" charset="0"/>
                <a:cs typeface="Times New Roman" panose="02020603050405020304" pitchFamily="18" charset="0"/>
              </a:rPr>
              <a:t> market </a:t>
            </a:r>
            <a:r>
              <a:rPr lang="pl-PL" sz="36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square</a:t>
            </a:r>
            <a:r>
              <a:rPr lang="pl-PL" sz="3600" dirty="0">
                <a:latin typeface="Algerian" panose="04020705040A02060702" pitchFamily="82" charset="0"/>
                <a:cs typeface="Times New Roman" panose="02020603050405020304" pitchFamily="18" charset="0"/>
              </a:rPr>
              <a:t> in Cracow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7437306-9D2A-4CB2-999C-5022F5D59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04920" y="-82395"/>
            <a:ext cx="4650655" cy="8286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04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C72292-F755-4A12-8D0D-CCA935F3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888" y="410752"/>
            <a:ext cx="7729728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>
                <a:latin typeface="Algerian" panose="04020705040A02060702" pitchFamily="82" charset="0"/>
                <a:cs typeface="Times New Roman" panose="02020603050405020304" pitchFamily="18" charset="0"/>
              </a:rPr>
              <a:t>Friends</a:t>
            </a:r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at</a:t>
            </a:r>
            <a:r>
              <a:rPr lang="pl-PL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the </a:t>
            </a:r>
            <a:r>
              <a:rPr lang="pl-PL" dirty="0" err="1">
                <a:latin typeface="Algerian" panose="04020705040A02060702" pitchFamily="82" charset="0"/>
                <a:cs typeface="Times New Roman" panose="02020603050405020304" pitchFamily="18" charset="0"/>
              </a:rPr>
              <a:t>restaurant</a:t>
            </a:r>
            <a:endParaRPr lang="pl-PL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0071517E-56E2-4CCE-B081-38714EF53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291" y="1494969"/>
            <a:ext cx="8348923" cy="4688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13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4578FA-8E5F-4889-AC71-129D6A263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576" y="411850"/>
            <a:ext cx="9404723" cy="1127888"/>
          </a:xfrm>
        </p:spPr>
        <p:txBody>
          <a:bodyPr/>
          <a:lstStyle/>
          <a:p>
            <a:pPr algn="ctr"/>
            <a:r>
              <a:rPr lang="pl-PL" dirty="0" err="1">
                <a:latin typeface="Algerian" panose="04020705040A02060702" pitchFamily="82" charset="0"/>
                <a:cs typeface="Times New Roman" panose="02020603050405020304" pitchFamily="18" charset="0"/>
              </a:rPr>
              <a:t>S</a:t>
            </a:r>
            <a:r>
              <a:rPr lang="pl-PL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ightseeing</a:t>
            </a:r>
            <a:r>
              <a:rPr lang="pl-PL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in Cracow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2332007C-658A-493A-86AF-61ACD1CDE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842384" y="-304031"/>
            <a:ext cx="4717106" cy="8404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53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A3ABA2-E062-404F-836E-EECB6127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712" y="277471"/>
            <a:ext cx="7729728" cy="1188720"/>
          </a:xfrm>
        </p:spPr>
        <p:txBody>
          <a:bodyPr/>
          <a:lstStyle/>
          <a:p>
            <a:pPr algn="ctr"/>
            <a:r>
              <a:rPr lang="pl-PL" sz="6000" dirty="0" smtClean="0">
                <a:latin typeface="Algerian" panose="04020705040A02060702" pitchFamily="82" charset="0"/>
                <a:cs typeface="Times New Roman" panose="02020603050405020304" pitchFamily="18" charset="0"/>
              </a:rPr>
              <a:t>City </a:t>
            </a:r>
            <a:r>
              <a:rPr lang="pl-PL" sz="6000" dirty="0" err="1" smtClean="0">
                <a:latin typeface="Algerian" panose="04020705040A02060702" pitchFamily="82" charset="0"/>
                <a:cs typeface="Times New Roman" panose="02020603050405020304" pitchFamily="18" charset="0"/>
              </a:rPr>
              <a:t>game</a:t>
            </a:r>
            <a:endParaRPr lang="pl-PL" sz="6000" dirty="0"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C23F5B1-8242-4B5E-82F7-3F1EB9D2E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214" y="1466191"/>
            <a:ext cx="7506725" cy="4910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05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80999ED-ECC4-44FF-BDEC-3C6F5648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944" y="256774"/>
            <a:ext cx="9404723" cy="1010323"/>
          </a:xfrm>
        </p:spPr>
        <p:txBody>
          <a:bodyPr/>
          <a:lstStyle/>
          <a:p>
            <a:pPr algn="ctr"/>
            <a:r>
              <a:rPr lang="pl-PL" sz="48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Beautiful</a:t>
            </a:r>
            <a:r>
              <a:rPr lang="pl-PL" sz="4800" dirty="0">
                <a:latin typeface="Algerian" panose="04020705040A02060702" pitchFamily="82" charset="0"/>
              </a:rPr>
              <a:t> </a:t>
            </a:r>
            <a:r>
              <a:rPr lang="pl-PL" sz="4800" dirty="0">
                <a:latin typeface="Algerian" panose="04020705040A02060702" pitchFamily="82" charset="0"/>
                <a:cs typeface="Times New Roman" panose="02020603050405020304" pitchFamily="18" charset="0"/>
              </a:rPr>
              <a:t>Wawel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F8DDF7AA-E6A0-49D4-8774-F10224FE4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20448" y="-531753"/>
            <a:ext cx="4979717" cy="8868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23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770C9E-5920-4464-9362-37C80784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11" y="424913"/>
            <a:ext cx="9404723" cy="1101763"/>
          </a:xfrm>
        </p:spPr>
        <p:txBody>
          <a:bodyPr/>
          <a:lstStyle/>
          <a:p>
            <a:pPr algn="ctr"/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Legend </a:t>
            </a:r>
            <a:r>
              <a:rPr lang="pl-PL" dirty="0" err="1">
                <a:latin typeface="Algerian" panose="04020705040A02060702" pitchFamily="82" charset="0"/>
                <a:cs typeface="Times New Roman" panose="02020603050405020304" pitchFamily="18" charset="0"/>
              </a:rPr>
              <a:t>about</a:t>
            </a:r>
            <a:r>
              <a:rPr lang="pl-PL" dirty="0">
                <a:latin typeface="Algerian" panose="04020705040A02060702" pitchFamily="82" charset="0"/>
                <a:cs typeface="Times New Roman" panose="02020603050405020304" pitchFamily="18" charset="0"/>
              </a:rPr>
              <a:t> Wawel Dragon</a:t>
            </a:r>
          </a:p>
        </p:txBody>
      </p:sp>
      <p:pic>
        <p:nvPicPr>
          <p:cNvPr id="21" name="Symbol zastępczy zawartości 20">
            <a:extLst>
              <a:ext uri="{FF2B5EF4-FFF2-40B4-BE49-F238E27FC236}">
                <a16:creationId xmlns:a16="http://schemas.microsoft.com/office/drawing/2014/main" xmlns="" id="{ECB25192-2EB4-4304-B708-EAF887B7D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5632" y="1435236"/>
            <a:ext cx="7498079" cy="48092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88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969978-771A-406C-BBC7-A36EAD3E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451" y="309026"/>
            <a:ext cx="9404723" cy="1400530"/>
          </a:xfrm>
        </p:spPr>
        <p:txBody>
          <a:bodyPr/>
          <a:lstStyle/>
          <a:p>
            <a:pPr algn="ctr"/>
            <a:r>
              <a:rPr lang="pl-PL" sz="5400" dirty="0" err="1">
                <a:latin typeface="Algerian" panose="04020705040A02060702" pitchFamily="82" charset="0"/>
                <a:cs typeface="Times New Roman" panose="02020603050405020304" pitchFamily="18" charset="0"/>
              </a:rPr>
              <a:t>Dawid’s</a:t>
            </a:r>
            <a:r>
              <a:rPr lang="pl-PL" sz="5400" dirty="0">
                <a:latin typeface="Algerian" panose="04020705040A02060702" pitchFamily="82" charset="0"/>
                <a:cs typeface="Times New Roman" panose="02020603050405020304" pitchFamily="18" charset="0"/>
              </a:rPr>
              <a:t> Star</a:t>
            </a: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xmlns="" id="{C573B559-D3E2-4C73-A478-56A49B131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220" y="1565865"/>
            <a:ext cx="8301187" cy="48637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055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98</TotalTime>
  <Words>156</Words>
  <Application>Microsoft Office PowerPoint</Application>
  <PresentationFormat>Panoramiczny</PresentationFormat>
  <Paragraphs>15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Algerian</vt:lpstr>
      <vt:lpstr>Bahnschrift Light Condensed</vt:lpstr>
      <vt:lpstr>Franklin Gothic Book</vt:lpstr>
      <vt:lpstr>Imprint MT Shadow</vt:lpstr>
      <vt:lpstr>Times New Roman</vt:lpstr>
      <vt:lpstr>Crop</vt:lpstr>
      <vt:lpstr>Cracow - Erasmus 26.09.2018.</vt:lpstr>
      <vt:lpstr>What were we doing in Cracow?</vt:lpstr>
      <vt:lpstr>Eros Bendato on the main market square in Cracow </vt:lpstr>
      <vt:lpstr>Friends at the restaurant</vt:lpstr>
      <vt:lpstr>Sightseeing in Cracow</vt:lpstr>
      <vt:lpstr>City game</vt:lpstr>
      <vt:lpstr>Beautiful Wawel</vt:lpstr>
      <vt:lpstr>Legend about Wawel Dragon</vt:lpstr>
      <vt:lpstr>Dawid’s Star</vt:lpstr>
      <vt:lpstr>Roland Joffe’s Star</vt:lpstr>
      <vt:lpstr>Cracow Cathedral</vt:lpstr>
      <vt:lpstr>The Vistula river in Cracow</vt:lpstr>
      <vt:lpstr>PATHS OF EUROPE!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Cracow</dc:title>
  <dc:creator>dell</dc:creator>
  <cp:lastModifiedBy>Jolanta Kozubska</cp:lastModifiedBy>
  <cp:revision>11</cp:revision>
  <dcterms:created xsi:type="dcterms:W3CDTF">2018-09-28T07:32:52Z</dcterms:created>
  <dcterms:modified xsi:type="dcterms:W3CDTF">2018-09-30T08:04:31Z</dcterms:modified>
</cp:coreProperties>
</file>