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4" r:id="rId7"/>
    <p:sldId id="261" r:id="rId8"/>
    <p:sldId id="265" r:id="rId9"/>
    <p:sldId id="266" r:id="rId10"/>
    <p:sldId id="263" r:id="rId1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9" autoAdjust="0"/>
    <p:restoredTop sz="94660"/>
  </p:normalViewPr>
  <p:slideViewPr>
    <p:cSldViewPr>
      <p:cViewPr varScale="1">
        <p:scale>
          <a:sx n="72" d="100"/>
          <a:sy n="72" d="100"/>
        </p:scale>
        <p:origin x="-109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ytuł 28"/>
          <p:cNvSpPr>
            <a:spLocks noGrp="1"/>
          </p:cNvSpPr>
          <p:nvPr>
            <p:ph type="ctrTitle"/>
          </p:nvPr>
        </p:nvSpPr>
        <p:spPr>
          <a:xfrm>
            <a:off x="381000" y="4853411"/>
            <a:ext cx="8458200" cy="1222375"/>
          </a:xfrm>
        </p:spPr>
        <p:txBody>
          <a:bodyPr anchor="t"/>
          <a:lstStyle/>
          <a:p>
            <a:r>
              <a:rPr kumimoji="0" lang="pl-PL" smtClean="0"/>
              <a:t>Kliknij, aby edytować styl</a:t>
            </a:r>
            <a:endParaRPr kumimoji="0" lang="en-US"/>
          </a:p>
        </p:txBody>
      </p:sp>
      <p:sp>
        <p:nvSpPr>
          <p:cNvPr id="9" name="Podtytuł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16" name="Symbol zastępczy daty 15"/>
          <p:cNvSpPr>
            <a:spLocks noGrp="1"/>
          </p:cNvSpPr>
          <p:nvPr>
            <p:ph type="dt" sz="half" idx="10"/>
          </p:nvPr>
        </p:nvSpPr>
        <p:spPr/>
        <p:txBody>
          <a:bodyPr/>
          <a:lstStyle/>
          <a:p>
            <a:fld id="{66221E02-25CB-4963-84BC-0813985E7D90}" type="datetimeFigureOut">
              <a:rPr lang="pl-PL" smtClean="0"/>
              <a:pPr/>
              <a:t>06.04.2018</a:t>
            </a:fld>
            <a:endParaRPr lang="pl-PL"/>
          </a:p>
        </p:txBody>
      </p:sp>
      <p:sp>
        <p:nvSpPr>
          <p:cNvPr id="2" name="Symbol zastępczy stopki 1"/>
          <p:cNvSpPr>
            <a:spLocks noGrp="1"/>
          </p:cNvSpPr>
          <p:nvPr>
            <p:ph type="ftr" sz="quarter" idx="11"/>
          </p:nvPr>
        </p:nvSpPr>
        <p:spPr/>
        <p:txBody>
          <a:bodyPr/>
          <a:lstStyle/>
          <a:p>
            <a:endParaRPr lang="pl-PL"/>
          </a:p>
        </p:txBody>
      </p:sp>
      <p:sp>
        <p:nvSpPr>
          <p:cNvPr id="15" name="Symbol zastępczy numeru slajdu 14"/>
          <p:cNvSpPr>
            <a:spLocks noGrp="1"/>
          </p:cNvSpPr>
          <p:nvPr>
            <p:ph type="sldNum" sz="quarter" idx="12"/>
          </p:nvPr>
        </p:nvSpPr>
        <p:spPr>
          <a:xfrm>
            <a:off x="8229600" y="6473952"/>
            <a:ext cx="758952" cy="246888"/>
          </a:xfrm>
        </p:spPr>
        <p:txBody>
          <a:bodyPr/>
          <a:lstStyle/>
          <a:p>
            <a:fld id="{589B7C76-EFF2-4CD8-A475-4750F11B4BC6}"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06.04.2018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58000" y="549276"/>
            <a:ext cx="18288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549276"/>
            <a:ext cx="62484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06.04.2018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2" name="Tytuł 21"/>
          <p:cNvSpPr>
            <a:spLocks noGrp="1"/>
          </p:cNvSpPr>
          <p:nvPr>
            <p:ph type="title"/>
          </p:nvPr>
        </p:nvSpPr>
        <p:spPr/>
        <p:txBody>
          <a:bodyPr/>
          <a:lstStyle/>
          <a:p>
            <a:r>
              <a:rPr kumimoji="0" lang="pl-PL" smtClean="0"/>
              <a:t>Kliknij, aby edytować styl</a:t>
            </a:r>
            <a:endParaRPr kumimoji="0" lang="en-US"/>
          </a:p>
        </p:txBody>
      </p:sp>
      <p:sp>
        <p:nvSpPr>
          <p:cNvPr id="27" name="Symbol zastępczy zawartości 26"/>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66221E02-25CB-4963-84BC-0813985E7D90}" type="datetimeFigureOut">
              <a:rPr lang="pl-PL" smtClean="0"/>
              <a:pPr/>
              <a:t>06.04.2018</a:t>
            </a:fld>
            <a:endParaRPr lang="pl-PL"/>
          </a:p>
        </p:txBody>
      </p:sp>
      <p:sp>
        <p:nvSpPr>
          <p:cNvPr id="19" name="Symbol zastępczy stopki 18"/>
          <p:cNvSpPr>
            <a:spLocks noGrp="1"/>
          </p:cNvSpPr>
          <p:nvPr>
            <p:ph type="ftr" sz="quarter" idx="11"/>
          </p:nvPr>
        </p:nvSpPr>
        <p:spPr>
          <a:xfrm>
            <a:off x="3581400" y="76200"/>
            <a:ext cx="2895600" cy="288925"/>
          </a:xfrm>
        </p:spPr>
        <p:txBody>
          <a:bodyPr/>
          <a:lstStyle/>
          <a:p>
            <a:endParaRPr lang="pl-PL"/>
          </a:p>
        </p:txBody>
      </p:sp>
      <p:sp>
        <p:nvSpPr>
          <p:cNvPr id="16" name="Symbol zastępczy numeru slajdu 15"/>
          <p:cNvSpPr>
            <a:spLocks noGrp="1"/>
          </p:cNvSpPr>
          <p:nvPr>
            <p:ph type="sldNum" sz="quarter" idx="12"/>
          </p:nvPr>
        </p:nvSpPr>
        <p:spPr>
          <a:xfrm>
            <a:off x="8229600" y="6473952"/>
            <a:ext cx="758952" cy="246888"/>
          </a:xfrm>
        </p:spPr>
        <p:txBody>
          <a:bodyPr/>
          <a:lstStyle/>
          <a:p>
            <a:fld id="{589B7C76-EFF2-4CD8-A475-4750F11B4BC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2"/>
      </p:bgRef>
    </p:bg>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ymbol zastępczy tekst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19" name="Symbol zastępczy daty 18"/>
          <p:cNvSpPr>
            <a:spLocks noGrp="1"/>
          </p:cNvSpPr>
          <p:nvPr>
            <p:ph type="dt" sz="half" idx="10"/>
          </p:nvPr>
        </p:nvSpPr>
        <p:spPr/>
        <p:txBody>
          <a:bodyPr/>
          <a:lstStyle/>
          <a:p>
            <a:fld id="{66221E02-25CB-4963-84BC-0813985E7D90}" type="datetimeFigureOut">
              <a:rPr lang="pl-PL" smtClean="0"/>
              <a:pPr/>
              <a:t>06.04.2018</a:t>
            </a:fld>
            <a:endParaRPr lang="pl-PL"/>
          </a:p>
        </p:txBody>
      </p:sp>
      <p:sp>
        <p:nvSpPr>
          <p:cNvPr id="11" name="Symbol zastępczy stopki 10"/>
          <p:cNvSpPr>
            <a:spLocks noGrp="1"/>
          </p:cNvSpPr>
          <p:nvPr>
            <p:ph type="ftr" sz="quarter" idx="11"/>
          </p:nvPr>
        </p:nvSpPr>
        <p:spPr/>
        <p:txBody>
          <a:bodyPr/>
          <a:lstStyle/>
          <a:p>
            <a:endParaRPr lang="pl-PL"/>
          </a:p>
        </p:txBody>
      </p:sp>
      <p:sp>
        <p:nvSpPr>
          <p:cNvPr id="16" name="Symbol zastępczy numeru slajdu 15"/>
          <p:cNvSpPr>
            <a:spLocks noGrp="1"/>
          </p:cNvSpPr>
          <p:nvPr>
            <p:ph type="sldNum" sz="quarter" idx="12"/>
          </p:nvPr>
        </p:nvSpPr>
        <p:spPr/>
        <p:txBody>
          <a:bodyPr/>
          <a:lstStyle/>
          <a:p>
            <a:fld id="{589B7C76-EFF2-4CD8-A475-4750F11B4BC6}" type="slidenum">
              <a:rPr lang="pl-PL" smtClean="0"/>
              <a:pPr/>
              <a:t>‹#›</a:t>
            </a:fld>
            <a:endParaRPr lang="pl-PL"/>
          </a:p>
        </p:txBody>
      </p:sp>
      <p:sp>
        <p:nvSpPr>
          <p:cNvPr id="8" name="Tytuł 7"/>
          <p:cNvSpPr>
            <a:spLocks noGrp="1"/>
          </p:cNvSpPr>
          <p:nvPr>
            <p:ph type="title"/>
          </p:nvPr>
        </p:nvSpPr>
        <p:spPr>
          <a:xfrm>
            <a:off x="180475" y="2947085"/>
            <a:ext cx="8686800" cy="1184825"/>
          </a:xfrm>
        </p:spPr>
        <p:txBody>
          <a:bodyPr rtlCol="0" anchor="t"/>
          <a:lstStyle>
            <a:lvl1pPr algn="r">
              <a:defRPr/>
            </a:lvl1pPr>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0" name="Tytuł 1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4" name="Symbol zastępczy zawartości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0"/>
          </p:nvPr>
        </p:nvSpPr>
        <p:spPr/>
        <p:txBody>
          <a:bodyPr/>
          <a:lstStyle/>
          <a:p>
            <a:fld id="{66221E02-25CB-4963-84BC-0813985E7D90}" type="datetimeFigureOut">
              <a:rPr lang="pl-PL" smtClean="0"/>
              <a:pPr/>
              <a:t>06.04.2018</a:t>
            </a:fld>
            <a:endParaRPr lang="pl-PL"/>
          </a:p>
        </p:txBody>
      </p:sp>
      <p:sp>
        <p:nvSpPr>
          <p:cNvPr id="10" name="Symbol zastępczy stopki 9"/>
          <p:cNvSpPr>
            <a:spLocks noGrp="1"/>
          </p:cNvSpPr>
          <p:nvPr>
            <p:ph type="ftr" sz="quarter" idx="11"/>
          </p:nvPr>
        </p:nvSpPr>
        <p:spPr/>
        <p:txBody>
          <a:bodyPr/>
          <a:lstStyle/>
          <a:p>
            <a:endParaRPr lang="pl-PL"/>
          </a:p>
        </p:txBody>
      </p:sp>
      <p:sp>
        <p:nvSpPr>
          <p:cNvPr id="31" name="Symbol zastępczy numeru slajdu 30"/>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9" name="Tytuł 28"/>
          <p:cNvSpPr>
            <a:spLocks noGrp="1"/>
          </p:cNvSpPr>
          <p:nvPr>
            <p:ph type="title"/>
          </p:nvPr>
        </p:nvSpPr>
        <p:spPr>
          <a:xfrm>
            <a:off x="304800" y="5410200"/>
            <a:ext cx="8610600" cy="882650"/>
          </a:xfrm>
        </p:spPr>
        <p:txBody>
          <a:bodyPr anchor="ctr"/>
          <a:lstStyle>
            <a:lvl1pPr>
              <a:defRPr/>
            </a:lvl1pPr>
          </a:lstStyle>
          <a:p>
            <a:r>
              <a:rPr kumimoji="0" lang="pl-PL" smtClean="0"/>
              <a:t>Kliknij, aby edytować styl</a:t>
            </a:r>
            <a:endParaRPr kumimoji="0" lang="en-US"/>
          </a:p>
        </p:txBody>
      </p:sp>
      <p:sp>
        <p:nvSpPr>
          <p:cNvPr id="13" name="Symbol zastępczy tekst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25" name="Symbol zastępczy tekst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zawartości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8" name="Symbol zastępczy zawartości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Symbol zastępczy daty 9"/>
          <p:cNvSpPr>
            <a:spLocks noGrp="1"/>
          </p:cNvSpPr>
          <p:nvPr>
            <p:ph type="dt" sz="half" idx="10"/>
          </p:nvPr>
        </p:nvSpPr>
        <p:spPr/>
        <p:txBody>
          <a:bodyPr/>
          <a:lstStyle/>
          <a:p>
            <a:fld id="{66221E02-25CB-4963-84BC-0813985E7D90}" type="datetimeFigureOut">
              <a:rPr lang="pl-PL" smtClean="0"/>
              <a:pPr/>
              <a:t>06.04.2018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229600" y="6477000"/>
            <a:ext cx="762000" cy="246888"/>
          </a:xfrm>
        </p:spPr>
        <p:txBody>
          <a:bodyPr/>
          <a:lstStyle/>
          <a:p>
            <a:fld id="{589B7C76-EFF2-4CD8-A475-4750F11B4BC6}" type="slidenum">
              <a:rPr lang="pl-PL" smtClean="0"/>
              <a:pPr/>
              <a:t>‹#›</a:t>
            </a:fld>
            <a:endParaRPr lang="pl-PL"/>
          </a:p>
        </p:txBody>
      </p:sp>
      <p:sp>
        <p:nvSpPr>
          <p:cNvPr id="11" name="Łącznik prosty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0" name="Tytuł 2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2" name="Symbol zastępczy daty 11"/>
          <p:cNvSpPr>
            <a:spLocks noGrp="1"/>
          </p:cNvSpPr>
          <p:nvPr>
            <p:ph type="dt" sz="half" idx="10"/>
          </p:nvPr>
        </p:nvSpPr>
        <p:spPr/>
        <p:txBody>
          <a:bodyPr/>
          <a:lstStyle/>
          <a:p>
            <a:fld id="{66221E02-25CB-4963-84BC-0813985E7D90}" type="datetimeFigureOut">
              <a:rPr lang="pl-PL" smtClean="0"/>
              <a:pPr/>
              <a:t>06.04.2018</a:t>
            </a:fld>
            <a:endParaRPr lang="pl-PL"/>
          </a:p>
        </p:txBody>
      </p:sp>
      <p:sp>
        <p:nvSpPr>
          <p:cNvPr id="21" name="Symbol zastępczy stopki 20"/>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66221E02-25CB-4963-84BC-0813985E7D90}" type="datetimeFigureOut">
              <a:rPr lang="pl-PL" smtClean="0"/>
              <a:pPr/>
              <a:t>06.04.2018</a:t>
            </a:fld>
            <a:endParaRPr lang="pl-PL"/>
          </a:p>
        </p:txBody>
      </p:sp>
      <p:sp>
        <p:nvSpPr>
          <p:cNvPr id="24" name="Symbol zastępczy stopki 23"/>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Łącznik prosty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ytuł 11"/>
          <p:cNvSpPr>
            <a:spLocks noGrp="1"/>
          </p:cNvSpPr>
          <p:nvPr>
            <p:ph type="title"/>
          </p:nvPr>
        </p:nvSpPr>
        <p:spPr>
          <a:xfrm>
            <a:off x="457200" y="5486400"/>
            <a:ext cx="8458200" cy="520700"/>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14" name="Symbol zastępczy zawartości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66221E02-25CB-4963-84BC-0813985E7D90}" type="datetimeFigureOut">
              <a:rPr lang="pl-PL" smtClean="0"/>
              <a:pPr/>
              <a:t>06.04.2018</a:t>
            </a:fld>
            <a:endParaRPr lang="pl-PL"/>
          </a:p>
        </p:txBody>
      </p:sp>
      <p:sp>
        <p:nvSpPr>
          <p:cNvPr id="29" name="Symbol zastępczy stopki 28"/>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3" name="Symbol zastępczy obraz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pl-PL" smtClean="0"/>
              <a:t>Kliknij ikonę, aby dodać obraz</a:t>
            </a:r>
            <a:endParaRPr kumimoji="0" lang="en-US" dirty="0"/>
          </a:p>
        </p:txBody>
      </p:sp>
      <p:sp>
        <p:nvSpPr>
          <p:cNvPr id="7" name="Symbol zastępczy daty 6"/>
          <p:cNvSpPr>
            <a:spLocks noGrp="1"/>
          </p:cNvSpPr>
          <p:nvPr>
            <p:ph type="dt" sz="half" idx="10"/>
          </p:nvPr>
        </p:nvSpPr>
        <p:spPr/>
        <p:txBody>
          <a:bodyPr/>
          <a:lstStyle/>
          <a:p>
            <a:fld id="{66221E02-25CB-4963-84BC-0813985E7D90}" type="datetimeFigureOut">
              <a:rPr lang="pl-PL" smtClean="0"/>
              <a:pPr/>
              <a:t>06.04.2018</a:t>
            </a:fld>
            <a:endParaRPr lang="pl-PL"/>
          </a:p>
        </p:txBody>
      </p:sp>
      <p:sp>
        <p:nvSpPr>
          <p:cNvPr id="5" name="Symbol zastępczy stopki 4"/>
          <p:cNvSpPr>
            <a:spLocks noGrp="1"/>
          </p:cNvSpPr>
          <p:nvPr>
            <p:ph type="ftr" sz="quarter" idx="11"/>
          </p:nvPr>
        </p:nvSpPr>
        <p:spPr/>
        <p:txBody>
          <a:bodyPr/>
          <a:lstStyle/>
          <a:p>
            <a:endParaRPr lang="pl-PL"/>
          </a:p>
        </p:txBody>
      </p:sp>
      <p:sp>
        <p:nvSpPr>
          <p:cNvPr id="31" name="Symbol zastępczy numeru slajdu 30"/>
          <p:cNvSpPr>
            <a:spLocks noGrp="1"/>
          </p:cNvSpPr>
          <p:nvPr>
            <p:ph type="sldNum" sz="quarter" idx="12"/>
          </p:nvPr>
        </p:nvSpPr>
        <p:spPr/>
        <p:txBody>
          <a:bodyPr/>
          <a:lstStyle/>
          <a:p>
            <a:fld id="{589B7C76-EFF2-4CD8-A475-4750F11B4BC6}" type="slidenum">
              <a:rPr lang="pl-PL" smtClean="0"/>
              <a:pPr/>
              <a:t>‹#›</a:t>
            </a:fld>
            <a:endParaRPr lang="pl-PL"/>
          </a:p>
        </p:txBody>
      </p:sp>
      <p:sp>
        <p:nvSpPr>
          <p:cNvPr id="17" name="Tytuł 16"/>
          <p:cNvSpPr>
            <a:spLocks noGrp="1"/>
          </p:cNvSpPr>
          <p:nvPr>
            <p:ph type="title"/>
          </p:nvPr>
        </p:nvSpPr>
        <p:spPr>
          <a:xfrm>
            <a:off x="381000" y="4993760"/>
            <a:ext cx="5867400" cy="522288"/>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ymbol zastępczy tekst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1" name="Symbol zastępczy daty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6221E02-25CB-4963-84BC-0813985E7D90}" type="datetimeFigureOut">
              <a:rPr lang="pl-PL" smtClean="0"/>
              <a:pPr/>
              <a:t>06.04.2018</a:t>
            </a:fld>
            <a:endParaRPr lang="pl-PL"/>
          </a:p>
        </p:txBody>
      </p:sp>
      <p:sp>
        <p:nvSpPr>
          <p:cNvPr id="28" name="Symbol zastępczy stopki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pl-PL"/>
          </a:p>
        </p:txBody>
      </p:sp>
      <p:sp>
        <p:nvSpPr>
          <p:cNvPr id="5" name="Symbol zastępczy numeru slajd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89B7C76-EFF2-4CD8-A475-4750F11B4BC6}" type="slidenum">
              <a:rPr lang="pl-PL" smtClean="0"/>
              <a:pPr/>
              <a:t>‹#›</a:t>
            </a:fld>
            <a:endParaRPr lang="pl-PL"/>
          </a:p>
        </p:txBody>
      </p:sp>
      <p:sp>
        <p:nvSpPr>
          <p:cNvPr id="10" name="Symbol zastępczy tytułu 9"/>
          <p:cNvSpPr>
            <a:spLocks noGrp="1"/>
          </p:cNvSpPr>
          <p:nvPr>
            <p:ph type="title"/>
          </p:nvPr>
        </p:nvSpPr>
        <p:spPr>
          <a:xfrm>
            <a:off x="304800" y="457200"/>
            <a:ext cx="8686800" cy="838200"/>
          </a:xfrm>
          <a:prstGeom prst="rect">
            <a:avLst/>
          </a:prstGeom>
        </p:spPr>
        <p:txBody>
          <a:bodyPr vert="horz" anchor="ctr">
            <a:normAutofit/>
          </a:bodyPr>
          <a:lstStyle/>
          <a:p>
            <a:r>
              <a:rPr kumimoji="0" lang="pl-PL" smtClean="0"/>
              <a:t>Kliknij, aby edytować styl</a:t>
            </a:r>
            <a:endParaRPr kumimoji="0" lang="en-US"/>
          </a:p>
        </p:txBody>
      </p:sp>
      <p:sp>
        <p:nvSpPr>
          <p:cNvPr id="9" name="Łącznik prosty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Łącznik prosty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pl/url?sa=i&amp;rct=j&amp;q=&amp;esrc=s&amp;source=images&amp;cd=&amp;cad=rja&amp;uact=8&amp;ved=2ahUKEwiGuYCPzKPaAhUO6KQKHXVgB30QjRx6BAgAEAU&amp;url=https://pixers.pl/fototapety/kolorowa-mapa-europy-49587207&amp;psig=AOvVaw3xV2iW_iPlyJFDKO-FIgx6&amp;ust=1523033490882037" TargetMode="Externa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www.google.pl/url?sa=i&amp;rct=j&amp;q=&amp;esrc=s&amp;source=images&amp;cd=&amp;cad=rja&amp;uact=8&amp;ved=0ahUKEwj3-a-8vfzWAhUFSJoKHQiWBrAQjRwIBw&amp;url=http://gminajozefow.pl/erasmus-w-zso-w-jozefowie-nad-wisla/erasmus-plus-logo/&amp;psig=AOvVaw1hyy-bCNTNkqYUal76LVGq&amp;ust=1508495410083047"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pl/url?sa=i&amp;rct=j&amp;q=&amp;esrc=s&amp;source=images&amp;cd=&amp;cad=rja&amp;uact=8&amp;ved=0ahUKEwiLv47dvfzWAhXEF5oKHTCzCTcQjRwIBw&amp;url=http://comenius.lo2konskie.pl/&amp;psig=AOvVaw0KjDvn0URBC5Ni2ErAI2Hj&amp;ust=1508495477881133" TargetMode="Externa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hyperlink" Target="http://www.google.pl/url?sa=i&amp;rct=j&amp;q=&amp;esrc=s&amp;source=images&amp;cd=&amp;cad=rja&amp;uact=8&amp;ved=0ahUKEwj3-a-8vfzWAhUFSJoKHQiWBrAQjRwIBw&amp;url=http://gminajozefow.pl/erasmus-w-zso-w-jozefowie-nad-wisla/erasmus-plus-logo/&amp;psig=AOvVaw1hyy-bCNTNkqYUal76LVGq&amp;ust=1508495410083047" TargetMode="Externa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pl/url?sa=i&amp;rct=j&amp;q=&amp;esrc=s&amp;source=images&amp;cd=&amp;cad=rja&amp;uact=8&amp;ved=2ahUKEwjB4OCl8qTaAhUP16QKHf3sAwEQjRx6BAgAEAU&amp;url=https://www.instrulog.dk/produkter/tech-hjaelpemidler/gps-navigation/kapten-mobility-kort&amp;psig=AOvVaw0kQVLRGG3QKSidEFESr78f&amp;ust=1523078118400544" TargetMode="Externa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hyperlink" Target="https://www.google.pl/url?sa=i&amp;rct=j&amp;q=&amp;esrc=s&amp;source=images&amp;cd=&amp;cad=rja&amp;uact=8&amp;ved=2ahUKEwiClYLW8qTaAhXG_qQKHfwLC1kQjRx6BAgAEAU&amp;url=https://pixers.pl/obrazy-na-plotnie/czarna-roza-wiatrow-9397599&amp;psig=AOvVaw2QCsI_qE4frWS8DIkzGNbZ&amp;ust=152307821681130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pl.wikipedia.org/wiki/Plik:Collage_of_Szczecin.pn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www.google.pl/url?sa=i&amp;rct=j&amp;q=&amp;esrc=s&amp;source=images&amp;cd=&amp;cad=rja&amp;uact=8&amp;ved=2ahUKEwjwya-E9KTaAhUGzaQKHTuDAmkQjRx6BAgAEAU&amp;url=http://e-civitas.pl/pozbadzmy-sie-pajaca-ozywmy-kult-prawdziwego-swietego-mikolaja/&amp;psig=AOvVaw0XJF_Y6r7RV30oURkSLV6R&amp;ust=1523078584515278" TargetMode="External"/><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hyperlink" Target="http://www.google.pl/url?sa=i&amp;rct=j&amp;q=&amp;esrc=s&amp;source=images&amp;cd=&amp;cad=rja&amp;uact=8&amp;ved=2ahUKEwjYs62E86TaAhWQGuwKHZKQC0QQjRx6BAgAEAU&amp;url=http://www.gdanskstrefa.com/dach-bazyliki-mariackiej-coraz-gorszym-stanie-dorzucisz-sie-remontu/&amp;psig=AOvVaw05pL8NXtM-ODfCJi29FnOf&amp;ust=1523078312143783" TargetMode="External"/><Relationship Id="rId1" Type="http://schemas.openxmlformats.org/officeDocument/2006/relationships/slideLayout" Target="../slideLayouts/slideLayout7.xml"/><Relationship Id="rId6" Type="http://schemas.openxmlformats.org/officeDocument/2006/relationships/hyperlink" Target="http://www.google.pl/url?sa=i&amp;rct=j&amp;q=&amp;esrc=s&amp;source=images&amp;cd=&amp;cad=rja&amp;uact=8&amp;ved=2ahUKEwiAhpjf86TaAhWQCOwKHT0nApgQjRx6BAgAEAU&amp;url=http://pomorskie.travel/Odkrywaj-Dziedzictwo_kulturowe-Zabytki_sakralne-Zabytkowe_koscioly_i_zespoly_klasztorne/1177/Ko_ci_pw_w_Miko_aja_w_Gda_sku&amp;psig=AOvVaw1XqXCuFbRUEBtFO-dw7iEW&amp;ust=1523078505542061" TargetMode="External"/><Relationship Id="rId5" Type="http://schemas.openxmlformats.org/officeDocument/2006/relationships/image" Target="../media/image10.jpeg"/><Relationship Id="rId4" Type="http://schemas.openxmlformats.org/officeDocument/2006/relationships/hyperlink" Target="https://www.google.pl/url?sa=i&amp;rct=j&amp;q=&amp;esrc=s&amp;source=images&amp;cd=&amp;cad=rja&amp;uact=8&amp;ved=2ahUKEwjJoPqj86TaAhVB2KQKHa8hChUQjRx6BAgAEAU&amp;url=https://pl.dreamstime.com/zdj%C4%99cie-stock-serce-maryja-dziewica-typowy-katolicki-wizerunek-drukuj%C4%85cy-w-niemcy-od-ko%C5%84c%C3%B3wki-w-m%C3%B3j-sw%C3%B3j-dom-cent-image49476641&amp;psig=AOvVaw2XNXWm3fUJ-D9DDLgqWGi1&amp;ust=1523078374363288" TargetMode="External"/><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pl/url?sa=i&amp;rct=j&amp;q=&amp;esrc=s&amp;source=images&amp;cd=&amp;cad=rja&amp;uact=8&amp;ved=2ahUKEwifr4LD9KTaAhWPCuwKHVBeA58QjRx6BAgAEAU&amp;url=https://www.maxizabawa.pl/product-moh-9060-Magnetyczna-mapa-swiata-po-angielsku-Janod.html&amp;psig=AOvVaw3Fj1Nq6QsPcqqK5XfaN5ly&amp;ust=1523078710826545"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pl/url?sa=i&amp;rct=j&amp;q=&amp;esrc=s&amp;source=imgres&amp;cd=&amp;cad=rja&amp;uact=8&amp;ved=2ahUKEwi5yubQ9qTaAhVEzqQKHRXtDYIQjRx6BAgAEAU&amp;url=http://www.krakow.pl/otwarty_na_swiat/organizacje_miedzynarodowe/3319,artykul,miedzynarodowy_zwiazek_hanzy.html&amp;psig=AOvVaw0ZQfaWgJ7wFbatU5vPSG-R&amp;ust=1523079287057417" TargetMode="External"/><Relationship Id="rId1" Type="http://schemas.openxmlformats.org/officeDocument/2006/relationships/slideLayout" Target="../slideLayouts/slideLayout7.xml"/><Relationship Id="rId5" Type="http://schemas.openxmlformats.org/officeDocument/2006/relationships/image" Target="../media/image15.gif"/><Relationship Id="rId4" Type="http://schemas.openxmlformats.org/officeDocument/2006/relationships/hyperlink" Target="http://www.google.pl/url?sa=i&amp;rct=j&amp;q=&amp;esrc=s&amp;source=images&amp;cd=&amp;cad=rja&amp;uact=8&amp;ved=2ahUKEwiZz7vU96TaAhULDuwKHQOlCfkQjRx6BAgAEAU&amp;url=http://www.wszpwn.com.pl/pl/mapy-plany-wykresy-do-pobrania/wykresy-i-schematy.html&amp;psig=AOvVaw2C81DbRI8ZT2el9vDm02Q8&amp;ust=152307950788249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pl/url?sa=i&amp;rct=j&amp;q=&amp;esrc=s&amp;source=images&amp;cd=&amp;cad=rja&amp;uact=8&amp;ved=2ahUKEwiIn-mP9aTaAhUN3aQKHYQTCJUQjRx6BAgAEAU&amp;url=https://pl.wikipedia.org/wiki/S%C5%82upsk&amp;psig=AOvVaw3or3I55L892odoW9KxBd7r&amp;ust=1523078866184277"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pl.wikipedia.org/wiki/Plik:POL_Dar%C5%82owo_COA_1.svg" TargetMode="External"/><Relationship Id="rId13" Type="http://schemas.openxmlformats.org/officeDocument/2006/relationships/image" Target="../media/image22.png"/><Relationship Id="rId18" Type="http://schemas.openxmlformats.org/officeDocument/2006/relationships/hyperlink" Target="https://pl.wikipedia.org/wiki/Plik:Herb_Kolobrzegu.svg" TargetMode="External"/><Relationship Id="rId26" Type="http://schemas.openxmlformats.org/officeDocument/2006/relationships/hyperlink" Target="https://ksiegarnia-edukacyjna.pl/product-pol-5793-Puzzle-mapa-polityczna-Polski.html" TargetMode="External"/><Relationship Id="rId3" Type="http://schemas.openxmlformats.org/officeDocument/2006/relationships/image" Target="../media/image17.png"/><Relationship Id="rId21" Type="http://schemas.openxmlformats.org/officeDocument/2006/relationships/image" Target="../media/image26.png"/><Relationship Id="rId7" Type="http://schemas.openxmlformats.org/officeDocument/2006/relationships/image" Target="../media/image19.png"/><Relationship Id="rId12" Type="http://schemas.openxmlformats.org/officeDocument/2006/relationships/hyperlink" Target="https://pl.wikipedia.org/wiki/Plik:POL_Frombork_COA_1.svg" TargetMode="External"/><Relationship Id="rId17" Type="http://schemas.openxmlformats.org/officeDocument/2006/relationships/image" Target="../media/image24.png"/><Relationship Id="rId25" Type="http://schemas.openxmlformats.org/officeDocument/2006/relationships/image" Target="../media/image28.png"/><Relationship Id="rId2" Type="http://schemas.openxmlformats.org/officeDocument/2006/relationships/hyperlink" Target="https://pl.wikipedia.org/wiki/Plik:POL_Bia%C5%82ogard_COA_1.svg" TargetMode="External"/><Relationship Id="rId16" Type="http://schemas.openxmlformats.org/officeDocument/2006/relationships/hyperlink" Target="https://pl.wikipedia.org/wiki/Plik:POL_Goleni%C3%B3w_COA_1.svg" TargetMode="External"/><Relationship Id="rId20" Type="http://schemas.openxmlformats.org/officeDocument/2006/relationships/hyperlink" Target="https://pl.wikipedia.org/wiki/Plik:POL_Koszalin_COA.svg" TargetMode="External"/><Relationship Id="rId1" Type="http://schemas.openxmlformats.org/officeDocument/2006/relationships/slideLayout" Target="../slideLayouts/slideLayout7.xml"/><Relationship Id="rId6" Type="http://schemas.openxmlformats.org/officeDocument/2006/relationships/hyperlink" Target="https://pl.wikipedia.org/wiki/Plik:POL_Che%C5%82mno_COA.svg" TargetMode="External"/><Relationship Id="rId11" Type="http://schemas.openxmlformats.org/officeDocument/2006/relationships/image" Target="../media/image21.png"/><Relationship Id="rId24" Type="http://schemas.openxmlformats.org/officeDocument/2006/relationships/hyperlink" Target="https://pl.wikipedia.org/wiki/Plik:POL_Kwidzyn_COA.svg" TargetMode="External"/><Relationship Id="rId5" Type="http://schemas.openxmlformats.org/officeDocument/2006/relationships/image" Target="../media/image18.png"/><Relationship Id="rId15" Type="http://schemas.openxmlformats.org/officeDocument/2006/relationships/image" Target="../media/image23.png"/><Relationship Id="rId23" Type="http://schemas.openxmlformats.org/officeDocument/2006/relationships/image" Target="../media/image27.png"/><Relationship Id="rId10" Type="http://schemas.openxmlformats.org/officeDocument/2006/relationships/hyperlink" Target="https://pl.wikipedia.org/wiki/Plik:POL_Elbl%C4%85g_COA.svg" TargetMode="External"/><Relationship Id="rId19" Type="http://schemas.openxmlformats.org/officeDocument/2006/relationships/image" Target="../media/image25.png"/><Relationship Id="rId4" Type="http://schemas.openxmlformats.org/officeDocument/2006/relationships/hyperlink" Target="https://pl.wikipedia.org/wiki/Plik:POL_Braniewo_COA.svg" TargetMode="External"/><Relationship Id="rId9" Type="http://schemas.openxmlformats.org/officeDocument/2006/relationships/image" Target="../media/image20.png"/><Relationship Id="rId14" Type="http://schemas.openxmlformats.org/officeDocument/2006/relationships/hyperlink" Target="https://pl.wikipedia.org/wiki/Plik:POL_Gda%C5%84sk_COA.svg" TargetMode="External"/><Relationship Id="rId22" Type="http://schemas.openxmlformats.org/officeDocument/2006/relationships/hyperlink" Target="https://pl.wikipedia.org/wiki/Plik:POL_Krak%C3%B3w_COA.svg" TargetMode="External"/><Relationship Id="rId27"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Znalezione obrazy dla zapytania mapa europy">
            <a:hlinkClick r:id="rId2"/>
          </p:cNvPr>
          <p:cNvPicPr>
            <a:picLocks noChangeAspect="1" noChangeArrowheads="1"/>
          </p:cNvPicPr>
          <p:nvPr/>
        </p:nvPicPr>
        <p:blipFill>
          <a:blip r:embed="rId3" cstate="print"/>
          <a:srcRect/>
          <a:stretch>
            <a:fillRect/>
          </a:stretch>
        </p:blipFill>
        <p:spPr bwMode="auto">
          <a:xfrm>
            <a:off x="3510930" y="0"/>
            <a:ext cx="5633070" cy="5468085"/>
          </a:xfrm>
          <a:prstGeom prst="rect">
            <a:avLst/>
          </a:prstGeom>
          <a:ln>
            <a:noFill/>
          </a:ln>
          <a:effectLst>
            <a:softEdge rad="112500"/>
          </a:effectLst>
        </p:spPr>
      </p:pic>
      <p:sp>
        <p:nvSpPr>
          <p:cNvPr id="4" name="Prostokąt 3"/>
          <p:cNvSpPr/>
          <p:nvPr/>
        </p:nvSpPr>
        <p:spPr>
          <a:xfrm>
            <a:off x="0" y="0"/>
            <a:ext cx="4898200" cy="4154984"/>
          </a:xfrm>
          <a:prstGeom prst="rect">
            <a:avLst/>
          </a:prstGeom>
          <a:noFill/>
        </p:spPr>
        <p:txBody>
          <a:bodyPr wrap="none" lIns="91440" tIns="45720" rIns="91440" bIns="45720">
            <a:spAutoFit/>
          </a:bodyPr>
          <a:lstStyle/>
          <a:p>
            <a:pPr algn="ctr"/>
            <a:r>
              <a:rPr lang="pl-PL" sz="8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Cultural</a:t>
            </a:r>
            <a:r>
              <a:rPr lang="pl-PL" sz="8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pPr algn="ctr"/>
            <a:r>
              <a:rPr lang="pl-PL" sz="8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routes</a:t>
            </a:r>
            <a:r>
              <a:rPr lang="pl-PL" sz="8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pPr algn="ctr"/>
            <a:r>
              <a:rPr lang="pl-PL"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Of </a:t>
            </a:r>
          </a:p>
          <a:p>
            <a:pPr algn="ctr"/>
            <a:r>
              <a:rPr lang="pl-PL" sz="7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europe</a:t>
            </a:r>
            <a:endParaRPr lang="pl-PL" sz="7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6" name="Picture 4" descr="Znalezione obrazy dla zapytania erasmus + logo">
            <a:hlinkClick r:id="rId4"/>
          </p:cNvPr>
          <p:cNvPicPr>
            <a:picLocks noChangeAspect="1" noChangeArrowheads="1"/>
          </p:cNvPicPr>
          <p:nvPr/>
        </p:nvPicPr>
        <p:blipFill>
          <a:blip r:embed="rId5" cstate="print"/>
          <a:srcRect/>
          <a:stretch>
            <a:fillRect/>
          </a:stretch>
        </p:blipFill>
        <p:spPr bwMode="auto">
          <a:xfrm>
            <a:off x="0" y="5210175"/>
            <a:ext cx="7200900" cy="1647825"/>
          </a:xfrm>
          <a:prstGeom prst="rect">
            <a:avLst/>
          </a:prstGeom>
          <a:ln>
            <a:noFill/>
          </a:ln>
          <a:effectLst>
            <a:softEdge rad="112500"/>
          </a:effectLst>
        </p:spPr>
      </p:pic>
      <p:sp>
        <p:nvSpPr>
          <p:cNvPr id="5" name="Prostokąt 4"/>
          <p:cNvSpPr/>
          <p:nvPr/>
        </p:nvSpPr>
        <p:spPr>
          <a:xfrm>
            <a:off x="3059832" y="5301208"/>
            <a:ext cx="3259418" cy="584775"/>
          </a:xfrm>
          <a:prstGeom prst="rect">
            <a:avLst/>
          </a:prstGeom>
          <a:noFill/>
        </p:spPr>
        <p:txBody>
          <a:bodyPr wrap="none" lIns="91440" tIns="45720" rIns="91440" bIns="45720">
            <a:spAutoFit/>
          </a:bodyPr>
          <a:lstStyle/>
          <a:p>
            <a:pPr algn="ctr"/>
            <a:r>
              <a:rPr lang="pl-PL" sz="3200" b="0" cap="none" spc="0" dirty="0" smtClean="0">
                <a:ln w="18415" cmpd="sng">
                  <a:solidFill>
                    <a:schemeClr val="tx1"/>
                  </a:solidFill>
                  <a:prstDash val="solid"/>
                </a:ln>
                <a:effectLst>
                  <a:outerShdw blurRad="63500" dir="3600000" algn="tl" rotWithShape="0">
                    <a:srgbClr val="000000">
                      <a:alpha val="70000"/>
                    </a:srgbClr>
                  </a:outerShdw>
                </a:effectLst>
              </a:rPr>
              <a:t>„</a:t>
            </a:r>
            <a:r>
              <a:rPr lang="pl-PL" sz="3200" b="0" cap="none" spc="0" dirty="0" err="1" smtClean="0">
                <a:ln w="18415" cmpd="sng">
                  <a:solidFill>
                    <a:schemeClr val="tx1"/>
                  </a:solidFill>
                  <a:prstDash val="solid"/>
                </a:ln>
                <a:effectLst>
                  <a:outerShdw blurRad="63500" dir="3600000" algn="tl" rotWithShape="0">
                    <a:srgbClr val="000000">
                      <a:alpha val="70000"/>
                    </a:srgbClr>
                  </a:outerShdw>
                </a:effectLst>
              </a:rPr>
              <a:t>Paths</a:t>
            </a:r>
            <a:r>
              <a:rPr lang="pl-PL" sz="3200" b="0" cap="none" spc="0" dirty="0" smtClean="0">
                <a:ln w="18415" cmpd="sng">
                  <a:solidFill>
                    <a:schemeClr val="tx1"/>
                  </a:solidFill>
                  <a:prstDash val="solid"/>
                </a:ln>
                <a:effectLst>
                  <a:outerShdw blurRad="63500" dir="3600000" algn="tl" rotWithShape="0">
                    <a:srgbClr val="000000">
                      <a:alpha val="70000"/>
                    </a:srgbClr>
                  </a:outerShdw>
                </a:effectLst>
              </a:rPr>
              <a:t> of Europe”</a:t>
            </a:r>
            <a:endParaRPr lang="pl-PL" sz="3200" b="0" cap="none" spc="0" dirty="0">
              <a:ln w="18415" cmpd="sng">
                <a:solidFill>
                  <a:schemeClr val="tx1"/>
                </a:solidFill>
                <a:prstDash val="solid"/>
              </a:ln>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Znalezione obrazy dla zapytania lo 2 końskie logo">
            <a:hlinkClick r:id="rId2"/>
          </p:cNvPr>
          <p:cNvPicPr>
            <a:picLocks noChangeAspect="1" noChangeArrowheads="1"/>
          </p:cNvPicPr>
          <p:nvPr/>
        </p:nvPicPr>
        <p:blipFill>
          <a:blip r:embed="rId3" cstate="print"/>
          <a:srcRect/>
          <a:stretch>
            <a:fillRect/>
          </a:stretch>
        </p:blipFill>
        <p:spPr bwMode="auto">
          <a:xfrm>
            <a:off x="5935354" y="4005064"/>
            <a:ext cx="3208645" cy="2852936"/>
          </a:xfrm>
          <a:prstGeom prst="rect">
            <a:avLst/>
          </a:prstGeom>
          <a:noFill/>
        </p:spPr>
      </p:pic>
      <p:sp>
        <p:nvSpPr>
          <p:cNvPr id="2" name="Prostokąt 1"/>
          <p:cNvSpPr/>
          <p:nvPr/>
        </p:nvSpPr>
        <p:spPr>
          <a:xfrm>
            <a:off x="0" y="2060848"/>
            <a:ext cx="9050619" cy="1754326"/>
          </a:xfrm>
          <a:prstGeom prst="rect">
            <a:avLst/>
          </a:prstGeom>
          <a:noFill/>
        </p:spPr>
        <p:txBody>
          <a:bodyPr wrap="none" lIns="91440" tIns="45720" rIns="91440" bIns="45720">
            <a:spAutoFit/>
          </a:bodyPr>
          <a:lstStyle/>
          <a:p>
            <a:pPr algn="ctr"/>
            <a:r>
              <a:rPr lang="pl-PL" sz="5400" b="1" cap="none" spc="0" dirty="0" smtClean="0">
                <a:ln w="12700">
                  <a:solidFill>
                    <a:srgbClr val="FFFFFF"/>
                  </a:solidFill>
                  <a:prstDash val="solid"/>
                </a:ln>
                <a:solidFill>
                  <a:srgbClr val="C00000"/>
                </a:solidFill>
                <a:effectLst>
                  <a:glow rad="101600">
                    <a:schemeClr val="tx1">
                      <a:alpha val="60000"/>
                    </a:schemeClr>
                  </a:glow>
                  <a:outerShdw blurRad="41275" dist="20320" dir="1800000" algn="tl" rotWithShape="0">
                    <a:srgbClr val="000000">
                      <a:alpha val="40000"/>
                    </a:srgbClr>
                  </a:outerShdw>
                </a:effectLst>
                <a:latin typeface="Cooper Black" pitchFamily="18" charset="0"/>
              </a:rPr>
              <a:t>THANK YOU </a:t>
            </a:r>
          </a:p>
          <a:p>
            <a:pPr algn="ctr"/>
            <a:r>
              <a:rPr lang="pl-PL" sz="5400" b="1" dirty="0" smtClean="0">
                <a:ln w="12700">
                  <a:solidFill>
                    <a:srgbClr val="FFFFFF"/>
                  </a:solidFill>
                  <a:prstDash val="solid"/>
                </a:ln>
                <a:solidFill>
                  <a:srgbClr val="C00000"/>
                </a:solidFill>
                <a:effectLst>
                  <a:glow rad="101600">
                    <a:schemeClr val="tx1">
                      <a:alpha val="60000"/>
                    </a:schemeClr>
                  </a:glow>
                  <a:outerShdw blurRad="41275" dist="20320" dir="1800000" algn="tl" rotWithShape="0">
                    <a:srgbClr val="000000">
                      <a:alpha val="40000"/>
                    </a:srgbClr>
                  </a:outerShdw>
                </a:effectLst>
                <a:latin typeface="Cooper Black" pitchFamily="18" charset="0"/>
              </a:rPr>
              <a:t>FOR YOUR ATTENTION! </a:t>
            </a:r>
            <a:endParaRPr lang="pl-PL" sz="5400" b="1" cap="none" spc="0" dirty="0">
              <a:ln w="12700">
                <a:solidFill>
                  <a:srgbClr val="FFFFFF"/>
                </a:solidFill>
                <a:prstDash val="solid"/>
              </a:ln>
              <a:solidFill>
                <a:srgbClr val="C00000"/>
              </a:solidFill>
              <a:effectLst>
                <a:glow rad="101600">
                  <a:schemeClr val="tx1">
                    <a:alpha val="60000"/>
                  </a:schemeClr>
                </a:glow>
                <a:outerShdw blurRad="41275" dist="20320" dir="1800000" algn="tl" rotWithShape="0">
                  <a:srgbClr val="000000">
                    <a:alpha val="40000"/>
                  </a:srgbClr>
                </a:outerShdw>
              </a:effectLst>
              <a:latin typeface="Cooper Black" pitchFamily="18" charset="0"/>
            </a:endParaRPr>
          </a:p>
        </p:txBody>
      </p:sp>
      <p:sp>
        <p:nvSpPr>
          <p:cNvPr id="3" name="pole tekstowe 2"/>
          <p:cNvSpPr txBox="1"/>
          <p:nvPr/>
        </p:nvSpPr>
        <p:spPr>
          <a:xfrm>
            <a:off x="2555776" y="4005064"/>
            <a:ext cx="4392488" cy="1200329"/>
          </a:xfrm>
          <a:prstGeom prst="rect">
            <a:avLst/>
          </a:prstGeom>
          <a:noFill/>
        </p:spPr>
        <p:txBody>
          <a:bodyPr wrap="square" rtlCol="0">
            <a:spAutoFit/>
          </a:bodyPr>
          <a:lstStyle/>
          <a:p>
            <a:pPr algn="ctr"/>
            <a:r>
              <a:rPr lang="pl-PL" sz="2400" dirty="0" smtClean="0">
                <a:latin typeface="Arial Black" pitchFamily="34" charset="0"/>
              </a:rPr>
              <a:t>Natalia Krakowiak</a:t>
            </a:r>
          </a:p>
          <a:p>
            <a:pPr algn="ctr"/>
            <a:r>
              <a:rPr lang="pl-PL" sz="2400" dirty="0" smtClean="0">
                <a:latin typeface="Arial Black" pitchFamily="34" charset="0"/>
              </a:rPr>
              <a:t>and</a:t>
            </a:r>
          </a:p>
          <a:p>
            <a:pPr algn="ctr"/>
            <a:r>
              <a:rPr lang="pl-PL" sz="2400" dirty="0" smtClean="0">
                <a:latin typeface="Arial Black" pitchFamily="34" charset="0"/>
              </a:rPr>
              <a:t>Katarzyna </a:t>
            </a:r>
            <a:r>
              <a:rPr lang="pl-PL" sz="2400" dirty="0" err="1" smtClean="0">
                <a:latin typeface="Arial Black" pitchFamily="34" charset="0"/>
              </a:rPr>
              <a:t>Prasał</a:t>
            </a:r>
            <a:endParaRPr lang="pl-PL" sz="2400" dirty="0">
              <a:latin typeface="Arial Black" pitchFamily="34" charset="0"/>
            </a:endParaRPr>
          </a:p>
        </p:txBody>
      </p:sp>
      <p:pic>
        <p:nvPicPr>
          <p:cNvPr id="1026" name="Picture 2" descr="http://i.creativecommons.org/l/by/3.0/88x31.png"/>
          <p:cNvPicPr>
            <a:picLocks noChangeAspect="1" noChangeArrowheads="1"/>
          </p:cNvPicPr>
          <p:nvPr/>
        </p:nvPicPr>
        <p:blipFill>
          <a:blip r:embed="rId4" cstate="print"/>
          <a:srcRect/>
          <a:stretch>
            <a:fillRect/>
          </a:stretch>
        </p:blipFill>
        <p:spPr bwMode="auto">
          <a:xfrm>
            <a:off x="0" y="6137920"/>
            <a:ext cx="2044098" cy="720080"/>
          </a:xfrm>
          <a:prstGeom prst="rect">
            <a:avLst/>
          </a:prstGeom>
          <a:noFill/>
        </p:spPr>
      </p:pic>
      <p:pic>
        <p:nvPicPr>
          <p:cNvPr id="1028" name="Picture 4" descr="Znalezione obrazy dla zapytania erasmus + logo">
            <a:hlinkClick r:id="rId5"/>
          </p:cNvPr>
          <p:cNvPicPr>
            <a:picLocks noChangeAspect="1" noChangeArrowheads="1"/>
          </p:cNvPicPr>
          <p:nvPr/>
        </p:nvPicPr>
        <p:blipFill>
          <a:blip r:embed="rId6" cstate="print"/>
          <a:srcRect/>
          <a:stretch>
            <a:fillRect/>
          </a:stretch>
        </p:blipFill>
        <p:spPr bwMode="auto">
          <a:xfrm>
            <a:off x="0" y="0"/>
            <a:ext cx="7200900" cy="16478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upload.wikimedia.org/wikipedia/commons/thumb/f/f0/Extent_of_the_Hansa.png/1024px-Extent_of_the_Hansa.png"/>
          <p:cNvPicPr>
            <a:picLocks noChangeAspect="1" noChangeArrowheads="1"/>
          </p:cNvPicPr>
          <p:nvPr/>
        </p:nvPicPr>
        <p:blipFill>
          <a:blip r:embed="rId2" cstate="print"/>
          <a:srcRect/>
          <a:stretch>
            <a:fillRect/>
          </a:stretch>
        </p:blipFill>
        <p:spPr bwMode="auto">
          <a:xfrm>
            <a:off x="3131840" y="3543196"/>
            <a:ext cx="6012159" cy="3314804"/>
          </a:xfrm>
          <a:prstGeom prst="rect">
            <a:avLst/>
          </a:prstGeom>
          <a:noFill/>
        </p:spPr>
      </p:pic>
      <p:sp>
        <p:nvSpPr>
          <p:cNvPr id="3" name="Symbol zastępczy zawartości 2"/>
          <p:cNvSpPr>
            <a:spLocks noGrp="1"/>
          </p:cNvSpPr>
          <p:nvPr>
            <p:ph idx="4294967295"/>
          </p:nvPr>
        </p:nvSpPr>
        <p:spPr>
          <a:xfrm>
            <a:off x="0" y="1484784"/>
            <a:ext cx="8686800" cy="4525962"/>
          </a:xfrm>
        </p:spPr>
        <p:txBody>
          <a:bodyPr/>
          <a:lstStyle/>
          <a:p>
            <a:pPr>
              <a:buNone/>
            </a:pPr>
            <a:r>
              <a:rPr lang="pl-PL" dirty="0" smtClean="0"/>
              <a:t>   </a:t>
            </a:r>
            <a:r>
              <a:rPr lang="pl-PL" b="1" dirty="0" smtClean="0"/>
              <a:t> </a:t>
            </a:r>
            <a:r>
              <a:rPr lang="en-US" b="1" dirty="0" smtClean="0"/>
              <a:t>the Hanseatic League, the Hanseatic League (with the St.-Hans-Hans-German group) - </a:t>
            </a:r>
            <a:r>
              <a:rPr lang="en-US" dirty="0" smtClean="0"/>
              <a:t>solving contemporary problems. Cities belonging to this network that run a business can not run a business.</a:t>
            </a:r>
            <a:endParaRPr lang="pl-PL" dirty="0"/>
          </a:p>
        </p:txBody>
      </p:sp>
      <p:sp>
        <p:nvSpPr>
          <p:cNvPr id="7" name="Prostokąt 6"/>
          <p:cNvSpPr/>
          <p:nvPr/>
        </p:nvSpPr>
        <p:spPr>
          <a:xfrm>
            <a:off x="2627784" y="188640"/>
            <a:ext cx="3748142" cy="1569660"/>
          </a:xfrm>
          <a:prstGeom prst="rect">
            <a:avLst/>
          </a:prstGeom>
          <a:noFill/>
        </p:spPr>
        <p:txBody>
          <a:bodyPr wrap="none" lIns="91440" tIns="45720" rIns="91440" bIns="45720">
            <a:spAutoFit/>
          </a:bodyPr>
          <a:lstStyle/>
          <a:p>
            <a:pPr algn="ctr"/>
            <a:r>
              <a:rPr lang="pl-PL"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hanza</a:t>
            </a:r>
            <a:endParaRPr lang="pl-PL"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odobny obraz">
            <a:hlinkClick r:id="rId2"/>
          </p:cNvPr>
          <p:cNvPicPr>
            <a:picLocks noChangeAspect="1" noChangeArrowheads="1"/>
          </p:cNvPicPr>
          <p:nvPr/>
        </p:nvPicPr>
        <p:blipFill>
          <a:blip r:embed="rId3" cstate="print"/>
          <a:srcRect/>
          <a:stretch>
            <a:fillRect/>
          </a:stretch>
        </p:blipFill>
        <p:spPr bwMode="auto">
          <a:xfrm>
            <a:off x="3707904" y="2355342"/>
            <a:ext cx="3635896" cy="4502658"/>
          </a:xfrm>
          <a:prstGeom prst="rect">
            <a:avLst/>
          </a:prstGeom>
          <a:ln>
            <a:noFill/>
          </a:ln>
          <a:effectLst>
            <a:softEdge rad="112500"/>
          </a:effectLst>
        </p:spPr>
      </p:pic>
      <p:sp>
        <p:nvSpPr>
          <p:cNvPr id="20481" name="Rectangle 1"/>
          <p:cNvSpPr>
            <a:spLocks noChangeArrowheads="1"/>
          </p:cNvSpPr>
          <p:nvPr/>
        </p:nvSpPr>
        <p:spPr bwMode="auto">
          <a:xfrm>
            <a:off x="0" y="620688"/>
            <a:ext cx="8884163" cy="224676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2800" b="0" i="0" u="none" strike="noStrike" cap="none" normalizeH="0" baseline="0" dirty="0" smtClean="0">
                <a:ln>
                  <a:noFill/>
                </a:ln>
                <a:solidFill>
                  <a:schemeClr val="tx1"/>
                </a:solidFill>
                <a:effectLst/>
                <a:latin typeface="Franklin Gothic Book (Tekst podstawowy)"/>
                <a:ea typeface="Arial Unicode MS" pitchFamily="34" charset="-128"/>
                <a:cs typeface="Arial Unicode MS" pitchFamily="34" charset="-128"/>
              </a:rPr>
              <a:t>Hanza, as a </a:t>
            </a:r>
            <a:r>
              <a:rPr kumimoji="0" lang="pl-PL" sz="2800" b="0" i="0" u="none" strike="noStrike" cap="none" normalizeH="0" baseline="0" dirty="0" err="1" smtClean="0">
                <a:ln>
                  <a:noFill/>
                </a:ln>
                <a:solidFill>
                  <a:schemeClr val="tx1"/>
                </a:solidFill>
                <a:effectLst/>
                <a:latin typeface="Franklin Gothic Book (Tekst podstawowy)"/>
                <a:ea typeface="Arial Unicode MS" pitchFamily="34" charset="-128"/>
                <a:cs typeface="Arial Unicode MS" pitchFamily="34" charset="-128"/>
              </a:rPr>
              <a:t>bridge</a:t>
            </a:r>
            <a:r>
              <a:rPr kumimoji="0" lang="pl-PL" sz="2800" b="0" i="0" u="none" strike="noStrike" cap="none" normalizeH="0" baseline="0" dirty="0" smtClean="0">
                <a:ln>
                  <a:noFill/>
                </a:ln>
                <a:solidFill>
                  <a:schemeClr val="tx1"/>
                </a:solidFill>
                <a:effectLst/>
                <a:latin typeface="Franklin Gothic Book (Tekst podstawowy)"/>
                <a:ea typeface="Arial Unicode MS" pitchFamily="34" charset="-128"/>
                <a:cs typeface="Arial Unicode MS" pitchFamily="34" charset="-128"/>
              </a:rPr>
              <a:t> </a:t>
            </a:r>
            <a:r>
              <a:rPr kumimoji="0" lang="pl-PL" sz="2800" b="0" i="0" u="none" strike="noStrike" cap="none" normalizeH="0" baseline="0" dirty="0" err="1" smtClean="0">
                <a:ln>
                  <a:noFill/>
                </a:ln>
                <a:solidFill>
                  <a:schemeClr val="tx1"/>
                </a:solidFill>
                <a:effectLst/>
                <a:latin typeface="Franklin Gothic Book (Tekst podstawowy)"/>
                <a:ea typeface="Arial Unicode MS" pitchFamily="34" charset="-128"/>
                <a:cs typeface="Arial Unicode MS" pitchFamily="34" charset="-128"/>
              </a:rPr>
              <a:t>connecting</a:t>
            </a:r>
            <a:r>
              <a:rPr kumimoji="0" lang="pl-PL" sz="2800" b="0" i="0" u="none" strike="noStrike" cap="none" normalizeH="0" baseline="0" dirty="0" smtClean="0">
                <a:ln>
                  <a:noFill/>
                </a:ln>
                <a:solidFill>
                  <a:schemeClr val="tx1"/>
                </a:solidFill>
                <a:effectLst/>
                <a:latin typeface="Franklin Gothic Book (Tekst podstawowy)"/>
                <a:ea typeface="Arial Unicode MS" pitchFamily="34" charset="-128"/>
                <a:cs typeface="Arial Unicode MS" pitchFamily="34" charset="-128"/>
              </a:rPr>
              <a:t> </a:t>
            </a:r>
            <a:r>
              <a:rPr kumimoji="0" lang="pl-PL" sz="2800" b="0" i="0" u="none" strike="noStrike" cap="none" normalizeH="0" baseline="0" dirty="0" err="1" smtClean="0">
                <a:ln>
                  <a:noFill/>
                </a:ln>
                <a:solidFill>
                  <a:schemeClr val="tx1"/>
                </a:solidFill>
                <a:effectLst/>
                <a:latin typeface="Franklin Gothic Book (Tekst podstawowy)"/>
                <a:ea typeface="Arial Unicode MS" pitchFamily="34" charset="-128"/>
                <a:cs typeface="Arial Unicode MS" pitchFamily="34" charset="-128"/>
              </a:rPr>
              <a:t>the</a:t>
            </a:r>
            <a:r>
              <a:rPr kumimoji="0" lang="pl-PL" sz="2800" b="0" i="0" u="none" strike="noStrike" cap="none" normalizeH="0" baseline="0" dirty="0" smtClean="0">
                <a:ln>
                  <a:noFill/>
                </a:ln>
                <a:solidFill>
                  <a:schemeClr val="tx1"/>
                </a:solidFill>
                <a:effectLst/>
                <a:latin typeface="Franklin Gothic Book (Tekst podstawowy)"/>
                <a:ea typeface="Arial Unicode MS" pitchFamily="34" charset="-128"/>
                <a:cs typeface="Arial Unicode MS" pitchFamily="34" charset="-128"/>
              </a:rPr>
              <a:t> </a:t>
            </a:r>
            <a:r>
              <a:rPr kumimoji="0" lang="pl-PL" sz="2800" b="0" i="0" u="none" strike="noStrike" cap="none" normalizeH="0" baseline="0" dirty="0" err="1" smtClean="0">
                <a:ln>
                  <a:noFill/>
                </a:ln>
                <a:solidFill>
                  <a:schemeClr val="tx1"/>
                </a:solidFill>
                <a:effectLst/>
                <a:latin typeface="Franklin Gothic Book (Tekst podstawowy)"/>
                <a:ea typeface="Arial Unicode MS" pitchFamily="34" charset="-128"/>
                <a:cs typeface="Arial Unicode MS" pitchFamily="34" charset="-128"/>
              </a:rPr>
              <a:t>markets</a:t>
            </a:r>
            <a:r>
              <a:rPr kumimoji="0" lang="pl-PL" sz="2800" b="0" i="0" u="none" strike="noStrike" cap="none" normalizeH="0" baseline="0" dirty="0" smtClean="0">
                <a:ln>
                  <a:noFill/>
                </a:ln>
                <a:solidFill>
                  <a:schemeClr val="tx1"/>
                </a:solidFill>
                <a:effectLst/>
                <a:latin typeface="Franklin Gothic Book (Tekst podstawowy)"/>
                <a:ea typeface="Arial Unicode MS" pitchFamily="34" charset="-128"/>
                <a:cs typeface="Arial Unicode MS" pitchFamily="34" charset="-128"/>
              </a:rPr>
              <a:t> of western and </a:t>
            </a:r>
            <a:r>
              <a:rPr kumimoji="0" lang="pl-PL" sz="2800" b="0" i="0" u="none" strike="noStrike" cap="none" normalizeH="0" baseline="0" dirty="0" err="1" smtClean="0">
                <a:ln>
                  <a:noFill/>
                </a:ln>
                <a:solidFill>
                  <a:schemeClr val="tx1"/>
                </a:solidFill>
                <a:effectLst/>
                <a:latin typeface="Franklin Gothic Book (Tekst podstawowy)"/>
                <a:ea typeface="Arial Unicode MS" pitchFamily="34" charset="-128"/>
                <a:cs typeface="Arial Unicode MS" pitchFamily="34" charset="-128"/>
              </a:rPr>
              <a:t>eastern</a:t>
            </a:r>
            <a:r>
              <a:rPr kumimoji="0" lang="pl-PL" sz="2800" b="0" i="0" u="none" strike="noStrike" cap="none" normalizeH="0" baseline="0" dirty="0" smtClean="0">
                <a:ln>
                  <a:noFill/>
                </a:ln>
                <a:solidFill>
                  <a:schemeClr val="tx1"/>
                </a:solidFill>
                <a:effectLst/>
                <a:latin typeface="Franklin Gothic Book (Tekst podstawowy)"/>
                <a:ea typeface="Arial Unicode MS" pitchFamily="34" charset="-128"/>
                <a:cs typeface="Arial Unicode MS" pitchFamily="34" charset="-128"/>
              </a:rPr>
              <a:t> Europe, </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sz="2800" b="0" i="0" u="none" strike="noStrike" cap="none" normalizeH="0" baseline="0" dirty="0" err="1" smtClean="0">
                <a:ln>
                  <a:noFill/>
                </a:ln>
                <a:solidFill>
                  <a:schemeClr val="tx1"/>
                </a:solidFill>
                <a:effectLst/>
                <a:latin typeface="Franklin Gothic Book (Tekst podstawowy)"/>
                <a:ea typeface="Arial Unicode MS" pitchFamily="34" charset="-128"/>
                <a:cs typeface="Arial Unicode MS" pitchFamily="34" charset="-128"/>
              </a:rPr>
              <a:t>excluded</a:t>
            </a:r>
            <a:r>
              <a:rPr kumimoji="0" lang="pl-PL" sz="2800" b="0" i="0" u="none" strike="noStrike" cap="none" normalizeH="0" baseline="0" dirty="0" smtClean="0">
                <a:ln>
                  <a:noFill/>
                </a:ln>
                <a:solidFill>
                  <a:schemeClr val="tx1"/>
                </a:solidFill>
                <a:effectLst/>
                <a:latin typeface="Franklin Gothic Book (Tekst podstawowy)"/>
                <a:ea typeface="Arial Unicode MS" pitchFamily="34" charset="-128"/>
                <a:cs typeface="Arial Unicode MS" pitchFamily="34" charset="-128"/>
              </a:rPr>
              <a:t> </a:t>
            </a:r>
            <a:r>
              <a:rPr kumimoji="0" lang="pl-PL" sz="2800" b="0" i="0" u="none" strike="noStrike" cap="none" normalizeH="0" baseline="0" dirty="0" err="1" smtClean="0">
                <a:ln>
                  <a:noFill/>
                </a:ln>
                <a:solidFill>
                  <a:schemeClr val="tx1"/>
                </a:solidFill>
                <a:effectLst/>
                <a:latin typeface="Franklin Gothic Book (Tekst podstawowy)"/>
                <a:ea typeface="Arial Unicode MS" pitchFamily="34" charset="-128"/>
                <a:cs typeface="Arial Unicode MS" pitchFamily="34" charset="-128"/>
              </a:rPr>
              <a:t>the</a:t>
            </a:r>
            <a:r>
              <a:rPr kumimoji="0" lang="pl-PL" sz="2800" b="0" i="0" u="none" strike="noStrike" cap="none" normalizeH="0" baseline="0" dirty="0" smtClean="0">
                <a:ln>
                  <a:noFill/>
                </a:ln>
                <a:solidFill>
                  <a:schemeClr val="tx1"/>
                </a:solidFill>
                <a:effectLst/>
                <a:latin typeface="Franklin Gothic Book (Tekst podstawowy)"/>
                <a:ea typeface="Arial Unicode MS" pitchFamily="34" charset="-128"/>
                <a:cs typeface="Arial Unicode MS" pitchFamily="34" charset="-128"/>
              </a:rPr>
              <a:t> extra-union </a:t>
            </a:r>
            <a:r>
              <a:rPr kumimoji="0" lang="pl-PL" sz="2800" b="0" i="0" u="none" strike="noStrike" cap="none" normalizeH="0" baseline="0" dirty="0" err="1" smtClean="0">
                <a:ln>
                  <a:noFill/>
                </a:ln>
                <a:solidFill>
                  <a:schemeClr val="tx1"/>
                </a:solidFill>
                <a:effectLst/>
                <a:latin typeface="Franklin Gothic Book (Tekst podstawowy)"/>
                <a:ea typeface="Arial Unicode MS" pitchFamily="34" charset="-128"/>
                <a:cs typeface="Arial Unicode MS" pitchFamily="34" charset="-128"/>
              </a:rPr>
              <a:t>competition</a:t>
            </a:r>
            <a:r>
              <a:rPr kumimoji="0" lang="pl-PL" sz="2800" b="0" i="0" u="none" strike="noStrike" cap="none" normalizeH="0" baseline="0" dirty="0" smtClean="0">
                <a:ln>
                  <a:noFill/>
                </a:ln>
                <a:solidFill>
                  <a:schemeClr val="tx1"/>
                </a:solidFill>
                <a:effectLst/>
                <a:latin typeface="Franklin Gothic Book (Tekst podstawowy)"/>
                <a:ea typeface="Arial Unicode MS" pitchFamily="34" charset="-128"/>
                <a:cs typeface="Arial Unicode MS" pitchFamily="34" charset="-128"/>
              </a:rPr>
              <a:t> </a:t>
            </a:r>
            <a:r>
              <a:rPr kumimoji="0" lang="pl-PL" sz="2800" b="0" i="0" u="none" strike="noStrike" cap="none" normalizeH="0" baseline="0" dirty="0" err="1" smtClean="0">
                <a:ln>
                  <a:noFill/>
                </a:ln>
                <a:solidFill>
                  <a:schemeClr val="tx1"/>
                </a:solidFill>
                <a:effectLst/>
                <a:latin typeface="Franklin Gothic Book (Tekst podstawowy)"/>
                <a:ea typeface="Arial Unicode MS" pitchFamily="34" charset="-128"/>
                <a:cs typeface="Arial Unicode MS" pitchFamily="34" charset="-128"/>
              </a:rPr>
              <a:t>in</a:t>
            </a:r>
            <a:r>
              <a:rPr kumimoji="0" lang="pl-PL" sz="2800" b="0" i="0" u="none" strike="noStrike" cap="none" normalizeH="0" baseline="0" dirty="0" smtClean="0">
                <a:ln>
                  <a:noFill/>
                </a:ln>
                <a:solidFill>
                  <a:schemeClr val="tx1"/>
                </a:solidFill>
                <a:effectLst/>
                <a:latin typeface="Franklin Gothic Book (Tekst podstawowy)"/>
                <a:ea typeface="Arial Unicode MS" pitchFamily="34" charset="-128"/>
                <a:cs typeface="Arial Unicode MS" pitchFamily="34" charset="-128"/>
              </a:rPr>
              <a:t> </a:t>
            </a:r>
            <a:r>
              <a:rPr kumimoji="0" lang="pl-PL" sz="2800" b="0" i="0" u="none" strike="noStrike" cap="none" normalizeH="0" baseline="0" dirty="0" err="1" smtClean="0">
                <a:ln>
                  <a:noFill/>
                </a:ln>
                <a:solidFill>
                  <a:schemeClr val="tx1"/>
                </a:solidFill>
                <a:effectLst/>
                <a:latin typeface="Franklin Gothic Book (Tekst podstawowy)"/>
                <a:ea typeface="Arial Unicode MS" pitchFamily="34" charset="-128"/>
                <a:cs typeface="Arial Unicode MS" pitchFamily="34" charset="-128"/>
              </a:rPr>
              <a:t>the</a:t>
            </a:r>
            <a:r>
              <a:rPr kumimoji="0" lang="pl-PL" sz="2800" b="0" i="0" u="none" strike="noStrike" cap="none" normalizeH="0" baseline="0" dirty="0" smtClean="0">
                <a:ln>
                  <a:noFill/>
                </a:ln>
                <a:solidFill>
                  <a:schemeClr val="tx1"/>
                </a:solidFill>
                <a:effectLst/>
                <a:latin typeface="Franklin Gothic Book (Tekst podstawowy)"/>
                <a:ea typeface="Arial Unicode MS" pitchFamily="34" charset="-128"/>
                <a:cs typeface="Arial Unicode MS" pitchFamily="34" charset="-128"/>
              </a:rPr>
              <a:t> region of </a:t>
            </a:r>
            <a:r>
              <a:rPr kumimoji="0" lang="pl-PL" sz="2800" b="0" i="0" u="none" strike="noStrike" cap="none" normalizeH="0" baseline="0" dirty="0" err="1" smtClean="0">
                <a:ln>
                  <a:noFill/>
                </a:ln>
                <a:solidFill>
                  <a:schemeClr val="tx1"/>
                </a:solidFill>
                <a:effectLst/>
                <a:latin typeface="Franklin Gothic Book (Tekst podstawowy)"/>
                <a:ea typeface="Arial Unicode MS" pitchFamily="34" charset="-128"/>
                <a:cs typeface="Arial Unicode MS" pitchFamily="34" charset="-128"/>
              </a:rPr>
              <a:t>the</a:t>
            </a:r>
            <a:r>
              <a:rPr kumimoji="0" lang="pl-PL" sz="2800" b="0" i="0" u="none" strike="noStrike" cap="none" normalizeH="0" baseline="0" dirty="0" smtClean="0">
                <a:ln>
                  <a:noFill/>
                </a:ln>
                <a:solidFill>
                  <a:schemeClr val="tx1"/>
                </a:solidFill>
                <a:effectLst/>
                <a:latin typeface="Franklin Gothic Book (Tekst podstawowy)"/>
                <a:ea typeface="Arial Unicode MS" pitchFamily="34" charset="-128"/>
                <a:cs typeface="Arial Unicode MS" pitchFamily="34" charset="-128"/>
              </a:rPr>
              <a:t> </a:t>
            </a:r>
            <a:r>
              <a:rPr kumimoji="0" lang="pl-PL" sz="2800" b="0" i="0" u="none" strike="noStrike" cap="none" normalizeH="0" baseline="0" dirty="0" err="1" smtClean="0">
                <a:ln>
                  <a:noFill/>
                </a:ln>
                <a:solidFill>
                  <a:schemeClr val="tx1"/>
                </a:solidFill>
                <a:effectLst/>
                <a:latin typeface="Franklin Gothic Book (Tekst podstawowy)"/>
                <a:ea typeface="Arial Unicode MS" pitchFamily="34" charset="-128"/>
                <a:cs typeface="Arial Unicode MS" pitchFamily="34" charset="-128"/>
              </a:rPr>
              <a:t>Baltic</a:t>
            </a:r>
            <a:r>
              <a:rPr kumimoji="0" lang="pl-PL" sz="2800" b="0" i="0" u="none" strike="noStrike" cap="none" normalizeH="0" baseline="0" dirty="0" smtClean="0">
                <a:ln>
                  <a:noFill/>
                </a:ln>
                <a:solidFill>
                  <a:schemeClr val="tx1"/>
                </a:solidFill>
                <a:effectLst/>
                <a:latin typeface="Franklin Gothic Book (Tekst podstawowy)"/>
                <a:ea typeface="Arial Unicode MS" pitchFamily="34" charset="-128"/>
                <a:cs typeface="Arial Unicode MS" pitchFamily="34" charset="-128"/>
              </a:rPr>
              <a:t> and North </a:t>
            </a:r>
            <a:r>
              <a:rPr kumimoji="0" lang="pl-PL" sz="2800" b="0" i="0" u="none" strike="noStrike" cap="none" normalizeH="0" baseline="0" dirty="0" err="1" smtClean="0">
                <a:ln>
                  <a:noFill/>
                </a:ln>
                <a:solidFill>
                  <a:schemeClr val="tx1"/>
                </a:solidFill>
                <a:effectLst/>
                <a:latin typeface="Franklin Gothic Book (Tekst podstawowy)"/>
                <a:ea typeface="Arial Unicode MS" pitchFamily="34" charset="-128"/>
                <a:cs typeface="Arial Unicode MS" pitchFamily="34" charset="-128"/>
              </a:rPr>
              <a:t>Sea</a:t>
            </a:r>
            <a:r>
              <a:rPr kumimoji="0" lang="pl-PL" sz="2800" b="0" i="0" u="none" strike="noStrike" cap="none" normalizeH="0" baseline="0" dirty="0" smtClean="0">
                <a:ln>
                  <a:noFill/>
                </a:ln>
                <a:solidFill>
                  <a:schemeClr val="tx1"/>
                </a:solidFill>
                <a:effectLst/>
                <a:latin typeface="Franklin Gothic Book (Tekst podstawowy)"/>
                <a:ea typeface="Arial Unicode MS" pitchFamily="34" charset="-128"/>
                <a:cs typeface="Arial Unicode MS" pitchFamily="34" charset="-128"/>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sz="2800" b="0" i="0" u="none" strike="noStrike" cap="none" normalizeH="0" baseline="0" dirty="0" smtClean="0">
                <a:ln>
                  <a:noFill/>
                </a:ln>
                <a:solidFill>
                  <a:schemeClr val="tx1"/>
                </a:solidFill>
                <a:effectLst/>
                <a:latin typeface="Franklin Gothic Book (Tekst podstawowy)"/>
                <a:ea typeface="Arial Unicode MS" pitchFamily="34" charset="-128"/>
                <a:cs typeface="Arial Unicode MS" pitchFamily="34" charset="-128"/>
              </a:rPr>
              <a:t>Trading </a:t>
            </a:r>
            <a:r>
              <a:rPr kumimoji="0" lang="pl-PL" sz="2800" b="0" i="0" u="none" strike="noStrike" cap="none" normalizeH="0" baseline="0" dirty="0" err="1" smtClean="0">
                <a:ln>
                  <a:noFill/>
                </a:ln>
                <a:solidFill>
                  <a:schemeClr val="tx1"/>
                </a:solidFill>
                <a:effectLst/>
                <a:latin typeface="Franklin Gothic Book (Tekst podstawowy)"/>
                <a:ea typeface="Arial Unicode MS" pitchFamily="34" charset="-128"/>
                <a:cs typeface="Arial Unicode MS" pitchFamily="34" charset="-128"/>
              </a:rPr>
              <a:t>among</a:t>
            </a:r>
            <a:r>
              <a:rPr kumimoji="0" lang="pl-PL" sz="2800" b="0" i="0" u="none" strike="noStrike" cap="none" normalizeH="0" baseline="0" dirty="0" smtClean="0">
                <a:ln>
                  <a:noFill/>
                </a:ln>
                <a:solidFill>
                  <a:schemeClr val="tx1"/>
                </a:solidFill>
                <a:effectLst/>
                <a:latin typeface="Franklin Gothic Book (Tekst podstawowy)"/>
                <a:ea typeface="Arial Unicode MS" pitchFamily="34" charset="-128"/>
                <a:cs typeface="Arial Unicode MS" pitchFamily="34" charset="-128"/>
              </a:rPr>
              <a:t> </a:t>
            </a:r>
            <a:r>
              <a:rPr kumimoji="0" lang="pl-PL" sz="2800" b="0" i="0" u="none" strike="noStrike" cap="none" normalizeH="0" baseline="0" dirty="0" err="1" smtClean="0">
                <a:ln>
                  <a:noFill/>
                </a:ln>
                <a:solidFill>
                  <a:schemeClr val="tx1"/>
                </a:solidFill>
                <a:effectLst/>
                <a:latin typeface="Franklin Gothic Book (Tekst podstawowy)"/>
                <a:ea typeface="Arial Unicode MS" pitchFamily="34" charset="-128"/>
                <a:cs typeface="Arial Unicode MS" pitchFamily="34" charset="-128"/>
              </a:rPr>
              <a:t>others</a:t>
            </a:r>
            <a:r>
              <a:rPr kumimoji="0" lang="pl-PL" sz="2800" b="0" i="0" u="none" strike="noStrike" cap="none" normalizeH="0" baseline="0" dirty="0" smtClean="0">
                <a:ln>
                  <a:noFill/>
                </a:ln>
                <a:solidFill>
                  <a:schemeClr val="tx1"/>
                </a:solidFill>
                <a:effectLst/>
                <a:latin typeface="Franklin Gothic Book (Tekst podstawowy)"/>
                <a:ea typeface="Arial Unicode MS" pitchFamily="34" charset="-128"/>
                <a:cs typeface="Arial Unicode MS" pitchFamily="34" charset="-128"/>
              </a:rPr>
              <a:t> </a:t>
            </a:r>
            <a:r>
              <a:rPr kumimoji="0" lang="pl-PL" sz="2800" b="0" i="0" u="none" strike="noStrike" cap="none" normalizeH="0" baseline="0" dirty="0" err="1" smtClean="0">
                <a:ln>
                  <a:noFill/>
                </a:ln>
                <a:solidFill>
                  <a:schemeClr val="tx1"/>
                </a:solidFill>
                <a:effectLst/>
                <a:latin typeface="Franklin Gothic Book (Tekst podstawowy)"/>
                <a:ea typeface="Arial Unicode MS" pitchFamily="34" charset="-128"/>
                <a:cs typeface="Arial Unicode MS" pitchFamily="34" charset="-128"/>
              </a:rPr>
              <a:t>Flemish</a:t>
            </a:r>
            <a:r>
              <a:rPr kumimoji="0" lang="pl-PL" sz="2800" b="0" i="0" u="none" strike="noStrike" cap="none" normalizeH="0" baseline="0" dirty="0" smtClean="0">
                <a:ln>
                  <a:noFill/>
                </a:ln>
                <a:solidFill>
                  <a:schemeClr val="tx1"/>
                </a:solidFill>
                <a:effectLst/>
                <a:latin typeface="Franklin Gothic Book (Tekst podstawowy)"/>
                <a:ea typeface="Arial Unicode MS" pitchFamily="34" charset="-128"/>
                <a:cs typeface="Arial Unicode MS" pitchFamily="34" charset="-128"/>
              </a:rPr>
              <a:t> </a:t>
            </a:r>
            <a:r>
              <a:rPr kumimoji="0" lang="pl-PL" sz="2800" b="0" i="0" u="none" strike="noStrike" cap="none" normalizeH="0" baseline="0" dirty="0" err="1" smtClean="0">
                <a:ln>
                  <a:noFill/>
                </a:ln>
                <a:solidFill>
                  <a:schemeClr val="tx1"/>
                </a:solidFill>
                <a:effectLst/>
                <a:latin typeface="Franklin Gothic Book (Tekst podstawowy)"/>
                <a:ea typeface="Arial Unicode MS" pitchFamily="34" charset="-128"/>
                <a:cs typeface="Arial Unicode MS" pitchFamily="34" charset="-128"/>
              </a:rPr>
              <a:t>cloth</a:t>
            </a:r>
            <a:r>
              <a:rPr kumimoji="0" lang="pl-PL" sz="2800" b="0" i="0" u="none" strike="noStrike" cap="none" normalizeH="0" baseline="0" dirty="0" smtClean="0">
                <a:ln>
                  <a:noFill/>
                </a:ln>
                <a:solidFill>
                  <a:schemeClr val="tx1"/>
                </a:solidFill>
                <a:effectLst/>
                <a:latin typeface="Franklin Gothic Book (Tekst podstawowy)"/>
                <a:ea typeface="Arial Unicode MS" pitchFamily="34" charset="-128"/>
                <a:cs typeface="Arial Unicode MS" pitchFamily="34" charset="-128"/>
              </a:rPr>
              <a:t>, salt, </a:t>
            </a:r>
            <a:r>
              <a:rPr kumimoji="0" lang="pl-PL" sz="2800" b="0" i="0" u="none" strike="noStrike" cap="none" normalizeH="0" baseline="0" dirty="0" err="1" smtClean="0">
                <a:ln>
                  <a:noFill/>
                </a:ln>
                <a:solidFill>
                  <a:schemeClr val="tx1"/>
                </a:solidFill>
                <a:effectLst/>
                <a:latin typeface="Franklin Gothic Book (Tekst podstawowy)"/>
                <a:ea typeface="Arial Unicode MS" pitchFamily="34" charset="-128"/>
                <a:cs typeface="Arial Unicode MS" pitchFamily="34" charset="-128"/>
              </a:rPr>
              <a:t>fish</a:t>
            </a:r>
            <a:r>
              <a:rPr kumimoji="0" lang="pl-PL" sz="2800" b="0" i="0" u="none" strike="noStrike" cap="none" normalizeH="0" baseline="0" dirty="0" smtClean="0">
                <a:ln>
                  <a:noFill/>
                </a:ln>
                <a:solidFill>
                  <a:schemeClr val="tx1"/>
                </a:solidFill>
                <a:effectLst/>
                <a:latin typeface="Franklin Gothic Book (Tekst podstawowy)"/>
                <a:ea typeface="Arial Unicode MS" pitchFamily="34" charset="-128"/>
                <a:cs typeface="Arial Unicode MS" pitchFamily="34" charset="-128"/>
              </a:rPr>
              <a:t>, </a:t>
            </a:r>
            <a:r>
              <a:rPr kumimoji="0" lang="pl-PL" sz="2800" b="0" i="0" u="none" strike="noStrike" cap="none" normalizeH="0" baseline="0" dirty="0" err="1" smtClean="0">
                <a:ln>
                  <a:noFill/>
                </a:ln>
                <a:solidFill>
                  <a:schemeClr val="tx1"/>
                </a:solidFill>
                <a:effectLst/>
                <a:latin typeface="Franklin Gothic Book (Tekst podstawowy)"/>
                <a:ea typeface="Arial Unicode MS" pitchFamily="34" charset="-128"/>
                <a:cs typeface="Arial Unicode MS" pitchFamily="34" charset="-128"/>
              </a:rPr>
              <a:t>grain</a:t>
            </a:r>
            <a:r>
              <a:rPr kumimoji="0" lang="pl-PL" sz="2800" b="0" i="0" u="none" strike="noStrike" cap="none" normalizeH="0" baseline="0" dirty="0" smtClean="0">
                <a:ln>
                  <a:noFill/>
                </a:ln>
                <a:solidFill>
                  <a:schemeClr val="tx1"/>
                </a:solidFill>
                <a:effectLst/>
                <a:latin typeface="Franklin Gothic Book (Tekst podstawowy)"/>
                <a:ea typeface="Arial Unicode MS" pitchFamily="34" charset="-128"/>
                <a:cs typeface="Arial Unicode MS" pitchFamily="34" charset="-128"/>
              </a:rPr>
              <a:t>, </a:t>
            </a:r>
            <a:r>
              <a:rPr kumimoji="0" lang="pl-PL" sz="2800" b="0" i="0" u="none" strike="noStrike" cap="none" normalizeH="0" baseline="0" dirty="0" err="1" smtClean="0">
                <a:ln>
                  <a:noFill/>
                </a:ln>
                <a:solidFill>
                  <a:schemeClr val="tx1"/>
                </a:solidFill>
                <a:effectLst/>
                <a:latin typeface="Franklin Gothic Book (Tekst podstawowy)"/>
                <a:ea typeface="Arial Unicode MS" pitchFamily="34" charset="-128"/>
                <a:cs typeface="Arial Unicode MS" pitchFamily="34" charset="-128"/>
              </a:rPr>
              <a:t>wood</a:t>
            </a:r>
            <a:r>
              <a:rPr kumimoji="0" lang="pl-PL" sz="2800" b="0" i="0" u="none" strike="noStrike" cap="none" normalizeH="0" baseline="0" dirty="0" smtClean="0">
                <a:ln>
                  <a:noFill/>
                </a:ln>
                <a:solidFill>
                  <a:schemeClr val="tx1"/>
                </a:solidFill>
                <a:effectLst/>
                <a:latin typeface="Franklin Gothic Book (Tekst podstawowy)"/>
                <a:ea typeface="Arial Unicode MS" pitchFamily="34" charset="-128"/>
                <a:cs typeface="Arial Unicode MS" pitchFamily="34" charset="-128"/>
              </a:rPr>
              <a:t>, </a:t>
            </a:r>
            <a:r>
              <a:rPr kumimoji="0" lang="pl-PL" sz="2800" b="0" i="0" u="none" strike="noStrike" cap="none" normalizeH="0" baseline="0" dirty="0" err="1" smtClean="0">
                <a:ln>
                  <a:noFill/>
                </a:ln>
                <a:solidFill>
                  <a:schemeClr val="tx1"/>
                </a:solidFill>
                <a:effectLst/>
                <a:latin typeface="Franklin Gothic Book (Tekst podstawowy)"/>
                <a:ea typeface="Arial Unicode MS" pitchFamily="34" charset="-128"/>
                <a:cs typeface="Arial Unicode MS" pitchFamily="34" charset="-128"/>
              </a:rPr>
              <a:t>wax</a:t>
            </a:r>
            <a:r>
              <a:rPr kumimoji="0" lang="pl-PL" sz="2800" b="0" i="0" u="none" strike="noStrike" cap="none" normalizeH="0" baseline="0" dirty="0" smtClean="0">
                <a:ln>
                  <a:noFill/>
                </a:ln>
                <a:solidFill>
                  <a:schemeClr val="tx1"/>
                </a:solidFill>
                <a:effectLst/>
                <a:latin typeface="Franklin Gothic Book (Tekst podstawowy)"/>
                <a:ea typeface="Arial Unicode MS" pitchFamily="34" charset="-128"/>
                <a:cs typeface="Arial Unicode MS" pitchFamily="34" charset="-128"/>
              </a:rPr>
              <a:t>, </a:t>
            </a:r>
            <a:r>
              <a:rPr kumimoji="0" lang="pl-PL" sz="2800" b="0" i="0" u="none" strike="noStrike" cap="none" normalizeH="0" baseline="0" dirty="0" err="1" smtClean="0">
                <a:ln>
                  <a:noFill/>
                </a:ln>
                <a:solidFill>
                  <a:schemeClr val="tx1"/>
                </a:solidFill>
                <a:effectLst/>
                <a:latin typeface="Franklin Gothic Book (Tekst podstawowy)"/>
                <a:ea typeface="Arial Unicode MS" pitchFamily="34" charset="-128"/>
                <a:cs typeface="Arial Unicode MS" pitchFamily="34" charset="-128"/>
              </a:rPr>
              <a:t>wine</a:t>
            </a:r>
            <a:r>
              <a:rPr kumimoji="0" lang="pl-PL" sz="2800" b="0" i="0" u="none" strike="noStrike" cap="none" normalizeH="0" baseline="0" dirty="0" smtClean="0">
                <a:ln>
                  <a:noFill/>
                </a:ln>
                <a:solidFill>
                  <a:schemeClr val="tx1"/>
                </a:solidFill>
                <a:effectLst/>
                <a:latin typeface="Franklin Gothic Book (Tekst podstawowy)"/>
                <a:ea typeface="Arial Unicode MS" pitchFamily="34" charset="-128"/>
                <a:cs typeface="Arial Unicode MS" pitchFamily="34" charset="-128"/>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sz="2800" b="0" i="0" u="none" strike="noStrike" cap="none" normalizeH="0" baseline="0" dirty="0" err="1" smtClean="0">
                <a:ln>
                  <a:noFill/>
                </a:ln>
                <a:solidFill>
                  <a:schemeClr val="tx1"/>
                </a:solidFill>
                <a:effectLst/>
                <a:latin typeface="Franklin Gothic Book (Tekst podstawowy)"/>
                <a:ea typeface="Arial Unicode MS" pitchFamily="34" charset="-128"/>
                <a:cs typeface="Arial Unicode MS" pitchFamily="34" charset="-128"/>
              </a:rPr>
              <a:t>Merchants</a:t>
            </a:r>
            <a:r>
              <a:rPr kumimoji="0" lang="pl-PL" sz="2800" b="0" i="0" u="none" strike="noStrike" cap="none" normalizeH="0" baseline="0" dirty="0" smtClean="0">
                <a:ln>
                  <a:noFill/>
                </a:ln>
                <a:solidFill>
                  <a:schemeClr val="tx1"/>
                </a:solidFill>
                <a:effectLst/>
                <a:latin typeface="Franklin Gothic Book (Tekst podstawowy)"/>
                <a:ea typeface="Arial Unicode MS" pitchFamily="34" charset="-128"/>
                <a:cs typeface="Arial Unicode MS" pitchFamily="34" charset="-128"/>
              </a:rPr>
              <a:t> </a:t>
            </a:r>
            <a:r>
              <a:rPr kumimoji="0" lang="pl-PL" sz="2800" b="0" i="0" u="none" strike="noStrike" cap="none" normalizeH="0" baseline="0" dirty="0" err="1" smtClean="0">
                <a:ln>
                  <a:noFill/>
                </a:ln>
                <a:solidFill>
                  <a:schemeClr val="tx1"/>
                </a:solidFill>
                <a:effectLst/>
                <a:latin typeface="Franklin Gothic Book (Tekst podstawowy)"/>
                <a:ea typeface="Arial Unicode MS" pitchFamily="34" charset="-128"/>
                <a:cs typeface="Arial Unicode MS" pitchFamily="34" charset="-128"/>
              </a:rPr>
              <a:t>wanting</a:t>
            </a:r>
            <a:r>
              <a:rPr kumimoji="0" lang="pl-PL" sz="2800" b="0" i="0" u="none" strike="noStrike" cap="none" normalizeH="0" baseline="0" dirty="0" smtClean="0">
                <a:ln>
                  <a:noFill/>
                </a:ln>
                <a:solidFill>
                  <a:schemeClr val="tx1"/>
                </a:solidFill>
                <a:effectLst/>
                <a:latin typeface="Franklin Gothic Book (Tekst podstawowy)"/>
                <a:ea typeface="Arial Unicode MS" pitchFamily="34" charset="-128"/>
                <a:cs typeface="Arial Unicode MS" pitchFamily="34" charset="-128"/>
              </a:rPr>
              <a:t> to stand out </a:t>
            </a:r>
            <a:r>
              <a:rPr kumimoji="0" lang="pl-PL" sz="2800" b="0" i="0" u="none" strike="noStrike" cap="none" normalizeH="0" baseline="0" dirty="0" err="1" smtClean="0">
                <a:ln>
                  <a:noFill/>
                </a:ln>
                <a:solidFill>
                  <a:schemeClr val="tx1"/>
                </a:solidFill>
                <a:effectLst/>
                <a:latin typeface="Franklin Gothic Book (Tekst podstawowy)"/>
                <a:ea typeface="Arial Unicode MS" pitchFamily="34" charset="-128"/>
                <a:cs typeface="Arial Unicode MS" pitchFamily="34" charset="-128"/>
              </a:rPr>
              <a:t>from</a:t>
            </a:r>
            <a:r>
              <a:rPr kumimoji="0" lang="pl-PL" sz="2800" b="0" i="0" u="none" strike="noStrike" cap="none" normalizeH="0" baseline="0" dirty="0" smtClean="0">
                <a:ln>
                  <a:noFill/>
                </a:ln>
                <a:solidFill>
                  <a:schemeClr val="tx1"/>
                </a:solidFill>
                <a:effectLst/>
                <a:latin typeface="Franklin Gothic Book (Tekst podstawowy)"/>
                <a:ea typeface="Arial Unicode MS" pitchFamily="34" charset="-128"/>
                <a:cs typeface="Arial Unicode MS" pitchFamily="34" charset="-128"/>
              </a:rPr>
              <a:t> </a:t>
            </a:r>
            <a:r>
              <a:rPr kumimoji="0" lang="pl-PL" sz="2800" b="0" i="0" u="none" strike="noStrike" cap="none" normalizeH="0" baseline="0" dirty="0" err="1" smtClean="0">
                <a:ln>
                  <a:noFill/>
                </a:ln>
                <a:solidFill>
                  <a:schemeClr val="tx1"/>
                </a:solidFill>
                <a:effectLst/>
                <a:latin typeface="Franklin Gothic Book (Tekst podstawowy)"/>
                <a:ea typeface="Arial Unicode MS" pitchFamily="34" charset="-128"/>
                <a:cs typeface="Arial Unicode MS" pitchFamily="34" charset="-128"/>
              </a:rPr>
              <a:t>the</a:t>
            </a:r>
            <a:r>
              <a:rPr kumimoji="0" lang="pl-PL" sz="2800" b="0" i="0" u="none" strike="noStrike" cap="none" normalizeH="0" baseline="0" dirty="0" smtClean="0">
                <a:ln>
                  <a:noFill/>
                </a:ln>
                <a:solidFill>
                  <a:schemeClr val="tx1"/>
                </a:solidFill>
                <a:effectLst/>
                <a:latin typeface="Franklin Gothic Book (Tekst podstawowy)"/>
                <a:ea typeface="Arial Unicode MS" pitchFamily="34" charset="-128"/>
                <a:cs typeface="Arial Unicode MS" pitchFamily="34" charset="-128"/>
              </a:rPr>
              <a:t> </a:t>
            </a:r>
            <a:r>
              <a:rPr kumimoji="0" lang="pl-PL" sz="2800" b="0" i="0" u="none" strike="noStrike" cap="none" normalizeH="0" baseline="0" dirty="0" err="1" smtClean="0">
                <a:ln>
                  <a:noFill/>
                </a:ln>
                <a:solidFill>
                  <a:schemeClr val="tx1"/>
                </a:solidFill>
                <a:effectLst/>
                <a:latin typeface="Franklin Gothic Book (Tekst podstawowy)"/>
                <a:ea typeface="Arial Unicode MS" pitchFamily="34" charset="-128"/>
                <a:cs typeface="Arial Unicode MS" pitchFamily="34" charset="-128"/>
              </a:rPr>
              <a:t>others</a:t>
            </a:r>
            <a:r>
              <a:rPr kumimoji="0" lang="pl-PL" sz="2800" b="0" i="0" u="none" strike="noStrike" cap="none" normalizeH="0" baseline="0" dirty="0" smtClean="0">
                <a:ln>
                  <a:noFill/>
                </a:ln>
                <a:solidFill>
                  <a:schemeClr val="tx1"/>
                </a:solidFill>
                <a:effectLst/>
                <a:latin typeface="Franklin Gothic Book (Tekst podstawowy)"/>
                <a:ea typeface="Arial Unicode MS" pitchFamily="34" charset="-128"/>
                <a:cs typeface="Arial Unicode MS" pitchFamily="34" charset="-128"/>
              </a:rPr>
              <a:t>, </a:t>
            </a:r>
            <a:r>
              <a:rPr kumimoji="0" lang="pl-PL" sz="2800" b="0" i="0" u="none" strike="noStrike" cap="none" normalizeH="0" baseline="0" dirty="0" err="1" smtClean="0">
                <a:ln>
                  <a:noFill/>
                </a:ln>
                <a:solidFill>
                  <a:schemeClr val="tx1"/>
                </a:solidFill>
                <a:effectLst/>
                <a:latin typeface="Franklin Gothic Book (Tekst podstawowy)"/>
                <a:ea typeface="Arial Unicode MS" pitchFamily="34" charset="-128"/>
                <a:cs typeface="Arial Unicode MS" pitchFamily="34" charset="-128"/>
              </a:rPr>
              <a:t>formed</a:t>
            </a:r>
            <a:r>
              <a:rPr kumimoji="0" lang="pl-PL" sz="2800" b="0" i="0" u="none" strike="noStrike" cap="none" normalizeH="0" baseline="0" dirty="0" smtClean="0">
                <a:ln>
                  <a:noFill/>
                </a:ln>
                <a:solidFill>
                  <a:schemeClr val="tx1"/>
                </a:solidFill>
                <a:effectLst/>
                <a:latin typeface="Franklin Gothic Book (Tekst podstawowy)"/>
                <a:ea typeface="Arial Unicode MS" pitchFamily="34" charset="-128"/>
                <a:cs typeface="Arial Unicode MS" pitchFamily="34" charset="-128"/>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sz="2800" b="0" i="0" u="none" strike="noStrike" cap="none" normalizeH="0" baseline="0" dirty="0" err="1" smtClean="0">
                <a:ln>
                  <a:noFill/>
                </a:ln>
                <a:solidFill>
                  <a:schemeClr val="tx1"/>
                </a:solidFill>
                <a:effectLst/>
                <a:latin typeface="Franklin Gothic Book (Tekst podstawowy)"/>
                <a:ea typeface="Arial Unicode MS" pitchFamily="34" charset="-128"/>
                <a:cs typeface="Arial Unicode MS" pitchFamily="34" charset="-128"/>
              </a:rPr>
              <a:t>social</a:t>
            </a:r>
            <a:r>
              <a:rPr kumimoji="0" lang="pl-PL" sz="2800" b="0" i="0" u="none" strike="noStrike" cap="none" normalizeH="0" baseline="0" dirty="0" smtClean="0">
                <a:ln>
                  <a:noFill/>
                </a:ln>
                <a:solidFill>
                  <a:schemeClr val="tx1"/>
                </a:solidFill>
                <a:effectLst/>
                <a:latin typeface="Franklin Gothic Book (Tekst podstawowy)"/>
                <a:ea typeface="Arial Unicode MS" pitchFamily="34" charset="-128"/>
                <a:cs typeface="Arial Unicode MS" pitchFamily="34" charset="-128"/>
              </a:rPr>
              <a:t> </a:t>
            </a:r>
            <a:r>
              <a:rPr kumimoji="0" lang="pl-PL" sz="2800" b="0" i="0" u="none" strike="noStrike" cap="none" normalizeH="0" baseline="0" dirty="0" err="1" smtClean="0">
                <a:ln>
                  <a:noFill/>
                </a:ln>
                <a:solidFill>
                  <a:schemeClr val="tx1"/>
                </a:solidFill>
                <a:effectLst/>
                <a:latin typeface="Franklin Gothic Book (Tekst podstawowy)"/>
                <a:ea typeface="Arial Unicode MS" pitchFamily="34" charset="-128"/>
                <a:cs typeface="Arial Unicode MS" pitchFamily="34" charset="-128"/>
              </a:rPr>
              <a:t>groups</a:t>
            </a:r>
            <a:r>
              <a:rPr kumimoji="0" lang="pl-PL" sz="2800" b="0" i="0" u="none" strike="noStrike" cap="none" normalizeH="0" baseline="0" dirty="0" smtClean="0">
                <a:ln>
                  <a:noFill/>
                </a:ln>
                <a:solidFill>
                  <a:schemeClr val="tx1"/>
                </a:solidFill>
                <a:effectLst/>
                <a:latin typeface="Franklin Gothic Book (Tekst podstawowy)"/>
                <a:ea typeface="Arial Unicode MS" pitchFamily="34" charset="-128"/>
                <a:cs typeface="Arial Unicode MS" pitchFamily="34" charset="-128"/>
              </a:rPr>
              <a:t> of </a:t>
            </a:r>
            <a:r>
              <a:rPr kumimoji="0" lang="pl-PL" sz="2800" b="0" i="0" u="none" strike="noStrike" cap="none" normalizeH="0" baseline="0" dirty="0" err="1" smtClean="0">
                <a:ln>
                  <a:noFill/>
                </a:ln>
                <a:solidFill>
                  <a:schemeClr val="tx1"/>
                </a:solidFill>
                <a:effectLst/>
                <a:latin typeface="Franklin Gothic Book (Tekst podstawowy)"/>
                <a:ea typeface="Arial Unicode MS" pitchFamily="34" charset="-128"/>
                <a:cs typeface="Arial Unicode MS" pitchFamily="34" charset="-128"/>
              </a:rPr>
              <a:t>patrician</a:t>
            </a:r>
            <a:r>
              <a:rPr kumimoji="0" lang="pl-PL" sz="2800" b="0" i="0" u="none" strike="noStrike" cap="none" normalizeH="0" baseline="0" dirty="0" smtClean="0">
                <a:ln>
                  <a:noFill/>
                </a:ln>
                <a:solidFill>
                  <a:schemeClr val="tx1"/>
                </a:solidFill>
                <a:effectLst/>
                <a:latin typeface="Franklin Gothic Book (Tekst podstawowy)"/>
                <a:ea typeface="Arial Unicode MS" pitchFamily="34" charset="-128"/>
                <a:cs typeface="Arial Unicode MS" pitchFamily="34" charset="-128"/>
              </a:rPr>
              <a:t> </a:t>
            </a:r>
            <a:r>
              <a:rPr kumimoji="0" lang="pl-PL" sz="2800" b="0" i="0" u="none" strike="noStrike" cap="none" normalizeH="0" baseline="0" dirty="0" err="1" smtClean="0">
                <a:ln>
                  <a:noFill/>
                </a:ln>
                <a:solidFill>
                  <a:schemeClr val="tx1"/>
                </a:solidFill>
                <a:effectLst/>
                <a:latin typeface="Franklin Gothic Book (Tekst podstawowy)"/>
                <a:ea typeface="Arial Unicode MS" pitchFamily="34" charset="-128"/>
                <a:cs typeface="Arial Unicode MS" pitchFamily="34" charset="-128"/>
              </a:rPr>
              <a:t>families</a:t>
            </a:r>
            <a:r>
              <a:rPr kumimoji="0" lang="pl-PL" sz="2800" b="0" i="0" u="none" strike="noStrike" cap="none" normalizeH="0" baseline="0" dirty="0" smtClean="0">
                <a:ln>
                  <a:noFill/>
                </a:ln>
                <a:solidFill>
                  <a:schemeClr val="tx1"/>
                </a:solidFill>
                <a:effectLst/>
                <a:latin typeface="Franklin Gothic Book (Tekst podstawowy)"/>
                <a:ea typeface="Arial Unicode MS" pitchFamily="34" charset="-128"/>
                <a:cs typeface="Arial Unicode MS" pitchFamily="34" charset="-128"/>
              </a:rPr>
              <a:t>.</a:t>
            </a:r>
          </a:p>
        </p:txBody>
      </p:sp>
      <p:pic>
        <p:nvPicPr>
          <p:cNvPr id="8196" name="Picture 4" descr="Znalezione obrazy dla zapytania RÓŻA WIATRÓW PO ANGIELSKU">
            <a:hlinkClick r:id="rId4"/>
          </p:cNvPr>
          <p:cNvPicPr>
            <a:picLocks noChangeAspect="1" noChangeArrowheads="1"/>
          </p:cNvPicPr>
          <p:nvPr/>
        </p:nvPicPr>
        <p:blipFill>
          <a:blip r:embed="rId5" cstate="print"/>
          <a:srcRect/>
          <a:stretch>
            <a:fillRect/>
          </a:stretch>
        </p:blipFill>
        <p:spPr bwMode="auto">
          <a:xfrm>
            <a:off x="1835696" y="4526632"/>
            <a:ext cx="2331368" cy="23313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0" y="908720"/>
            <a:ext cx="4572000" cy="5262979"/>
          </a:xfrm>
          <a:prstGeom prst="rect">
            <a:avLst/>
          </a:prstGeom>
        </p:spPr>
        <p:txBody>
          <a:bodyPr>
            <a:spAutoFit/>
          </a:bodyPr>
          <a:lstStyle/>
          <a:p>
            <a:pPr algn="ctr"/>
            <a:r>
              <a:rPr lang="en-US" sz="2800" dirty="0" smtClean="0">
                <a:latin typeface="Franklin Gothic Book (Tekst podstawowy)"/>
              </a:rPr>
              <a:t>The largest economic union – </a:t>
            </a:r>
            <a:endParaRPr lang="pl-PL" sz="2800" dirty="0" smtClean="0">
              <a:latin typeface="Franklin Gothic Book (Tekst podstawowy)"/>
            </a:endParaRPr>
          </a:p>
          <a:p>
            <a:pPr algn="ctr"/>
            <a:r>
              <a:rPr lang="en-US" sz="2800" dirty="0" smtClean="0">
                <a:latin typeface="Franklin Gothic Book (Tekst podstawowy)"/>
              </a:rPr>
              <a:t>up to the time of the European Union - also united the common language, </a:t>
            </a:r>
            <a:endParaRPr lang="pl-PL" sz="2800" dirty="0" smtClean="0">
              <a:latin typeface="Franklin Gothic Book (Tekst podstawowy)"/>
            </a:endParaRPr>
          </a:p>
          <a:p>
            <a:pPr algn="ctr"/>
            <a:r>
              <a:rPr lang="en-US" sz="2800" dirty="0" smtClean="0">
                <a:latin typeface="Franklin Gothic Book (Tekst podstawowy)"/>
              </a:rPr>
              <a:t>Christian religion, legal system</a:t>
            </a:r>
            <a:endParaRPr lang="pl-PL" sz="2800" dirty="0" smtClean="0">
              <a:latin typeface="Franklin Gothic Book (Tekst podstawowy)"/>
            </a:endParaRPr>
          </a:p>
          <a:p>
            <a:pPr algn="ctr"/>
            <a:r>
              <a:rPr lang="en-US" sz="2800" dirty="0" smtClean="0">
                <a:latin typeface="Franklin Gothic Book (Tekst podstawowy)"/>
              </a:rPr>
              <a:t> and culture. Staying away from their home pages, the merchants spent their evenings talking fairy tales</a:t>
            </a:r>
            <a:endParaRPr lang="pl-PL" sz="2800" dirty="0" smtClean="0">
              <a:latin typeface="Franklin Gothic Book (Tekst podstawowy)"/>
            </a:endParaRPr>
          </a:p>
          <a:p>
            <a:pPr algn="ctr"/>
            <a:r>
              <a:rPr lang="en-US" sz="2800" dirty="0" smtClean="0">
                <a:latin typeface="Franklin Gothic Book (Tekst podstawowy)"/>
              </a:rPr>
              <a:t> (the protagonist of which was the </a:t>
            </a:r>
            <a:r>
              <a:rPr lang="pl-PL" sz="2800" dirty="0" smtClean="0">
                <a:latin typeface="Franklin Gothic Book (Tekst podstawowy)"/>
              </a:rPr>
              <a:t>m</a:t>
            </a:r>
            <a:r>
              <a:rPr lang="en-US" sz="2800" dirty="0" err="1" smtClean="0">
                <a:latin typeface="Franklin Gothic Book (Tekst podstawowy)"/>
              </a:rPr>
              <a:t>erry</a:t>
            </a:r>
            <a:r>
              <a:rPr lang="en-US" sz="2800" dirty="0" smtClean="0">
                <a:latin typeface="Franklin Gothic Book (Tekst podstawowy)"/>
              </a:rPr>
              <a:t> and </a:t>
            </a:r>
            <a:r>
              <a:rPr lang="pl-PL" sz="2800" dirty="0" smtClean="0">
                <a:latin typeface="Franklin Gothic Book (Tekst podstawowy)"/>
              </a:rPr>
              <a:t>j</a:t>
            </a:r>
            <a:r>
              <a:rPr lang="en-US" sz="2800" dirty="0" smtClean="0">
                <a:latin typeface="Franklin Gothic Book (Tekst podstawowy)"/>
              </a:rPr>
              <a:t>ester </a:t>
            </a:r>
            <a:r>
              <a:rPr lang="en-US" sz="2800" dirty="0" err="1" smtClean="0">
                <a:latin typeface="Franklin Gothic Book (Tekst podstawowy)"/>
              </a:rPr>
              <a:t>Sowizdrzał</a:t>
            </a:r>
            <a:r>
              <a:rPr lang="en-US" sz="2800" dirty="0" smtClean="0">
                <a:latin typeface="Franklin Gothic Book (Tekst podstawowy)"/>
              </a:rPr>
              <a:t>) </a:t>
            </a:r>
            <a:endParaRPr lang="pl-PL" sz="2800" dirty="0" smtClean="0">
              <a:latin typeface="Franklin Gothic Book (Tekst podstawowy)"/>
            </a:endParaRPr>
          </a:p>
          <a:p>
            <a:pPr algn="ctr"/>
            <a:r>
              <a:rPr lang="en-US" sz="2800" dirty="0" smtClean="0">
                <a:latin typeface="Franklin Gothic Book (Tekst podstawowy)"/>
              </a:rPr>
              <a:t>or reading poetry (often coarse), </a:t>
            </a:r>
            <a:endParaRPr lang="pl-PL" sz="2800" dirty="0" smtClean="0">
              <a:latin typeface="Franklin Gothic Book (Tekst podstawowy)"/>
            </a:endParaRPr>
          </a:p>
          <a:p>
            <a:pPr algn="ctr"/>
            <a:r>
              <a:rPr lang="en-US" sz="2800" dirty="0" smtClean="0">
                <a:latin typeface="Franklin Gothic Book (Tekst podstawowy)"/>
              </a:rPr>
              <a:t>liked the performances and songs of sailing</a:t>
            </a:r>
            <a:r>
              <a:rPr lang="pl-PL" sz="2800" dirty="0" smtClean="0">
                <a:latin typeface="Franklin Gothic Book (Tekst podstawowy)"/>
              </a:rPr>
              <a:t>.</a:t>
            </a:r>
            <a:endParaRPr lang="pl-PL" sz="2800" dirty="0">
              <a:latin typeface="Franklin Gothic Book (Tekst podstawowy)"/>
            </a:endParaRPr>
          </a:p>
        </p:txBody>
      </p:sp>
      <p:sp>
        <p:nvSpPr>
          <p:cNvPr id="3" name="Prostokąt 2"/>
          <p:cNvSpPr/>
          <p:nvPr/>
        </p:nvSpPr>
        <p:spPr>
          <a:xfrm>
            <a:off x="4572000" y="5733256"/>
            <a:ext cx="4572000" cy="923330"/>
          </a:xfrm>
          <a:prstGeom prst="rect">
            <a:avLst/>
          </a:prstGeom>
        </p:spPr>
        <p:txBody>
          <a:bodyPr>
            <a:spAutoFit/>
          </a:bodyPr>
          <a:lstStyle/>
          <a:p>
            <a:r>
              <a:rPr lang="pl-PL" b="1" dirty="0" smtClean="0"/>
              <a:t>Turzyn, Rynek Sienny, Wały Chrobrego, </a:t>
            </a:r>
            <a:r>
              <a:rPr lang="pl-PL" b="1" dirty="0" err="1" smtClean="0"/>
              <a:t>Archcathedral</a:t>
            </a:r>
            <a:r>
              <a:rPr lang="pl-PL" b="1" dirty="0" smtClean="0"/>
              <a:t> </a:t>
            </a:r>
            <a:r>
              <a:rPr lang="pl-PL" b="1" dirty="0" err="1" smtClean="0"/>
              <a:t>Basilica</a:t>
            </a:r>
            <a:r>
              <a:rPr lang="pl-PL" b="1" dirty="0" smtClean="0"/>
              <a:t> of St. Jacob, Baszta Panieńska, </a:t>
            </a:r>
            <a:r>
              <a:rPr lang="pl-PL" b="1" dirty="0" err="1" smtClean="0"/>
              <a:t>Pazim</a:t>
            </a:r>
            <a:endParaRPr lang="pl-PL" b="1" dirty="0"/>
          </a:p>
        </p:txBody>
      </p:sp>
      <p:pic>
        <p:nvPicPr>
          <p:cNvPr id="7170" name="Picture 2" descr="Turzyn, Rynek Sienny, Wały Chrobrego, Bazylika archikatedralna św. Jakuba, Baszta Panieńska, Pazim">
            <a:hlinkClick r:id="rId2" tooltip="Turzyn, Rynek Sienny, Wały Chrobrego, Bazylika archikatedralna św. Jakuba, Baszta Panieńska, Pazim"/>
          </p:cNvPr>
          <p:cNvPicPr>
            <a:picLocks noChangeAspect="1" noChangeArrowheads="1"/>
          </p:cNvPicPr>
          <p:nvPr/>
        </p:nvPicPr>
        <p:blipFill>
          <a:blip r:embed="rId3" cstate="print"/>
          <a:srcRect/>
          <a:stretch>
            <a:fillRect/>
          </a:stretch>
        </p:blipFill>
        <p:spPr bwMode="auto">
          <a:xfrm>
            <a:off x="5076056" y="836712"/>
            <a:ext cx="3465206" cy="495029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1187624" y="0"/>
            <a:ext cx="6187912" cy="224676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2800" b="0" i="0" u="none" strike="noStrike" cap="none" normalizeH="0" baseline="0" dirty="0" err="1" smtClean="0">
                <a:ln>
                  <a:noFill/>
                </a:ln>
                <a:solidFill>
                  <a:schemeClr val="tx1"/>
                </a:solidFill>
                <a:effectLst/>
                <a:latin typeface="Franklin Gothic Book (Tekst podstawowy)"/>
                <a:cs typeface="Arial" pitchFamily="34" charset="0"/>
              </a:rPr>
              <a:t>Cities</a:t>
            </a:r>
            <a:r>
              <a:rPr kumimoji="0" lang="pl-PL" sz="2800" b="0" i="0" u="none" strike="noStrike" cap="none" normalizeH="0" baseline="0" dirty="0" smtClean="0">
                <a:ln>
                  <a:noFill/>
                </a:ln>
                <a:solidFill>
                  <a:schemeClr val="tx1"/>
                </a:solidFill>
                <a:effectLst/>
                <a:latin typeface="Franklin Gothic Book (Tekst podstawowy)"/>
                <a:cs typeface="Arial" pitchFamily="34" charset="0"/>
              </a:rPr>
              <a:t> </a:t>
            </a:r>
            <a:r>
              <a:rPr kumimoji="0" lang="pl-PL" sz="2800" b="0" i="0" u="none" strike="noStrike" cap="none" normalizeH="0" baseline="0" dirty="0" err="1" smtClean="0">
                <a:ln>
                  <a:noFill/>
                </a:ln>
                <a:solidFill>
                  <a:schemeClr val="tx1"/>
                </a:solidFill>
                <a:effectLst/>
                <a:latin typeface="Franklin Gothic Book (Tekst podstawowy)"/>
                <a:cs typeface="Arial" pitchFamily="34" charset="0"/>
              </a:rPr>
              <a:t>located</a:t>
            </a:r>
            <a:r>
              <a:rPr kumimoji="0" lang="pl-PL" sz="2800" b="0" i="0" u="none" strike="noStrike" cap="none" normalizeH="0" baseline="0" dirty="0" smtClean="0">
                <a:ln>
                  <a:noFill/>
                </a:ln>
                <a:solidFill>
                  <a:schemeClr val="tx1"/>
                </a:solidFill>
                <a:effectLst/>
                <a:latin typeface="Franklin Gothic Book (Tekst podstawowy)"/>
                <a:cs typeface="Arial" pitchFamily="34" charset="0"/>
              </a:rPr>
              <a:t> on </a:t>
            </a:r>
            <a:r>
              <a:rPr kumimoji="0" lang="pl-PL" sz="2800" b="0" i="0" u="none" strike="noStrike" cap="none" normalizeH="0" baseline="0" dirty="0" err="1" smtClean="0">
                <a:ln>
                  <a:noFill/>
                </a:ln>
                <a:solidFill>
                  <a:schemeClr val="tx1"/>
                </a:solidFill>
                <a:effectLst/>
                <a:latin typeface="Franklin Gothic Book (Tekst podstawowy)"/>
                <a:cs typeface="Arial" pitchFamily="34" charset="0"/>
              </a:rPr>
              <a:t>the</a:t>
            </a:r>
            <a:r>
              <a:rPr kumimoji="0" lang="pl-PL" sz="2800" b="0" i="0" u="none" strike="noStrike" cap="none" normalizeH="0" baseline="0" dirty="0" smtClean="0">
                <a:ln>
                  <a:noFill/>
                </a:ln>
                <a:solidFill>
                  <a:schemeClr val="tx1"/>
                </a:solidFill>
                <a:effectLst/>
                <a:latin typeface="Franklin Gothic Book (Tekst podstawowy)"/>
                <a:cs typeface="Arial" pitchFamily="34" charset="0"/>
              </a:rPr>
              <a:t> </a:t>
            </a:r>
            <a:r>
              <a:rPr kumimoji="0" lang="pl-PL" sz="2800" b="0" i="0" u="none" strike="noStrike" cap="none" normalizeH="0" baseline="0" dirty="0" err="1" smtClean="0">
                <a:ln>
                  <a:noFill/>
                </a:ln>
                <a:solidFill>
                  <a:schemeClr val="tx1"/>
                </a:solidFill>
                <a:effectLst/>
                <a:latin typeface="Franklin Gothic Book (Tekst podstawowy)"/>
                <a:cs typeface="Arial" pitchFamily="34" charset="0"/>
              </a:rPr>
              <a:t>Hanseatic</a:t>
            </a:r>
            <a:r>
              <a:rPr kumimoji="0" lang="pl-PL" sz="2800" b="0" i="0" u="none" strike="noStrike" cap="none" normalizeH="0" baseline="0" dirty="0" smtClean="0">
                <a:ln>
                  <a:noFill/>
                </a:ln>
                <a:solidFill>
                  <a:schemeClr val="tx1"/>
                </a:solidFill>
                <a:effectLst/>
                <a:latin typeface="Franklin Gothic Book (Tekst podstawowy)"/>
                <a:cs typeface="Arial" pitchFamily="34" charset="0"/>
              </a:rPr>
              <a:t> </a:t>
            </a:r>
            <a:r>
              <a:rPr kumimoji="0" lang="pl-PL" sz="2800" b="0" i="0" u="none" strike="noStrike" cap="none" normalizeH="0" baseline="0" dirty="0" err="1" smtClean="0">
                <a:ln>
                  <a:noFill/>
                </a:ln>
                <a:solidFill>
                  <a:schemeClr val="tx1"/>
                </a:solidFill>
                <a:effectLst/>
                <a:latin typeface="Franklin Gothic Book (Tekst podstawowy)"/>
                <a:cs typeface="Arial" pitchFamily="34" charset="0"/>
              </a:rPr>
              <a:t>Trail</a:t>
            </a:r>
            <a:r>
              <a:rPr kumimoji="0" lang="pl-PL" sz="2800" b="0" i="0" u="none" strike="noStrike" cap="none" normalizeH="0" baseline="0" dirty="0" smtClean="0">
                <a:ln>
                  <a:noFill/>
                </a:ln>
                <a:solidFill>
                  <a:schemeClr val="tx1"/>
                </a:solidFill>
                <a:effectLst/>
                <a:latin typeface="Franklin Gothic Book (Tekst podstawowy)"/>
                <a:cs typeface="Arial" pitchFamily="34" charset="0"/>
              </a:rPr>
              <a:t> </a:t>
            </a:r>
            <a:r>
              <a:rPr kumimoji="0" lang="pl-PL" sz="2800" b="0" i="0" u="none" strike="noStrike" cap="none" normalizeH="0" baseline="0" dirty="0" err="1" smtClean="0">
                <a:ln>
                  <a:noFill/>
                </a:ln>
                <a:solidFill>
                  <a:schemeClr val="tx1"/>
                </a:solidFill>
                <a:effectLst/>
                <a:latin typeface="Franklin Gothic Book (Tekst podstawowy)"/>
                <a:cs typeface="Arial" pitchFamily="34" charset="0"/>
              </a:rPr>
              <a:t>can</a:t>
            </a:r>
            <a:r>
              <a:rPr kumimoji="0" lang="pl-PL" sz="2800" b="0" i="0" u="none" strike="noStrike" cap="none" normalizeH="0" baseline="0" dirty="0" smtClean="0">
                <a:ln>
                  <a:noFill/>
                </a:ln>
                <a:solidFill>
                  <a:schemeClr val="tx1"/>
                </a:solidFill>
                <a:effectLst/>
                <a:latin typeface="Franklin Gothic Book (Tekst podstawowy)"/>
                <a:cs typeface="Arial" pitchFamily="34" charset="0"/>
              </a:rPr>
              <a:t> be </a:t>
            </a:r>
            <a:r>
              <a:rPr kumimoji="0" lang="pl-PL" sz="2800" b="0" i="0" u="none" strike="noStrike" cap="none" normalizeH="0" baseline="0" dirty="0" err="1" smtClean="0">
                <a:ln>
                  <a:noFill/>
                </a:ln>
                <a:solidFill>
                  <a:schemeClr val="tx1"/>
                </a:solidFill>
                <a:effectLst/>
                <a:latin typeface="Franklin Gothic Book (Tekst podstawowy)"/>
                <a:cs typeface="Arial" pitchFamily="34" charset="0"/>
              </a:rPr>
              <a:t>recognized</a:t>
            </a:r>
            <a:r>
              <a:rPr kumimoji="0" lang="pl-PL" sz="2800" b="0" i="0" u="none" strike="noStrike" cap="none" normalizeH="0" baseline="0" dirty="0" smtClean="0">
                <a:ln>
                  <a:noFill/>
                </a:ln>
                <a:solidFill>
                  <a:schemeClr val="tx1"/>
                </a:solidFill>
                <a:effectLst/>
                <a:latin typeface="Franklin Gothic Book (Tekst podstawowy)"/>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2800" b="0" i="0" u="none" strike="noStrike" cap="none" normalizeH="0" baseline="0" dirty="0" err="1" smtClean="0">
                <a:ln>
                  <a:noFill/>
                </a:ln>
                <a:solidFill>
                  <a:schemeClr val="tx1"/>
                </a:solidFill>
                <a:effectLst/>
                <a:latin typeface="Franklin Gothic Book (Tekst podstawowy)"/>
                <a:cs typeface="Arial" pitchFamily="34" charset="0"/>
              </a:rPr>
              <a:t>from</a:t>
            </a:r>
            <a:r>
              <a:rPr kumimoji="0" lang="pl-PL" sz="2800" b="0" i="0" u="none" strike="noStrike" cap="none" normalizeH="0" baseline="0" dirty="0" smtClean="0">
                <a:ln>
                  <a:noFill/>
                </a:ln>
                <a:solidFill>
                  <a:schemeClr val="tx1"/>
                </a:solidFill>
                <a:effectLst/>
                <a:latin typeface="Franklin Gothic Book (Tekst podstawowy)"/>
                <a:cs typeface="Arial" pitchFamily="34" charset="0"/>
              </a:rPr>
              <a:t> </a:t>
            </a:r>
            <a:r>
              <a:rPr kumimoji="0" lang="pl-PL" sz="2800" b="0" i="0" u="none" strike="noStrike" cap="none" normalizeH="0" baseline="0" dirty="0" err="1" smtClean="0">
                <a:ln>
                  <a:noFill/>
                </a:ln>
                <a:solidFill>
                  <a:schemeClr val="tx1"/>
                </a:solidFill>
                <a:effectLst/>
                <a:latin typeface="Franklin Gothic Book (Tekst podstawowy)"/>
                <a:cs typeface="Arial" pitchFamily="34" charset="0"/>
              </a:rPr>
              <a:t>afar</a:t>
            </a:r>
            <a:r>
              <a:rPr kumimoji="0" lang="pl-PL" sz="2800" b="0" i="0" u="none" strike="noStrike" cap="none" normalizeH="0" baseline="0" dirty="0" smtClean="0">
                <a:ln>
                  <a:noFill/>
                </a:ln>
                <a:solidFill>
                  <a:schemeClr val="tx1"/>
                </a:solidFill>
                <a:effectLst/>
                <a:latin typeface="Franklin Gothic Book (Tekst podstawowy)"/>
                <a:cs typeface="Arial" pitchFamily="34" charset="0"/>
              </a:rPr>
              <a:t> </a:t>
            </a:r>
            <a:r>
              <a:rPr kumimoji="0" lang="pl-PL" sz="2800" b="0" i="0" u="none" strike="noStrike" cap="none" normalizeH="0" baseline="0" dirty="0" err="1" smtClean="0">
                <a:ln>
                  <a:noFill/>
                </a:ln>
                <a:solidFill>
                  <a:schemeClr val="tx1"/>
                </a:solidFill>
                <a:effectLst/>
                <a:latin typeface="Franklin Gothic Book (Tekst podstawowy)"/>
                <a:cs typeface="Arial" pitchFamily="34" charset="0"/>
              </a:rPr>
              <a:t>through</a:t>
            </a:r>
            <a:r>
              <a:rPr kumimoji="0" lang="pl-PL" sz="2800" b="0" i="0" u="none" strike="noStrike" cap="none" normalizeH="0" baseline="0" dirty="0" smtClean="0">
                <a:ln>
                  <a:noFill/>
                </a:ln>
                <a:solidFill>
                  <a:schemeClr val="tx1"/>
                </a:solidFill>
                <a:effectLst/>
                <a:latin typeface="Franklin Gothic Book (Tekst podstawowy)"/>
                <a:cs typeface="Arial" pitchFamily="34" charset="0"/>
              </a:rPr>
              <a:t> </a:t>
            </a:r>
            <a:r>
              <a:rPr kumimoji="0" lang="pl-PL" sz="2800" b="0" i="0" u="none" strike="noStrike" cap="none" normalizeH="0" baseline="0" dirty="0" err="1" smtClean="0">
                <a:ln>
                  <a:noFill/>
                </a:ln>
                <a:solidFill>
                  <a:schemeClr val="tx1"/>
                </a:solidFill>
                <a:effectLst/>
                <a:latin typeface="Franklin Gothic Book (Tekst podstawowy)"/>
                <a:cs typeface="Arial" pitchFamily="34" charset="0"/>
              </a:rPr>
              <a:t>the</a:t>
            </a:r>
            <a:r>
              <a:rPr kumimoji="0" lang="pl-PL" sz="2800" b="0" i="0" u="none" strike="noStrike" cap="none" normalizeH="0" baseline="0" dirty="0" smtClean="0">
                <a:ln>
                  <a:noFill/>
                </a:ln>
                <a:solidFill>
                  <a:schemeClr val="tx1"/>
                </a:solidFill>
                <a:effectLst/>
                <a:latin typeface="Franklin Gothic Book (Tekst podstawowy)"/>
                <a:cs typeface="Arial" pitchFamily="34" charset="0"/>
              </a:rPr>
              <a:t> high </a:t>
            </a:r>
            <a:r>
              <a:rPr kumimoji="0" lang="pl-PL" sz="2800" b="0" i="0" u="none" strike="noStrike" cap="none" normalizeH="0" baseline="0" dirty="0" err="1" smtClean="0">
                <a:ln>
                  <a:noFill/>
                </a:ln>
                <a:solidFill>
                  <a:schemeClr val="tx1"/>
                </a:solidFill>
                <a:effectLst/>
                <a:latin typeface="Franklin Gothic Book (Tekst podstawowy)"/>
                <a:cs typeface="Arial" pitchFamily="34" charset="0"/>
              </a:rPr>
              <a:t>towers</a:t>
            </a:r>
            <a:r>
              <a:rPr kumimoji="0" lang="pl-PL" sz="2800" b="0" i="0" u="none" strike="noStrike" cap="none" normalizeH="0" baseline="0" dirty="0" smtClean="0">
                <a:ln>
                  <a:noFill/>
                </a:ln>
                <a:solidFill>
                  <a:schemeClr val="tx1"/>
                </a:solidFill>
                <a:effectLst/>
                <a:latin typeface="Franklin Gothic Book (Tekst podstawowy)"/>
                <a:cs typeface="Arial" pitchFamily="34" charset="0"/>
              </a:rPr>
              <a:t> of </a:t>
            </a:r>
            <a:r>
              <a:rPr kumimoji="0" lang="pl-PL" sz="2800" b="0" i="0" u="none" strike="noStrike" cap="none" normalizeH="0" baseline="0" dirty="0" err="1" smtClean="0">
                <a:ln>
                  <a:noFill/>
                </a:ln>
                <a:solidFill>
                  <a:schemeClr val="tx1"/>
                </a:solidFill>
                <a:effectLst/>
                <a:latin typeface="Franklin Gothic Book (Tekst podstawowy)"/>
                <a:cs typeface="Arial" pitchFamily="34" charset="0"/>
              </a:rPr>
              <a:t>gothic</a:t>
            </a:r>
            <a:r>
              <a:rPr kumimoji="0" lang="pl-PL" sz="2800" b="0" i="0" u="none" strike="noStrike" cap="none" normalizeH="0" baseline="0" dirty="0" smtClean="0">
                <a:ln>
                  <a:noFill/>
                </a:ln>
                <a:solidFill>
                  <a:schemeClr val="tx1"/>
                </a:solidFill>
                <a:effectLst/>
                <a:latin typeface="Franklin Gothic Book (Tekst podstawowy)"/>
                <a:cs typeface="Arial" pitchFamily="34" charset="0"/>
              </a:rPr>
              <a:t> </a:t>
            </a:r>
            <a:r>
              <a:rPr kumimoji="0" lang="pl-PL" sz="2800" b="0" i="0" u="none" strike="noStrike" cap="none" normalizeH="0" baseline="0" dirty="0" err="1" smtClean="0">
                <a:ln>
                  <a:noFill/>
                </a:ln>
                <a:solidFill>
                  <a:schemeClr val="tx1"/>
                </a:solidFill>
                <a:effectLst/>
                <a:latin typeface="Franklin Gothic Book (Tekst podstawowy)"/>
                <a:cs typeface="Arial" pitchFamily="34" charset="0"/>
              </a:rPr>
              <a:t>cathedrals</a:t>
            </a:r>
            <a:r>
              <a:rPr kumimoji="0" lang="pl-PL" sz="2800" b="0" i="0" u="none" strike="noStrike" cap="none" normalizeH="0" baseline="0" dirty="0" smtClean="0">
                <a:ln>
                  <a:noFill/>
                </a:ln>
                <a:solidFill>
                  <a:schemeClr val="tx1"/>
                </a:solidFill>
                <a:effectLst/>
                <a:latin typeface="Franklin Gothic Book (Tekst podstawowy)"/>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2800" b="0" i="0" u="none" strike="noStrike" cap="none" normalizeH="0" baseline="0" dirty="0" smtClean="0">
                <a:ln>
                  <a:noFill/>
                </a:ln>
                <a:solidFill>
                  <a:schemeClr val="tx1"/>
                </a:solidFill>
                <a:effectLst/>
                <a:latin typeface="Franklin Gothic Book (Tekst podstawowy)"/>
                <a:cs typeface="Arial" pitchFamily="34" charset="0"/>
              </a:rPr>
              <a:t> </a:t>
            </a:r>
            <a:r>
              <a:rPr kumimoji="0" lang="pl-PL" sz="2800" b="0" i="0" u="none" strike="noStrike" cap="none" normalizeH="0" baseline="0" dirty="0" err="1" smtClean="0">
                <a:ln>
                  <a:noFill/>
                </a:ln>
                <a:solidFill>
                  <a:schemeClr val="tx1"/>
                </a:solidFill>
                <a:effectLst/>
                <a:latin typeface="Franklin Gothic Book (Tekst podstawowy)"/>
                <a:cs typeface="Arial" pitchFamily="34" charset="0"/>
              </a:rPr>
              <a:t>proving</a:t>
            </a:r>
            <a:r>
              <a:rPr kumimoji="0" lang="pl-PL" sz="2800" b="0" i="0" u="none" strike="noStrike" cap="none" normalizeH="0" baseline="0" dirty="0" smtClean="0">
                <a:ln>
                  <a:noFill/>
                </a:ln>
                <a:solidFill>
                  <a:schemeClr val="tx1"/>
                </a:solidFill>
                <a:effectLst/>
                <a:latin typeface="Franklin Gothic Book (Tekst podstawowy)"/>
                <a:cs typeface="Arial" pitchFamily="34" charset="0"/>
              </a:rPr>
              <a:t> </a:t>
            </a:r>
            <a:r>
              <a:rPr kumimoji="0" lang="pl-PL" sz="2800" b="0" i="0" u="none" strike="noStrike" cap="none" normalizeH="0" baseline="0" dirty="0" err="1" smtClean="0">
                <a:ln>
                  <a:noFill/>
                </a:ln>
                <a:solidFill>
                  <a:schemeClr val="tx1"/>
                </a:solidFill>
                <a:effectLst/>
                <a:latin typeface="Franklin Gothic Book (Tekst podstawowy)"/>
                <a:cs typeface="Arial" pitchFamily="34" charset="0"/>
              </a:rPr>
              <a:t>their</a:t>
            </a:r>
            <a:r>
              <a:rPr kumimoji="0" lang="pl-PL" sz="2800" b="0" i="0" u="none" strike="noStrike" cap="none" normalizeH="0" baseline="0" dirty="0" smtClean="0">
                <a:ln>
                  <a:noFill/>
                </a:ln>
                <a:solidFill>
                  <a:schemeClr val="tx1"/>
                </a:solidFill>
                <a:effectLst/>
                <a:latin typeface="Franklin Gothic Book (Tekst podstawowy)"/>
                <a:cs typeface="Arial" pitchFamily="34" charset="0"/>
              </a:rPr>
              <a:t> </a:t>
            </a:r>
            <a:r>
              <a:rPr kumimoji="0" lang="pl-PL" sz="2800" b="0" i="0" u="none" strike="noStrike" cap="none" normalizeH="0" baseline="0" dirty="0" err="1" smtClean="0">
                <a:ln>
                  <a:noFill/>
                </a:ln>
                <a:solidFill>
                  <a:schemeClr val="tx1"/>
                </a:solidFill>
                <a:effectLst/>
                <a:latin typeface="Franklin Gothic Book (Tekst podstawowy)"/>
                <a:cs typeface="Arial" pitchFamily="34" charset="0"/>
              </a:rPr>
              <a:t>rank</a:t>
            </a:r>
            <a:r>
              <a:rPr kumimoji="0" lang="pl-PL" sz="2800" b="0" i="0" u="none" strike="noStrike" cap="none" normalizeH="0" baseline="0" dirty="0" smtClean="0">
                <a:ln>
                  <a:noFill/>
                </a:ln>
                <a:solidFill>
                  <a:schemeClr val="tx1"/>
                </a:solidFill>
                <a:effectLst/>
                <a:latin typeface="Franklin Gothic Book (Tekst podstawowy)"/>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2800" b="0" i="0" u="none" strike="noStrike" cap="none" normalizeH="0" baseline="0" dirty="0" smtClean="0">
                <a:ln>
                  <a:noFill/>
                </a:ln>
                <a:solidFill>
                  <a:schemeClr val="tx1"/>
                </a:solidFill>
                <a:effectLst/>
                <a:latin typeface="Franklin Gothic Book (Tekst podstawowy)"/>
                <a:cs typeface="Arial" pitchFamily="34" charset="0"/>
              </a:rPr>
              <a:t> Many </a:t>
            </a:r>
            <a:r>
              <a:rPr kumimoji="0" lang="pl-PL" sz="2800" b="0" i="0" u="none" strike="noStrike" cap="none" normalizeH="0" baseline="0" dirty="0" err="1" smtClean="0">
                <a:ln>
                  <a:noFill/>
                </a:ln>
                <a:solidFill>
                  <a:schemeClr val="tx1"/>
                </a:solidFill>
                <a:effectLst/>
                <a:latin typeface="Franklin Gothic Book (Tekst podstawowy)"/>
                <a:cs typeface="Arial" pitchFamily="34" charset="0"/>
              </a:rPr>
              <a:t>temples</a:t>
            </a:r>
            <a:r>
              <a:rPr kumimoji="0" lang="pl-PL" sz="2800" b="0" i="0" u="none" strike="noStrike" cap="none" normalizeH="0" baseline="0" dirty="0" smtClean="0">
                <a:ln>
                  <a:noFill/>
                </a:ln>
                <a:solidFill>
                  <a:schemeClr val="tx1"/>
                </a:solidFill>
                <a:effectLst/>
                <a:latin typeface="Franklin Gothic Book (Tekst podstawowy)"/>
                <a:cs typeface="Arial" pitchFamily="34" charset="0"/>
              </a:rPr>
              <a:t> </a:t>
            </a:r>
            <a:r>
              <a:rPr kumimoji="0" lang="pl-PL" sz="2800" b="0" i="0" u="none" strike="noStrike" cap="none" normalizeH="0" baseline="0" dirty="0" err="1" smtClean="0">
                <a:ln>
                  <a:noFill/>
                </a:ln>
                <a:solidFill>
                  <a:schemeClr val="tx1"/>
                </a:solidFill>
                <a:effectLst/>
                <a:latin typeface="Franklin Gothic Book (Tekst podstawowy)"/>
                <a:cs typeface="Arial" pitchFamily="34" charset="0"/>
              </a:rPr>
              <a:t>have</a:t>
            </a:r>
            <a:r>
              <a:rPr kumimoji="0" lang="pl-PL" sz="2800" b="0" i="0" u="none" strike="noStrike" cap="none" normalizeH="0" baseline="0" dirty="0" smtClean="0">
                <a:ln>
                  <a:noFill/>
                </a:ln>
                <a:solidFill>
                  <a:schemeClr val="tx1"/>
                </a:solidFill>
                <a:effectLst/>
                <a:latin typeface="Franklin Gothic Book (Tekst podstawowy)"/>
                <a:cs typeface="Arial" pitchFamily="34" charset="0"/>
              </a:rPr>
              <a:t> </a:t>
            </a:r>
            <a:r>
              <a:rPr kumimoji="0" lang="pl-PL" sz="2800" b="0" i="0" u="none" strike="noStrike" cap="none" normalizeH="0" baseline="0" dirty="0" err="1" smtClean="0">
                <a:ln>
                  <a:noFill/>
                </a:ln>
                <a:solidFill>
                  <a:schemeClr val="tx1"/>
                </a:solidFill>
                <a:effectLst/>
                <a:latin typeface="Franklin Gothic Book (Tekst podstawowy)"/>
                <a:cs typeface="Arial" pitchFamily="34" charset="0"/>
              </a:rPr>
              <a:t>identical</a:t>
            </a:r>
            <a:r>
              <a:rPr kumimoji="0" lang="pl-PL" sz="2800" b="0" i="0" u="none" strike="noStrike" cap="none" normalizeH="0" baseline="0" dirty="0" smtClean="0">
                <a:ln>
                  <a:noFill/>
                </a:ln>
                <a:solidFill>
                  <a:schemeClr val="tx1"/>
                </a:solidFill>
                <a:effectLst/>
                <a:latin typeface="Franklin Gothic Book (Tekst podstawowy)"/>
                <a:cs typeface="Arial" pitchFamily="34" charset="0"/>
              </a:rPr>
              <a:t> </a:t>
            </a:r>
            <a:r>
              <a:rPr kumimoji="0" lang="pl-PL" sz="2800" b="0" i="0" u="none" strike="noStrike" cap="none" normalizeH="0" baseline="0" dirty="0" err="1" smtClean="0">
                <a:ln>
                  <a:noFill/>
                </a:ln>
                <a:solidFill>
                  <a:schemeClr val="tx1"/>
                </a:solidFill>
                <a:effectLst/>
                <a:latin typeface="Franklin Gothic Book (Tekst podstawowy)"/>
                <a:cs typeface="Arial" pitchFamily="34" charset="0"/>
              </a:rPr>
              <a:t>patrons</a:t>
            </a:r>
            <a:r>
              <a:rPr kumimoji="0" lang="pl-PL" sz="2800" b="0" i="0" u="none" strike="noStrike" cap="none" normalizeH="0" baseline="0" dirty="0" smtClean="0">
                <a:ln>
                  <a:noFill/>
                </a:ln>
                <a:solidFill>
                  <a:schemeClr val="tx1"/>
                </a:solidFill>
                <a:effectLst/>
                <a:latin typeface="Franklin Gothic Book (Tekst podstawowy)"/>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l-PL" sz="2800" b="1" i="0" u="none" strike="noStrike" cap="none" normalizeH="0" baseline="0" dirty="0" smtClean="0">
              <a:ln>
                <a:noFill/>
              </a:ln>
              <a:solidFill>
                <a:schemeClr val="tx1"/>
              </a:solidFill>
              <a:effectLst/>
              <a:latin typeface="Franklin Gothic Book (Tekst podstawowy)"/>
              <a:cs typeface="Arial" pitchFamily="34" charset="0"/>
            </a:endParaRPr>
          </a:p>
        </p:txBody>
      </p:sp>
      <p:pic>
        <p:nvPicPr>
          <p:cNvPr id="6146" name="Picture 2" descr="Znalezione obrazy dla zapytania KOŚCIÓL MARYI DZIEWICY W GDAŃSKU">
            <a:hlinkClick r:id="rId2"/>
          </p:cNvPr>
          <p:cNvPicPr>
            <a:picLocks noChangeAspect="1" noChangeArrowheads="1"/>
          </p:cNvPicPr>
          <p:nvPr/>
        </p:nvPicPr>
        <p:blipFill>
          <a:blip r:embed="rId3" cstate="print"/>
          <a:srcRect/>
          <a:stretch>
            <a:fillRect/>
          </a:stretch>
        </p:blipFill>
        <p:spPr bwMode="auto">
          <a:xfrm>
            <a:off x="5148064" y="1700808"/>
            <a:ext cx="3659079" cy="2553101"/>
          </a:xfrm>
          <a:prstGeom prst="rect">
            <a:avLst/>
          </a:prstGeom>
          <a:ln>
            <a:noFill/>
          </a:ln>
          <a:effectLst>
            <a:softEdge rad="112500"/>
          </a:effectLst>
        </p:spPr>
      </p:pic>
      <p:pic>
        <p:nvPicPr>
          <p:cNvPr id="6148" name="Picture 4" descr="Znalezione obrazy dla zapytania WIZERUNEK MARYI DZIEWICY">
            <a:hlinkClick r:id="rId4"/>
          </p:cNvPr>
          <p:cNvPicPr>
            <a:picLocks noChangeAspect="1" noChangeArrowheads="1"/>
          </p:cNvPicPr>
          <p:nvPr/>
        </p:nvPicPr>
        <p:blipFill>
          <a:blip r:embed="rId5" cstate="print"/>
          <a:srcRect/>
          <a:stretch>
            <a:fillRect/>
          </a:stretch>
        </p:blipFill>
        <p:spPr bwMode="auto">
          <a:xfrm>
            <a:off x="3995936" y="1772816"/>
            <a:ext cx="1465734" cy="1899722"/>
          </a:xfrm>
          <a:prstGeom prst="rect">
            <a:avLst/>
          </a:prstGeom>
          <a:ln>
            <a:noFill/>
          </a:ln>
          <a:effectLst>
            <a:softEdge rad="112500"/>
          </a:effectLst>
        </p:spPr>
      </p:pic>
      <p:sp>
        <p:nvSpPr>
          <p:cNvPr id="5" name="Prostokąt 4"/>
          <p:cNvSpPr/>
          <p:nvPr/>
        </p:nvSpPr>
        <p:spPr>
          <a:xfrm>
            <a:off x="323528" y="3429000"/>
            <a:ext cx="4932761" cy="584775"/>
          </a:xfrm>
          <a:prstGeom prst="rect">
            <a:avLst/>
          </a:prstGeom>
        </p:spPr>
        <p:txBody>
          <a:bodyPr wrap="none">
            <a:spAutoFit/>
          </a:bodyPr>
          <a:lstStyle/>
          <a:p>
            <a:pPr lvl="0" algn="ctr" fontAlgn="base">
              <a:spcBef>
                <a:spcPct val="0"/>
              </a:spcBef>
              <a:spcAft>
                <a:spcPct val="0"/>
              </a:spcAft>
            </a:pPr>
            <a:r>
              <a:rPr lang="pl-PL" sz="3200" b="1" dirty="0" err="1" smtClean="0">
                <a:latin typeface="Franklin Gothic Book (Tekst podstawowy)"/>
                <a:cs typeface="Arial" pitchFamily="34" charset="0"/>
              </a:rPr>
              <a:t>the</a:t>
            </a:r>
            <a:r>
              <a:rPr lang="pl-PL" sz="3200" b="1" dirty="0" smtClean="0">
                <a:latin typeface="Franklin Gothic Book (Tekst podstawowy)"/>
                <a:cs typeface="Arial" pitchFamily="34" charset="0"/>
              </a:rPr>
              <a:t> </a:t>
            </a:r>
            <a:r>
              <a:rPr lang="pl-PL" sz="3200" b="1" dirty="0" err="1" smtClean="0">
                <a:latin typeface="Franklin Gothic Book (Tekst podstawowy)"/>
                <a:cs typeface="Arial" pitchFamily="34" charset="0"/>
              </a:rPr>
              <a:t>Virgin</a:t>
            </a:r>
            <a:r>
              <a:rPr lang="pl-PL" sz="3200" b="1" dirty="0" smtClean="0">
                <a:latin typeface="Franklin Gothic Book (Tekst podstawowy)"/>
                <a:cs typeface="Arial" pitchFamily="34" charset="0"/>
              </a:rPr>
              <a:t> Mary (Marian </a:t>
            </a:r>
            <a:r>
              <a:rPr lang="pl-PL" sz="3200" b="1" dirty="0" err="1" smtClean="0">
                <a:latin typeface="Franklin Gothic Book (Tekst podstawowy)"/>
                <a:cs typeface="Arial" pitchFamily="34" charset="0"/>
              </a:rPr>
              <a:t>churches</a:t>
            </a:r>
            <a:r>
              <a:rPr lang="pl-PL" sz="3200" b="1" dirty="0" smtClean="0">
                <a:latin typeface="Franklin Gothic Book (Tekst podstawowy)"/>
                <a:cs typeface="Arial" pitchFamily="34" charset="0"/>
              </a:rPr>
              <a:t>) </a:t>
            </a:r>
          </a:p>
        </p:txBody>
      </p:sp>
      <p:pic>
        <p:nvPicPr>
          <p:cNvPr id="6150" name="Picture 6" descr="Znalezione obrazy dla zapytania KOŚCIÓŁ ŚWIETEO MIKOŁAJA GDAŃSK">
            <a:hlinkClick r:id="rId6"/>
          </p:cNvPr>
          <p:cNvPicPr>
            <a:picLocks noChangeAspect="1" noChangeArrowheads="1"/>
          </p:cNvPicPr>
          <p:nvPr/>
        </p:nvPicPr>
        <p:blipFill>
          <a:blip r:embed="rId7" cstate="print"/>
          <a:srcRect/>
          <a:stretch>
            <a:fillRect/>
          </a:stretch>
        </p:blipFill>
        <p:spPr bwMode="auto">
          <a:xfrm>
            <a:off x="0" y="4186366"/>
            <a:ext cx="3995936" cy="2671634"/>
          </a:xfrm>
          <a:prstGeom prst="rect">
            <a:avLst/>
          </a:prstGeom>
          <a:ln>
            <a:noFill/>
          </a:ln>
          <a:effectLst>
            <a:softEdge rad="112500"/>
          </a:effectLst>
        </p:spPr>
      </p:pic>
      <p:sp>
        <p:nvSpPr>
          <p:cNvPr id="6" name="Prostokąt 5"/>
          <p:cNvSpPr/>
          <p:nvPr/>
        </p:nvSpPr>
        <p:spPr>
          <a:xfrm>
            <a:off x="2411760" y="4293096"/>
            <a:ext cx="5702202" cy="584775"/>
          </a:xfrm>
          <a:prstGeom prst="rect">
            <a:avLst/>
          </a:prstGeom>
        </p:spPr>
        <p:txBody>
          <a:bodyPr wrap="none">
            <a:spAutoFit/>
          </a:bodyPr>
          <a:lstStyle/>
          <a:p>
            <a:pPr lvl="0" algn="ctr" fontAlgn="base">
              <a:spcBef>
                <a:spcPct val="0"/>
              </a:spcBef>
              <a:spcAft>
                <a:spcPct val="0"/>
              </a:spcAft>
            </a:pPr>
            <a:r>
              <a:rPr lang="pl-PL" sz="3200" b="1" dirty="0" smtClean="0">
                <a:latin typeface="Franklin Gothic Book (Tekst podstawowy)"/>
                <a:cs typeface="Arial" pitchFamily="34" charset="0"/>
              </a:rPr>
              <a:t>St. Nicholas - </a:t>
            </a:r>
            <a:r>
              <a:rPr lang="pl-PL" sz="3200" b="1" dirty="0" err="1" smtClean="0">
                <a:latin typeface="Franklin Gothic Book (Tekst podstawowy)"/>
                <a:cs typeface="Arial" pitchFamily="34" charset="0"/>
              </a:rPr>
              <a:t>the</a:t>
            </a:r>
            <a:r>
              <a:rPr lang="pl-PL" sz="3200" b="1" dirty="0" smtClean="0">
                <a:latin typeface="Franklin Gothic Book (Tekst podstawowy)"/>
                <a:cs typeface="Arial" pitchFamily="34" charset="0"/>
              </a:rPr>
              <a:t> </a:t>
            </a:r>
            <a:r>
              <a:rPr lang="pl-PL" sz="3200" b="1" dirty="0" err="1" smtClean="0">
                <a:latin typeface="Franklin Gothic Book (Tekst podstawowy)"/>
                <a:cs typeface="Arial" pitchFamily="34" charset="0"/>
              </a:rPr>
              <a:t>protector</a:t>
            </a:r>
            <a:r>
              <a:rPr lang="pl-PL" sz="3200" b="1" dirty="0" smtClean="0">
                <a:latin typeface="Franklin Gothic Book (Tekst podstawowy)"/>
                <a:cs typeface="Arial" pitchFamily="34" charset="0"/>
              </a:rPr>
              <a:t> of </a:t>
            </a:r>
            <a:r>
              <a:rPr lang="pl-PL" sz="3200" b="1" dirty="0" err="1" smtClean="0">
                <a:latin typeface="Franklin Gothic Book (Tekst podstawowy)"/>
                <a:cs typeface="Arial" pitchFamily="34" charset="0"/>
              </a:rPr>
              <a:t>merchants</a:t>
            </a:r>
            <a:r>
              <a:rPr lang="pl-PL" sz="3200" b="1" dirty="0" smtClean="0">
                <a:latin typeface="Franklin Gothic Book (Tekst podstawowy)"/>
                <a:cs typeface="Arial" pitchFamily="34" charset="0"/>
              </a:rPr>
              <a:t> </a:t>
            </a:r>
          </a:p>
        </p:txBody>
      </p:sp>
      <p:pic>
        <p:nvPicPr>
          <p:cNvPr id="6152" name="Picture 8" descr="Znalezione obrazy dla zapytania ŚWIĘTY MIKOŁAJ Z BIBLII">
            <a:hlinkClick r:id="rId8"/>
          </p:cNvPr>
          <p:cNvPicPr>
            <a:picLocks noChangeAspect="1" noChangeArrowheads="1"/>
          </p:cNvPicPr>
          <p:nvPr/>
        </p:nvPicPr>
        <p:blipFill>
          <a:blip r:embed="rId9" cstate="print"/>
          <a:srcRect/>
          <a:stretch>
            <a:fillRect/>
          </a:stretch>
        </p:blipFill>
        <p:spPr bwMode="auto">
          <a:xfrm>
            <a:off x="3779912" y="4895144"/>
            <a:ext cx="1438300" cy="196285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0" y="0"/>
            <a:ext cx="4572000" cy="6986528"/>
          </a:xfrm>
          <a:prstGeom prst="rect">
            <a:avLst/>
          </a:prstGeom>
        </p:spPr>
        <p:txBody>
          <a:bodyPr>
            <a:spAutoFit/>
          </a:bodyPr>
          <a:lstStyle/>
          <a:p>
            <a:r>
              <a:rPr lang="en-US" sz="2800" dirty="0" smtClean="0">
                <a:latin typeface="Franklin Gothic Book (Tekst podstawowy)"/>
              </a:rPr>
              <a:t>With time, however, the importance of this organization began to decline. The cities became more dependent on their monarchs, there were discrepancies between the interests of individual members, consumer reluctance</a:t>
            </a:r>
            <a:endParaRPr lang="pl-PL" sz="2800" dirty="0" smtClean="0">
              <a:latin typeface="Franklin Gothic Book (Tekst podstawowy)"/>
            </a:endParaRPr>
          </a:p>
          <a:p>
            <a:r>
              <a:rPr lang="en-US" sz="2800" dirty="0" smtClean="0">
                <a:latin typeface="Franklin Gothic Book (Tekst podstawowy)"/>
              </a:rPr>
              <a:t> to high prices dictated by the league, and finally competition of</a:t>
            </a:r>
            <a:endParaRPr lang="pl-PL" sz="2800" dirty="0" smtClean="0">
              <a:latin typeface="Franklin Gothic Book (Tekst podstawowy)"/>
            </a:endParaRPr>
          </a:p>
          <a:p>
            <a:r>
              <a:rPr lang="en-US" sz="2800" dirty="0" smtClean="0">
                <a:latin typeface="Franklin Gothic Book (Tekst podstawowy)"/>
              </a:rPr>
              <a:t> independent Dutch merchants led to the collapse of the organization. </a:t>
            </a:r>
            <a:endParaRPr lang="pl-PL" sz="2800" dirty="0" smtClean="0">
              <a:latin typeface="Franklin Gothic Book (Tekst podstawowy)"/>
            </a:endParaRPr>
          </a:p>
          <a:p>
            <a:r>
              <a:rPr lang="en-US" sz="2800" dirty="0" smtClean="0">
                <a:latin typeface="Franklin Gothic Book (Tekst podstawowy)"/>
              </a:rPr>
              <a:t>In 1494, Hanseatic merchants were expelled from Novgorod. Ultimately, </a:t>
            </a:r>
            <a:r>
              <a:rPr lang="en-US" sz="2800" dirty="0" err="1" smtClean="0">
                <a:latin typeface="Franklin Gothic Book (Tekst podstawowy)"/>
              </a:rPr>
              <a:t>Hanza</a:t>
            </a:r>
            <a:r>
              <a:rPr lang="en-US" sz="2800" dirty="0" smtClean="0">
                <a:latin typeface="Franklin Gothic Book (Tekst podstawowy)"/>
              </a:rPr>
              <a:t> lost its position as a result of great geographical discoveries and the establishment of sea routes connecting Europe with America and India</a:t>
            </a:r>
            <a:r>
              <a:rPr lang="pl-PL" sz="2800" dirty="0" smtClean="0">
                <a:latin typeface="Franklin Gothic Book (Tekst podstawowy)"/>
              </a:rPr>
              <a:t>.</a:t>
            </a:r>
            <a:endParaRPr lang="pl-PL" sz="2800" dirty="0">
              <a:latin typeface="Franklin Gothic Book (Tekst podstawowy)"/>
            </a:endParaRPr>
          </a:p>
        </p:txBody>
      </p:sp>
      <p:pic>
        <p:nvPicPr>
          <p:cNvPr id="5122" name="Picture 2" descr="Znalezione obrazy dla zapytania MAPA ŚWIATA PO ANGIELSKU">
            <a:hlinkClick r:id="rId2"/>
          </p:cNvPr>
          <p:cNvPicPr>
            <a:picLocks noChangeAspect="1" noChangeArrowheads="1"/>
          </p:cNvPicPr>
          <p:nvPr/>
        </p:nvPicPr>
        <p:blipFill>
          <a:blip r:embed="rId3" cstate="print"/>
          <a:srcRect/>
          <a:stretch>
            <a:fillRect/>
          </a:stretch>
        </p:blipFill>
        <p:spPr bwMode="auto">
          <a:xfrm>
            <a:off x="4142965" y="1700808"/>
            <a:ext cx="5001035" cy="3022848"/>
          </a:xfrm>
          <a:prstGeom prst="rect">
            <a:avLst/>
          </a:prstGeom>
          <a:noFill/>
        </p:spPr>
      </p:pic>
      <p:sp>
        <p:nvSpPr>
          <p:cNvPr id="4" name="Gwiazda 5-ramienna 3"/>
          <p:cNvSpPr/>
          <p:nvPr/>
        </p:nvSpPr>
        <p:spPr>
          <a:xfrm>
            <a:off x="5076056" y="2564904"/>
            <a:ext cx="432048" cy="36004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FF00"/>
              </a:solidFill>
              <a:effectLst>
                <a:glow rad="228600">
                  <a:srgbClr val="FFFF00">
                    <a:alpha val="40000"/>
                  </a:srgbClr>
                </a:glow>
              </a:effectLst>
            </a:endParaRPr>
          </a:p>
        </p:txBody>
      </p:sp>
      <p:sp>
        <p:nvSpPr>
          <p:cNvPr id="5" name="Gwiazda 5-ramienna 4"/>
          <p:cNvSpPr/>
          <p:nvPr/>
        </p:nvSpPr>
        <p:spPr>
          <a:xfrm>
            <a:off x="5868144" y="2348880"/>
            <a:ext cx="432048" cy="36004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FF00"/>
              </a:solidFill>
              <a:effectLst>
                <a:glow rad="228600">
                  <a:srgbClr val="FFFF00">
                    <a:alpha val="40000"/>
                  </a:srgbClr>
                </a:glow>
              </a:effectLst>
            </a:endParaRPr>
          </a:p>
        </p:txBody>
      </p:sp>
      <p:sp>
        <p:nvSpPr>
          <p:cNvPr id="6" name="Gwiazda 5-ramienna 5"/>
          <p:cNvSpPr/>
          <p:nvPr/>
        </p:nvSpPr>
        <p:spPr>
          <a:xfrm>
            <a:off x="7308304" y="2924944"/>
            <a:ext cx="432048" cy="36004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FF00"/>
              </a:solidFill>
              <a:effectLst>
                <a:glow rad="228600">
                  <a:srgbClr val="FFFF00">
                    <a:alpha val="40000"/>
                  </a:srgbClr>
                </a:glo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0" y="1556792"/>
            <a:ext cx="4572000" cy="2554545"/>
          </a:xfrm>
          <a:prstGeom prst="rect">
            <a:avLst/>
          </a:prstGeom>
        </p:spPr>
        <p:txBody>
          <a:bodyPr>
            <a:spAutoFit/>
          </a:bodyPr>
          <a:lstStyle/>
          <a:p>
            <a:r>
              <a:rPr lang="en-US" dirty="0" smtClean="0"/>
              <a:t> </a:t>
            </a:r>
            <a:r>
              <a:rPr lang="en-US" sz="3200" dirty="0" smtClean="0">
                <a:latin typeface="Franklin Gothic Book (Tekst podstawowy)"/>
              </a:rPr>
              <a:t>looking for twin cities in Northern Europe. Founder in 1980 in Dutch Zwolle. The New </a:t>
            </a:r>
            <a:r>
              <a:rPr lang="en-US" sz="3200" dirty="0" err="1" smtClean="0">
                <a:latin typeface="Franklin Gothic Book (Tekst podstawowy)"/>
              </a:rPr>
              <a:t>Hanza</a:t>
            </a:r>
            <a:r>
              <a:rPr lang="en-US" sz="3200" dirty="0" smtClean="0">
                <a:latin typeface="Franklin Gothic Book (Tekst podstawowy)"/>
              </a:rPr>
              <a:t> business goal has taken over the traditions of the medieval </a:t>
            </a:r>
            <a:r>
              <a:rPr lang="en-US" sz="3200" dirty="0" err="1" smtClean="0">
                <a:latin typeface="Franklin Gothic Book (Tekst podstawowy)"/>
              </a:rPr>
              <a:t>Hansa</a:t>
            </a:r>
            <a:r>
              <a:rPr lang="en-US" sz="3200" dirty="0" smtClean="0">
                <a:latin typeface="Franklin Gothic Book (Tekst podstawowy)"/>
              </a:rPr>
              <a:t>.</a:t>
            </a:r>
            <a:endParaRPr lang="pl-PL" sz="3200" dirty="0">
              <a:latin typeface="Franklin Gothic Book (Tekst podstawowy)"/>
            </a:endParaRPr>
          </a:p>
        </p:txBody>
      </p:sp>
      <p:sp>
        <p:nvSpPr>
          <p:cNvPr id="5" name="Prostokąt 4"/>
          <p:cNvSpPr/>
          <p:nvPr/>
        </p:nvSpPr>
        <p:spPr>
          <a:xfrm>
            <a:off x="0" y="0"/>
            <a:ext cx="6546985" cy="1569660"/>
          </a:xfrm>
          <a:prstGeom prst="rect">
            <a:avLst/>
          </a:prstGeom>
          <a:noFill/>
        </p:spPr>
        <p:txBody>
          <a:bodyPr wrap="none" lIns="91440" tIns="45720" rIns="91440" bIns="45720">
            <a:spAutoFit/>
          </a:bodyPr>
          <a:lstStyle/>
          <a:p>
            <a:pPr algn="ctr"/>
            <a:r>
              <a:rPr lang="pl-PL"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NEW HANZA</a:t>
            </a:r>
            <a:endParaRPr lang="pl-PL"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098" name="AutoShape 2" descr="Znalezione obrazy dla zapytania nowa hanza"/>
          <p:cNvSpPr>
            <a:spLocks noChangeAspect="1" noChangeArrowheads="1"/>
          </p:cNvSpPr>
          <p:nvPr/>
        </p:nvSpPr>
        <p:spPr bwMode="auto">
          <a:xfrm>
            <a:off x="0" y="-136525"/>
            <a:ext cx="1438275" cy="819150"/>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100" name="AutoShape 4" descr="Znalezione obrazy dla zapytania nowa hanza"/>
          <p:cNvSpPr>
            <a:spLocks noChangeAspect="1" noChangeArrowheads="1"/>
          </p:cNvSpPr>
          <p:nvPr/>
        </p:nvSpPr>
        <p:spPr bwMode="auto">
          <a:xfrm>
            <a:off x="0" y="-136525"/>
            <a:ext cx="1438275" cy="819150"/>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4102" name="Picture 6" descr="Znaleziony obraz">
            <a:hlinkClick r:id="rId2"/>
          </p:cNvPr>
          <p:cNvPicPr>
            <a:picLocks noChangeAspect="1" noChangeArrowheads="1"/>
          </p:cNvPicPr>
          <p:nvPr/>
        </p:nvPicPr>
        <p:blipFill>
          <a:blip r:embed="rId3" cstate="print"/>
          <a:srcRect/>
          <a:stretch>
            <a:fillRect/>
          </a:stretch>
        </p:blipFill>
        <p:spPr bwMode="auto">
          <a:xfrm>
            <a:off x="251520" y="4149080"/>
            <a:ext cx="3960440" cy="2269168"/>
          </a:xfrm>
          <a:prstGeom prst="rect">
            <a:avLst/>
          </a:prstGeom>
          <a:noFill/>
        </p:spPr>
      </p:pic>
      <p:pic>
        <p:nvPicPr>
          <p:cNvPr id="4104" name="Picture 8" descr="Znalezione obrazy dla zapytania państwa w nowej hanzie">
            <a:hlinkClick r:id="rId4"/>
          </p:cNvPr>
          <p:cNvPicPr>
            <a:picLocks noChangeAspect="1" noChangeArrowheads="1"/>
          </p:cNvPicPr>
          <p:nvPr/>
        </p:nvPicPr>
        <p:blipFill>
          <a:blip r:embed="rId5" cstate="print"/>
          <a:srcRect/>
          <a:stretch>
            <a:fillRect/>
          </a:stretch>
        </p:blipFill>
        <p:spPr bwMode="auto">
          <a:xfrm>
            <a:off x="4473474" y="3356992"/>
            <a:ext cx="4670526" cy="350100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0" y="0"/>
            <a:ext cx="9144000" cy="3970318"/>
          </a:xfrm>
          <a:prstGeom prst="rect">
            <a:avLst/>
          </a:prstGeom>
        </p:spPr>
        <p:txBody>
          <a:bodyPr wrap="square">
            <a:spAutoFit/>
          </a:bodyPr>
          <a:lstStyle/>
          <a:p>
            <a:r>
              <a:rPr lang="en-US" sz="2800" dirty="0" smtClean="0">
                <a:latin typeface="Franklin Gothic Book (Tekst podstawowy)"/>
              </a:rPr>
              <a:t>The New </a:t>
            </a:r>
            <a:r>
              <a:rPr lang="en-US" sz="2800" dirty="0" err="1" smtClean="0">
                <a:latin typeface="Franklin Gothic Book (Tekst podstawowy)"/>
              </a:rPr>
              <a:t>Hanza</a:t>
            </a:r>
            <a:r>
              <a:rPr lang="en-US" sz="2800" dirty="0" smtClean="0">
                <a:latin typeface="Franklin Gothic Book (Tekst podstawowy)"/>
              </a:rPr>
              <a:t> organizes annual conventions in one of the cities - members (</a:t>
            </a:r>
            <a:r>
              <a:rPr lang="en-US" sz="2800" dirty="0" err="1" smtClean="0">
                <a:latin typeface="Franklin Gothic Book (Tekst podstawowy)"/>
              </a:rPr>
              <a:t>Hansa</a:t>
            </a:r>
            <a:r>
              <a:rPr lang="en-US" sz="2800" dirty="0" smtClean="0">
                <a:latin typeface="Franklin Gothic Book (Tekst podstawowy)"/>
              </a:rPr>
              <a:t> Days). The most important organ of the Union is the Congress of Hanseatic Cities, in which delegates from each member city take part. Delegates have the right, among others to make changes to the statute, to exclude and accept members and to choose the Presidium. The Presidium of the Union includes: the president (always the mayor of </a:t>
            </a:r>
            <a:r>
              <a:rPr lang="en-US" sz="2800" dirty="0" err="1" smtClean="0">
                <a:latin typeface="Franklin Gothic Book (Tekst podstawowy)"/>
              </a:rPr>
              <a:t>Lübeck</a:t>
            </a:r>
            <a:r>
              <a:rPr lang="en-US" sz="2800" dirty="0" smtClean="0">
                <a:latin typeface="Franklin Gothic Book (Tekst podstawowy)"/>
              </a:rPr>
              <a:t>) and four members from at least three countries. Another organ of the Union is the </a:t>
            </a:r>
            <a:r>
              <a:rPr lang="en-US" sz="2800" dirty="0" err="1" smtClean="0">
                <a:latin typeface="Franklin Gothic Book (Tekst podstawowy)"/>
              </a:rPr>
              <a:t>Hansa</a:t>
            </a:r>
            <a:r>
              <a:rPr lang="en-US" sz="2800" dirty="0" smtClean="0">
                <a:latin typeface="Franklin Gothic Book (Tekst podstawowy)"/>
              </a:rPr>
              <a:t> Commission. It consists of representatives of 5 German cities and one representative from each Member State (currently, S</a:t>
            </a:r>
            <a:r>
              <a:rPr lang="pl-PL" sz="2800" dirty="0" smtClean="0">
                <a:latin typeface="Franklin Gothic Book (Tekst podstawowy)"/>
              </a:rPr>
              <a:t>Ł</a:t>
            </a:r>
            <a:r>
              <a:rPr lang="en-US" sz="2800" dirty="0" err="1" smtClean="0">
                <a:latin typeface="Franklin Gothic Book (Tekst podstawowy)"/>
              </a:rPr>
              <a:t>upsk</a:t>
            </a:r>
            <a:r>
              <a:rPr lang="en-US" sz="2800" dirty="0" smtClean="0">
                <a:latin typeface="Franklin Gothic Book (Tekst podstawowy)"/>
              </a:rPr>
              <a:t> represents Polish cities). </a:t>
            </a:r>
            <a:endParaRPr lang="pl-PL" sz="2800" dirty="0">
              <a:latin typeface="Franklin Gothic Book (Tekst podstawowy)"/>
            </a:endParaRPr>
          </a:p>
        </p:txBody>
      </p:sp>
      <p:pic>
        <p:nvPicPr>
          <p:cNvPr id="3074" name="Picture 2" descr="Znalezione obrazy dla zapytania SŁUPSK">
            <a:hlinkClick r:id="rId2"/>
          </p:cNvPr>
          <p:cNvPicPr>
            <a:picLocks noChangeAspect="1" noChangeArrowheads="1"/>
          </p:cNvPicPr>
          <p:nvPr/>
        </p:nvPicPr>
        <p:blipFill>
          <a:blip r:embed="rId3" cstate="print"/>
          <a:srcRect/>
          <a:stretch>
            <a:fillRect/>
          </a:stretch>
        </p:blipFill>
        <p:spPr bwMode="auto">
          <a:xfrm>
            <a:off x="0" y="3933056"/>
            <a:ext cx="9199272" cy="29249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1" name="Rectangle 17"/>
          <p:cNvSpPr>
            <a:spLocks noChangeArrowheads="1"/>
          </p:cNvSpPr>
          <p:nvPr/>
        </p:nvSpPr>
        <p:spPr bwMode="auto">
          <a:xfrm>
            <a:off x="0" y="-46166"/>
            <a:ext cx="65" cy="92333"/>
          </a:xfrm>
          <a:prstGeom prst="rect">
            <a:avLst/>
          </a:prstGeom>
          <a:solidFill>
            <a:srgbClr val="F7F7F7"/>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endParaRPr kumimoji="0" lang="pl-PL" sz="600" b="0" i="0" u="none" strike="noStrike" cap="none" normalizeH="0" baseline="0" dirty="0" smtClean="0">
              <a:ln>
                <a:noFill/>
              </a:ln>
              <a:solidFill>
                <a:srgbClr val="0645AD"/>
              </a:solidFill>
              <a:effectLst/>
              <a:latin typeface="Arial" pitchFamily="34" charset="0"/>
              <a:cs typeface="Arial" pitchFamily="34" charset="0"/>
            </a:endParaRPr>
          </a:p>
        </p:txBody>
      </p:sp>
      <p:pic>
        <p:nvPicPr>
          <p:cNvPr id="21522" name="Picture 18" descr="POL Białogard COA 1.svg">
            <a:hlinkClick r:id="rId2"/>
          </p:cNvPr>
          <p:cNvPicPr>
            <a:picLocks noChangeAspect="1" noChangeArrowheads="1"/>
          </p:cNvPicPr>
          <p:nvPr/>
        </p:nvPicPr>
        <p:blipFill>
          <a:blip r:embed="rId3" cstate="print"/>
          <a:srcRect/>
          <a:stretch>
            <a:fillRect/>
          </a:stretch>
        </p:blipFill>
        <p:spPr bwMode="auto">
          <a:xfrm>
            <a:off x="611560" y="332656"/>
            <a:ext cx="406524" cy="487829"/>
          </a:xfrm>
          <a:prstGeom prst="rect">
            <a:avLst/>
          </a:prstGeom>
          <a:noFill/>
        </p:spPr>
      </p:pic>
      <p:pic>
        <p:nvPicPr>
          <p:cNvPr id="21523" name="Picture 19" descr="POL Braniewo COA.svg">
            <a:hlinkClick r:id="rId4"/>
          </p:cNvPr>
          <p:cNvPicPr>
            <a:picLocks noChangeAspect="1" noChangeArrowheads="1"/>
          </p:cNvPicPr>
          <p:nvPr/>
        </p:nvPicPr>
        <p:blipFill>
          <a:blip r:embed="rId5" cstate="print"/>
          <a:srcRect/>
          <a:stretch>
            <a:fillRect/>
          </a:stretch>
        </p:blipFill>
        <p:spPr bwMode="auto">
          <a:xfrm>
            <a:off x="611560" y="908720"/>
            <a:ext cx="411474" cy="432048"/>
          </a:xfrm>
          <a:prstGeom prst="rect">
            <a:avLst/>
          </a:prstGeom>
          <a:noFill/>
        </p:spPr>
      </p:pic>
      <p:pic>
        <p:nvPicPr>
          <p:cNvPr id="21524" name="Picture 20" descr="POL Chełmno COA.svg">
            <a:hlinkClick r:id="rId6"/>
          </p:cNvPr>
          <p:cNvPicPr>
            <a:picLocks noChangeAspect="1" noChangeArrowheads="1"/>
          </p:cNvPicPr>
          <p:nvPr/>
        </p:nvPicPr>
        <p:blipFill>
          <a:blip r:embed="rId7" cstate="print"/>
          <a:srcRect/>
          <a:stretch>
            <a:fillRect/>
          </a:stretch>
        </p:blipFill>
        <p:spPr bwMode="auto">
          <a:xfrm>
            <a:off x="611560" y="1412776"/>
            <a:ext cx="360040" cy="504056"/>
          </a:xfrm>
          <a:prstGeom prst="rect">
            <a:avLst/>
          </a:prstGeom>
          <a:noFill/>
        </p:spPr>
      </p:pic>
      <p:pic>
        <p:nvPicPr>
          <p:cNvPr id="21525" name="Picture 21" descr="POL Darłowo COA 1.svg">
            <a:hlinkClick r:id="rId8"/>
          </p:cNvPr>
          <p:cNvPicPr>
            <a:picLocks noChangeAspect="1" noChangeArrowheads="1"/>
          </p:cNvPicPr>
          <p:nvPr/>
        </p:nvPicPr>
        <p:blipFill>
          <a:blip r:embed="rId9" cstate="print"/>
          <a:srcRect/>
          <a:stretch>
            <a:fillRect/>
          </a:stretch>
        </p:blipFill>
        <p:spPr bwMode="auto">
          <a:xfrm>
            <a:off x="611560" y="1988840"/>
            <a:ext cx="334516" cy="434871"/>
          </a:xfrm>
          <a:prstGeom prst="rect">
            <a:avLst/>
          </a:prstGeom>
          <a:noFill/>
        </p:spPr>
      </p:pic>
      <p:pic>
        <p:nvPicPr>
          <p:cNvPr id="21526" name="Picture 22" descr="POL Elbląg COA.svg">
            <a:hlinkClick r:id="rId10"/>
          </p:cNvPr>
          <p:cNvPicPr>
            <a:picLocks noChangeAspect="1" noChangeArrowheads="1"/>
          </p:cNvPicPr>
          <p:nvPr/>
        </p:nvPicPr>
        <p:blipFill>
          <a:blip r:embed="rId11" cstate="print"/>
          <a:srcRect/>
          <a:stretch>
            <a:fillRect/>
          </a:stretch>
        </p:blipFill>
        <p:spPr bwMode="auto">
          <a:xfrm>
            <a:off x="611560" y="2492896"/>
            <a:ext cx="334516" cy="434871"/>
          </a:xfrm>
          <a:prstGeom prst="rect">
            <a:avLst/>
          </a:prstGeom>
          <a:noFill/>
        </p:spPr>
      </p:pic>
      <p:pic>
        <p:nvPicPr>
          <p:cNvPr id="21527" name="Picture 23" descr="POL Frombork COA 1.svg">
            <a:hlinkClick r:id="rId12"/>
          </p:cNvPr>
          <p:cNvPicPr>
            <a:picLocks noChangeAspect="1" noChangeArrowheads="1"/>
          </p:cNvPicPr>
          <p:nvPr/>
        </p:nvPicPr>
        <p:blipFill>
          <a:blip r:embed="rId13" cstate="print"/>
          <a:srcRect/>
          <a:stretch>
            <a:fillRect/>
          </a:stretch>
        </p:blipFill>
        <p:spPr bwMode="auto">
          <a:xfrm>
            <a:off x="611560" y="3140968"/>
            <a:ext cx="334516" cy="384693"/>
          </a:xfrm>
          <a:prstGeom prst="rect">
            <a:avLst/>
          </a:prstGeom>
          <a:noFill/>
        </p:spPr>
      </p:pic>
      <p:pic>
        <p:nvPicPr>
          <p:cNvPr id="21528" name="Picture 24" descr="POL Gdańsk COA.svg">
            <a:hlinkClick r:id="rId14"/>
          </p:cNvPr>
          <p:cNvPicPr>
            <a:picLocks noChangeAspect="1" noChangeArrowheads="1"/>
          </p:cNvPicPr>
          <p:nvPr/>
        </p:nvPicPr>
        <p:blipFill>
          <a:blip r:embed="rId15" cstate="print"/>
          <a:srcRect/>
          <a:stretch>
            <a:fillRect/>
          </a:stretch>
        </p:blipFill>
        <p:spPr bwMode="auto">
          <a:xfrm>
            <a:off x="467544" y="3645024"/>
            <a:ext cx="663232" cy="360040"/>
          </a:xfrm>
          <a:prstGeom prst="rect">
            <a:avLst/>
          </a:prstGeom>
          <a:noFill/>
        </p:spPr>
      </p:pic>
      <p:pic>
        <p:nvPicPr>
          <p:cNvPr id="21529" name="Picture 25" descr="POL Goleniów COA 1.svg">
            <a:hlinkClick r:id="rId16"/>
          </p:cNvPr>
          <p:cNvPicPr>
            <a:picLocks noChangeAspect="1" noChangeArrowheads="1"/>
          </p:cNvPicPr>
          <p:nvPr/>
        </p:nvPicPr>
        <p:blipFill>
          <a:blip r:embed="rId17" cstate="print"/>
          <a:srcRect/>
          <a:stretch>
            <a:fillRect/>
          </a:stretch>
        </p:blipFill>
        <p:spPr bwMode="auto">
          <a:xfrm>
            <a:off x="611560" y="4149080"/>
            <a:ext cx="334516" cy="401419"/>
          </a:xfrm>
          <a:prstGeom prst="rect">
            <a:avLst/>
          </a:prstGeom>
          <a:noFill/>
        </p:spPr>
      </p:pic>
      <p:pic>
        <p:nvPicPr>
          <p:cNvPr id="21530" name="Picture 26" descr="Herb Kolobrzegu.svg">
            <a:hlinkClick r:id="rId18"/>
          </p:cNvPr>
          <p:cNvPicPr>
            <a:picLocks noChangeAspect="1" noChangeArrowheads="1"/>
          </p:cNvPicPr>
          <p:nvPr/>
        </p:nvPicPr>
        <p:blipFill>
          <a:blip r:embed="rId19" cstate="print"/>
          <a:srcRect/>
          <a:stretch>
            <a:fillRect/>
          </a:stretch>
        </p:blipFill>
        <p:spPr bwMode="auto">
          <a:xfrm>
            <a:off x="611560" y="4653136"/>
            <a:ext cx="375694" cy="432048"/>
          </a:xfrm>
          <a:prstGeom prst="rect">
            <a:avLst/>
          </a:prstGeom>
          <a:noFill/>
        </p:spPr>
      </p:pic>
      <p:pic>
        <p:nvPicPr>
          <p:cNvPr id="21531" name="Picture 27" descr="POL Koszalin COA.svg">
            <a:hlinkClick r:id="rId20"/>
          </p:cNvPr>
          <p:cNvPicPr>
            <a:picLocks noChangeAspect="1" noChangeArrowheads="1"/>
          </p:cNvPicPr>
          <p:nvPr/>
        </p:nvPicPr>
        <p:blipFill>
          <a:blip r:embed="rId21" cstate="print"/>
          <a:srcRect/>
          <a:stretch>
            <a:fillRect/>
          </a:stretch>
        </p:blipFill>
        <p:spPr bwMode="auto">
          <a:xfrm>
            <a:off x="611560" y="5157192"/>
            <a:ext cx="432048" cy="432048"/>
          </a:xfrm>
          <a:prstGeom prst="rect">
            <a:avLst/>
          </a:prstGeom>
          <a:noFill/>
        </p:spPr>
      </p:pic>
      <p:pic>
        <p:nvPicPr>
          <p:cNvPr id="21532" name="Picture 28" descr="POL Kraków COA.svg">
            <a:hlinkClick r:id="rId22"/>
          </p:cNvPr>
          <p:cNvPicPr>
            <a:picLocks noChangeAspect="1" noChangeArrowheads="1"/>
          </p:cNvPicPr>
          <p:nvPr/>
        </p:nvPicPr>
        <p:blipFill>
          <a:blip r:embed="rId23" cstate="print"/>
          <a:srcRect/>
          <a:stretch>
            <a:fillRect/>
          </a:stretch>
        </p:blipFill>
        <p:spPr bwMode="auto">
          <a:xfrm>
            <a:off x="683568" y="5661248"/>
            <a:ext cx="334516" cy="518500"/>
          </a:xfrm>
          <a:prstGeom prst="rect">
            <a:avLst/>
          </a:prstGeom>
          <a:noFill/>
        </p:spPr>
      </p:pic>
      <p:pic>
        <p:nvPicPr>
          <p:cNvPr id="21533" name="Picture 29" descr="POL Kwidzyn COA.svg">
            <a:hlinkClick r:id="rId24"/>
          </p:cNvPr>
          <p:cNvPicPr>
            <a:picLocks noChangeAspect="1" noChangeArrowheads="1"/>
          </p:cNvPicPr>
          <p:nvPr/>
        </p:nvPicPr>
        <p:blipFill>
          <a:blip r:embed="rId25" cstate="print"/>
          <a:srcRect/>
          <a:stretch>
            <a:fillRect/>
          </a:stretch>
        </p:blipFill>
        <p:spPr bwMode="auto">
          <a:xfrm>
            <a:off x="683568" y="6309320"/>
            <a:ext cx="334516" cy="401419"/>
          </a:xfrm>
          <a:prstGeom prst="rect">
            <a:avLst/>
          </a:prstGeom>
          <a:noFill/>
        </p:spPr>
      </p:pic>
      <p:sp>
        <p:nvSpPr>
          <p:cNvPr id="45" name="pole tekstowe 44"/>
          <p:cNvSpPr txBox="1"/>
          <p:nvPr/>
        </p:nvSpPr>
        <p:spPr>
          <a:xfrm>
            <a:off x="1187624" y="332656"/>
            <a:ext cx="5616624" cy="8125301"/>
          </a:xfrm>
          <a:prstGeom prst="rect">
            <a:avLst/>
          </a:prstGeom>
          <a:noFill/>
        </p:spPr>
        <p:txBody>
          <a:bodyPr wrap="square" rtlCol="0">
            <a:spAutoFit/>
          </a:bodyPr>
          <a:lstStyle/>
          <a:p>
            <a:r>
              <a:rPr lang="pl-PL" b="1" dirty="0" smtClean="0">
                <a:latin typeface="Franklin Gothic Book (Tekst podstawowy)"/>
              </a:rPr>
              <a:t>BIAŁOGRAD</a:t>
            </a:r>
          </a:p>
          <a:p>
            <a:endParaRPr lang="pl-PL" b="1" dirty="0" smtClean="0">
              <a:latin typeface="Franklin Gothic Book (Tekst podstawowy)"/>
            </a:endParaRPr>
          </a:p>
          <a:p>
            <a:r>
              <a:rPr lang="pl-PL" b="1" dirty="0" smtClean="0">
                <a:latin typeface="Franklin Gothic Book (Tekst podstawowy)"/>
              </a:rPr>
              <a:t>BRANIEWO</a:t>
            </a:r>
          </a:p>
          <a:p>
            <a:endParaRPr lang="pl-PL" b="1" dirty="0" smtClean="0">
              <a:latin typeface="Franklin Gothic Book (Tekst podstawowy)"/>
            </a:endParaRPr>
          </a:p>
          <a:p>
            <a:r>
              <a:rPr lang="pl-PL" b="1" dirty="0" smtClean="0">
                <a:latin typeface="Franklin Gothic Book (Tekst podstawowy)"/>
              </a:rPr>
              <a:t>CHEŁMNO</a:t>
            </a:r>
          </a:p>
          <a:p>
            <a:endParaRPr lang="pl-PL" b="1" dirty="0" smtClean="0">
              <a:latin typeface="Franklin Gothic Book (Tekst podstawowy)"/>
            </a:endParaRPr>
          </a:p>
          <a:p>
            <a:r>
              <a:rPr lang="pl-PL" b="1" dirty="0" smtClean="0">
                <a:latin typeface="Franklin Gothic Book (Tekst podstawowy)"/>
              </a:rPr>
              <a:t>DARŁOWO</a:t>
            </a:r>
          </a:p>
          <a:p>
            <a:endParaRPr lang="pl-PL" b="1" dirty="0" smtClean="0">
              <a:latin typeface="Franklin Gothic Book (Tekst podstawowy)"/>
            </a:endParaRPr>
          </a:p>
          <a:p>
            <a:r>
              <a:rPr lang="pl-PL" b="1" dirty="0" smtClean="0">
                <a:latin typeface="Franklin Gothic Book (Tekst podstawowy)"/>
              </a:rPr>
              <a:t>ELBLĄG</a:t>
            </a:r>
          </a:p>
          <a:p>
            <a:endParaRPr lang="pl-PL" b="1" dirty="0" smtClean="0">
              <a:latin typeface="Franklin Gothic Book (Tekst podstawowy)"/>
            </a:endParaRPr>
          </a:p>
          <a:p>
            <a:r>
              <a:rPr lang="pl-PL" b="1" dirty="0" smtClean="0">
                <a:latin typeface="Franklin Gothic Book (Tekst podstawowy)"/>
              </a:rPr>
              <a:t>FROMBORK</a:t>
            </a:r>
          </a:p>
          <a:p>
            <a:endParaRPr lang="pl-PL" b="1" dirty="0" smtClean="0">
              <a:latin typeface="Franklin Gothic Book (Tekst podstawowy)"/>
            </a:endParaRPr>
          </a:p>
          <a:p>
            <a:r>
              <a:rPr lang="pl-PL" b="1" dirty="0" smtClean="0">
                <a:latin typeface="Franklin Gothic Book (Tekst podstawowy)"/>
              </a:rPr>
              <a:t>GDAŃSK</a:t>
            </a:r>
          </a:p>
          <a:p>
            <a:endParaRPr lang="pl-PL" b="1" dirty="0" smtClean="0">
              <a:latin typeface="Franklin Gothic Book (Tekst podstawowy)"/>
            </a:endParaRPr>
          </a:p>
          <a:p>
            <a:r>
              <a:rPr lang="pl-PL" b="1" dirty="0" smtClean="0">
                <a:latin typeface="Franklin Gothic Book (Tekst podstawowy)"/>
              </a:rPr>
              <a:t>GOLENIÓW</a:t>
            </a:r>
          </a:p>
          <a:p>
            <a:endParaRPr lang="pl-PL" b="1" dirty="0" smtClean="0">
              <a:latin typeface="Franklin Gothic Book (Tekst podstawowy)"/>
            </a:endParaRPr>
          </a:p>
          <a:p>
            <a:r>
              <a:rPr lang="pl-PL" b="1" dirty="0" smtClean="0">
                <a:latin typeface="Franklin Gothic Book (Tekst podstawowy)"/>
              </a:rPr>
              <a:t>KOŁOBRZEG</a:t>
            </a:r>
          </a:p>
          <a:p>
            <a:endParaRPr lang="pl-PL" b="1" dirty="0" smtClean="0">
              <a:latin typeface="Franklin Gothic Book (Tekst podstawowy)"/>
            </a:endParaRPr>
          </a:p>
          <a:p>
            <a:r>
              <a:rPr lang="pl-PL" b="1" dirty="0" smtClean="0">
                <a:latin typeface="Franklin Gothic Book (Tekst podstawowy)"/>
              </a:rPr>
              <a:t>KOSZALIN</a:t>
            </a:r>
          </a:p>
          <a:p>
            <a:endParaRPr lang="pl-PL" b="1" dirty="0" smtClean="0">
              <a:latin typeface="Franklin Gothic Book (Tekst podstawowy)"/>
            </a:endParaRPr>
          </a:p>
          <a:p>
            <a:r>
              <a:rPr lang="pl-PL" b="1" dirty="0" smtClean="0">
                <a:latin typeface="Franklin Gothic Book (Tekst podstawowy)"/>
              </a:rPr>
              <a:t>KRAKÓW</a:t>
            </a:r>
          </a:p>
          <a:p>
            <a:endParaRPr lang="pl-PL" b="1" dirty="0" smtClean="0">
              <a:latin typeface="Franklin Gothic Book (Tekst podstawowy)"/>
            </a:endParaRPr>
          </a:p>
          <a:p>
            <a:r>
              <a:rPr lang="pl-PL" b="1" dirty="0" smtClean="0">
                <a:latin typeface="Franklin Gothic Book (Tekst podstawowy)"/>
              </a:rPr>
              <a:t>KWIDZYN</a:t>
            </a:r>
          </a:p>
          <a:p>
            <a:endParaRPr lang="pl-PL" dirty="0" smtClean="0"/>
          </a:p>
          <a:p>
            <a:endParaRPr lang="pl-PL" dirty="0" smtClean="0"/>
          </a:p>
          <a:p>
            <a:endParaRPr lang="pl-PL" dirty="0" smtClean="0"/>
          </a:p>
          <a:p>
            <a:endParaRPr lang="pl-PL" dirty="0" smtClean="0"/>
          </a:p>
          <a:p>
            <a:endParaRPr lang="pl-PL" dirty="0" smtClean="0"/>
          </a:p>
          <a:p>
            <a:endParaRPr lang="pl-PL" dirty="0" smtClean="0"/>
          </a:p>
        </p:txBody>
      </p:sp>
      <p:pic>
        <p:nvPicPr>
          <p:cNvPr id="2050" name="Picture 2" descr="Znalezione obrazy dla zapytania polska mapa polityczna">
            <a:hlinkClick r:id="rId26"/>
          </p:cNvPr>
          <p:cNvPicPr>
            <a:picLocks noChangeAspect="1" noChangeArrowheads="1"/>
          </p:cNvPicPr>
          <p:nvPr/>
        </p:nvPicPr>
        <p:blipFill>
          <a:blip r:embed="rId27" cstate="print"/>
          <a:srcRect/>
          <a:stretch>
            <a:fillRect/>
          </a:stretch>
        </p:blipFill>
        <p:spPr bwMode="auto">
          <a:xfrm>
            <a:off x="2267744" y="980728"/>
            <a:ext cx="6683008" cy="52292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ędrówka">
  <a:themeElements>
    <a:clrScheme name="Przesileni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Wędrówk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Wędrówk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66</TotalTime>
  <Words>525</Words>
  <Application>Microsoft Office PowerPoint</Application>
  <PresentationFormat>Pokaz na ekranie (4:3)</PresentationFormat>
  <Paragraphs>65</Paragraphs>
  <Slides>10</Slides>
  <Notes>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Wędrówka</vt:lpstr>
      <vt:lpstr>Slajd 1</vt:lpstr>
      <vt:lpstr>Slajd 2</vt:lpstr>
      <vt:lpstr>Slajd 3</vt:lpstr>
      <vt:lpstr>Slajd 4</vt:lpstr>
      <vt:lpstr>Slajd 5</vt:lpstr>
      <vt:lpstr>Slajd 6</vt:lpstr>
      <vt:lpstr>Slajd 7</vt:lpstr>
      <vt:lpstr>Slajd 8</vt:lpstr>
      <vt:lpstr>Slajd 9</vt:lpstr>
      <vt:lpstr>Slajd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NATKA!</dc:creator>
  <cp:lastModifiedBy>Użytkownik systemu Windows</cp:lastModifiedBy>
  <cp:revision>10</cp:revision>
  <dcterms:created xsi:type="dcterms:W3CDTF">2018-04-05T16:44:24Z</dcterms:created>
  <dcterms:modified xsi:type="dcterms:W3CDTF">2018-04-06T09:19:26Z</dcterms:modified>
</cp:coreProperties>
</file>