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handoutMasterIdLst>
    <p:handoutMasterId r:id="rId10"/>
  </p:handoutMasterIdLst>
  <p:sldIdLst>
    <p:sldId id="256" r:id="rId3"/>
    <p:sldId id="257" r:id="rId4"/>
    <p:sldId id="258" r:id="rId5"/>
    <p:sldId id="259" r:id="rId6"/>
    <p:sldId id="260" r:id="rId7"/>
    <p:sldId id="261" r:id="rId8"/>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x-none" sz="1400" b="0" i="0" u="none" strike="noStrike" kern="1200">
              <a:ln>
                <a:noFill/>
              </a:ln>
              <a:latin typeface="Arial" pitchFamily="18"/>
              <a:ea typeface="Hei" pitchFamily="2"/>
              <a:cs typeface="Arial" pitchFamily="2"/>
            </a:endParaRPr>
          </a:p>
        </p:txBody>
      </p:sp>
      <p:sp>
        <p:nvSpPr>
          <p:cNvPr id="3" name="Symbol zastępczy daty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x-none" sz="1400" b="0" i="0" u="none" strike="noStrike" kern="1200">
              <a:ln>
                <a:noFill/>
              </a:ln>
              <a:latin typeface="Arial" pitchFamily="18"/>
              <a:ea typeface="Hei" pitchFamily="2"/>
              <a:cs typeface="Arial" pitchFamily="2"/>
            </a:endParaRPr>
          </a:p>
        </p:txBody>
      </p:sp>
      <p:sp>
        <p:nvSpPr>
          <p:cNvPr id="4" name="Symbol zastępczy stopki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x-none" sz="1400" b="0" i="0" u="none" strike="noStrike" kern="1200">
              <a:ln>
                <a:noFill/>
              </a:ln>
              <a:latin typeface="Arial" pitchFamily="18"/>
              <a:ea typeface="Hei" pitchFamily="2"/>
              <a:cs typeface="Arial" pitchFamily="2"/>
            </a:endParaRPr>
          </a:p>
        </p:txBody>
      </p:sp>
      <p:sp>
        <p:nvSpPr>
          <p:cNvPr id="5" name="Symbol zastępczy numeru slajd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93451B2B-0934-4F9F-9B6F-6788F0E4E761}" type="slidenum">
              <a:t>‹#›</a:t>
            </a:fld>
            <a:endParaRPr lang="x-none" sz="1400" b="0" i="0" u="none" strike="noStrike" kern="1200">
              <a:ln>
                <a:noFill/>
              </a:ln>
              <a:latin typeface="Arial" pitchFamily="18"/>
              <a:ea typeface="Hei" pitchFamily="2"/>
              <a:cs typeface="Arial" pitchFamily="2"/>
            </a:endParaRPr>
          </a:p>
        </p:txBody>
      </p:sp>
    </p:spTree>
    <p:extLst>
      <p:ext uri="{BB962C8B-B14F-4D97-AF65-F5344CB8AC3E}">
        <p14:creationId xmlns:p14="http://schemas.microsoft.com/office/powerpoint/2010/main" val="3859896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x-none"/>
          </a:p>
        </p:txBody>
      </p:sp>
      <p:sp>
        <p:nvSpPr>
          <p:cNvPr id="4" name="Symbol zastępczy nagłówka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x-none" sz="1400" kern="1200">
                <a:latin typeface="Times New Roman" pitchFamily="18"/>
                <a:ea typeface="DejaVu Sans" pitchFamily="2"/>
                <a:cs typeface="Arial" pitchFamily="2"/>
              </a:defRPr>
            </a:lvl1pPr>
          </a:lstStyle>
          <a:p>
            <a:pPr lvl="0"/>
            <a:endParaRPr lang="x-none"/>
          </a:p>
        </p:txBody>
      </p:sp>
      <p:sp>
        <p:nvSpPr>
          <p:cNvPr id="5" name="Symbol zastępczy daty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x-none" sz="1400" kern="1200">
                <a:latin typeface="Times New Roman" pitchFamily="18"/>
                <a:ea typeface="DejaVu Sans" pitchFamily="2"/>
                <a:cs typeface="Arial" pitchFamily="2"/>
              </a:defRPr>
            </a:lvl1pPr>
          </a:lstStyle>
          <a:p>
            <a:pPr lvl="0"/>
            <a:endParaRPr lang="x-none"/>
          </a:p>
        </p:txBody>
      </p:sp>
      <p:sp>
        <p:nvSpPr>
          <p:cNvPr id="6" name="Symbol zastępczy stopki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x-none" sz="1400" kern="1200">
                <a:latin typeface="Times New Roman" pitchFamily="18"/>
                <a:ea typeface="DejaVu Sans" pitchFamily="2"/>
                <a:cs typeface="Arial" pitchFamily="2"/>
              </a:defRPr>
            </a:lvl1pPr>
          </a:lstStyle>
          <a:p>
            <a:pPr lvl="0"/>
            <a:endParaRPr lang="x-none"/>
          </a:p>
        </p:txBody>
      </p:sp>
      <p:sp>
        <p:nvSpPr>
          <p:cNvPr id="7" name="Symbol zastępczy numeru slajd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x-none" sz="1400" kern="1200">
                <a:latin typeface="Times New Roman" pitchFamily="18"/>
                <a:ea typeface="DejaVu Sans" pitchFamily="2"/>
                <a:cs typeface="Arial" pitchFamily="2"/>
              </a:defRPr>
            </a:lvl1pPr>
          </a:lstStyle>
          <a:p>
            <a:pPr lvl="0"/>
            <a:fld id="{DAC65F9D-9346-4200-90C6-06927D82E4D5}" type="slidenum">
              <a:t>‹#›</a:t>
            </a:fld>
            <a:endParaRPr lang="x-none"/>
          </a:p>
        </p:txBody>
      </p:sp>
    </p:spTree>
    <p:extLst>
      <p:ext uri="{BB962C8B-B14F-4D97-AF65-F5344CB8AC3E}">
        <p14:creationId xmlns:p14="http://schemas.microsoft.com/office/powerpoint/2010/main" val="1574272317"/>
      </p:ext>
    </p:extLst>
  </p:cSld>
  <p:clrMap bg1="lt1" tx1="dk1" bg2="lt2" tx2="dk2" accent1="accent1" accent2="accent2" accent3="accent3" accent4="accent4" accent5="accent5" accent6="accent6" hlink="hlink" folHlink="folHlink"/>
  <p:notesStyle>
    <a:lvl1pPr marL="216000" marR="0" indent="-216000" rtl="0" hangingPunct="0">
      <a:tabLst/>
      <a:defRPr lang="x-none" sz="2000" b="0" i="0" u="none" strike="noStrike" kern="1200">
        <a:ln>
          <a:noFill/>
        </a:ln>
        <a:latin typeface="Arial" pitchFamily="18"/>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9017C8BD-4428-4C02-BA1D-D05C77D3473F}" type="slidenum">
              <a:t>1</a:t>
            </a:fld>
            <a:endParaRPr lang="x-none"/>
          </a:p>
        </p:txBody>
      </p:sp>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spAutoFit/>
          </a:bodyPr>
          <a:lstStyle/>
          <a:p>
            <a:endParaRPr lang="en-GB" sz="2400">
              <a:solidFill>
                <a:srgbClr val="000000"/>
              </a:solidFill>
              <a:latin typeface="Thorndale" pitchFamily="18"/>
            </a:endParaRPr>
          </a:p>
        </p:txBody>
      </p:sp>
    </p:spTree>
    <p:extLst>
      <p:ext uri="{BB962C8B-B14F-4D97-AF65-F5344CB8AC3E}">
        <p14:creationId xmlns:p14="http://schemas.microsoft.com/office/powerpoint/2010/main" val="67381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7CB6FC49-1B35-473C-8742-F50656B59829}" type="slidenum">
              <a:t>2</a:t>
            </a:fld>
            <a:endParaRPr lang="x-none"/>
          </a:p>
        </p:txBody>
      </p:sp>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horndale" pitchFamily="18"/>
            </a:endParaRPr>
          </a:p>
        </p:txBody>
      </p:sp>
    </p:spTree>
    <p:extLst>
      <p:ext uri="{BB962C8B-B14F-4D97-AF65-F5344CB8AC3E}">
        <p14:creationId xmlns:p14="http://schemas.microsoft.com/office/powerpoint/2010/main" val="409210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23DFA4B5-E0FF-4FC0-AF1F-3DAD5DF9CF5A}" type="slidenum">
              <a:t>3</a:t>
            </a:fld>
            <a:endParaRPr lang="x-none"/>
          </a:p>
        </p:txBody>
      </p:sp>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horndale" pitchFamily="18"/>
            </a:endParaRPr>
          </a:p>
        </p:txBody>
      </p:sp>
    </p:spTree>
    <p:extLst>
      <p:ext uri="{BB962C8B-B14F-4D97-AF65-F5344CB8AC3E}">
        <p14:creationId xmlns:p14="http://schemas.microsoft.com/office/powerpoint/2010/main" val="115479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E939F499-E9B4-4435-8F93-722ADEA5E8E2}" type="slidenum">
              <a:t>4</a:t>
            </a:fld>
            <a:endParaRPr lang="x-none"/>
          </a:p>
        </p:txBody>
      </p:sp>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horndale" pitchFamily="18"/>
            </a:endParaRPr>
          </a:p>
        </p:txBody>
      </p:sp>
    </p:spTree>
    <p:extLst>
      <p:ext uri="{BB962C8B-B14F-4D97-AF65-F5344CB8AC3E}">
        <p14:creationId xmlns:p14="http://schemas.microsoft.com/office/powerpoint/2010/main" val="23271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18A2BC20-8807-482E-B6CB-E3AA6A4C87B0}" type="slidenum">
              <a:t>5</a:t>
            </a:fld>
            <a:endParaRPr lang="x-none"/>
          </a:p>
        </p:txBody>
      </p:sp>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horndale" pitchFamily="18"/>
            </a:endParaRPr>
          </a:p>
        </p:txBody>
      </p:sp>
    </p:spTree>
    <p:extLst>
      <p:ext uri="{BB962C8B-B14F-4D97-AF65-F5344CB8AC3E}">
        <p14:creationId xmlns:p14="http://schemas.microsoft.com/office/powerpoint/2010/main" val="160508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txBox="1">
            <a:spLocks noGrp="1"/>
          </p:cNvSpPr>
          <p:nvPr>
            <p:ph type="sldNum" sz="quarter" idx="5"/>
          </p:nvPr>
        </p:nvSpPr>
        <p:spPr>
          <a:ln/>
        </p:spPr>
        <p:txBody>
          <a:bodyPr lIns="0" tIns="0" rIns="0" bIns="0" anchor="b" anchorCtr="0">
            <a:noAutofit/>
          </a:bodyPr>
          <a:lstStyle/>
          <a:p>
            <a:pPr lvl="0"/>
            <a:fld id="{F854C738-BB34-4AE7-95D5-03324855336C}" type="slidenum">
              <a:t>6</a:t>
            </a:fld>
            <a:endParaRPr lang="x-none"/>
          </a:p>
        </p:txBody>
      </p:sp>
      <p:sp>
        <p:nvSpPr>
          <p:cNvPr id="2" name="Symbol zastępczy obrazu slajdu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1169640" y="5086800"/>
            <a:ext cx="5226120" cy="4107240"/>
          </a:xfrm>
        </p:spPr>
        <p:txBody>
          <a:bodyPr/>
          <a:lstStyle/>
          <a:p>
            <a:endParaRPr lang="en-GB" sz="2400">
              <a:solidFill>
                <a:srgbClr val="000000"/>
              </a:solidFill>
              <a:latin typeface="Thorndale" pitchFamily="18"/>
            </a:endParaRPr>
          </a:p>
        </p:txBody>
      </p:sp>
    </p:spTree>
    <p:extLst>
      <p:ext uri="{BB962C8B-B14F-4D97-AF65-F5344CB8AC3E}">
        <p14:creationId xmlns:p14="http://schemas.microsoft.com/office/powerpoint/2010/main" val="296427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60475" y="1236663"/>
            <a:ext cx="7559675" cy="2632075"/>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x-none"/>
          </a:p>
        </p:txBody>
      </p:sp>
      <p:sp>
        <p:nvSpPr>
          <p:cNvPr id="5" name="Symbol zastępczy stopki 4"/>
          <p:cNvSpPr>
            <a:spLocks noGrp="1"/>
          </p:cNvSpPr>
          <p:nvPr>
            <p:ph type="ftr" sz="quarter" idx="11"/>
          </p:nvPr>
        </p:nvSpPr>
        <p:spPr/>
        <p:txBody>
          <a:bodyPr/>
          <a:lstStyle/>
          <a:p>
            <a:pPr lvl="0"/>
            <a:endParaRPr lang="x-none"/>
          </a:p>
        </p:txBody>
      </p:sp>
      <p:sp>
        <p:nvSpPr>
          <p:cNvPr id="6" name="Symbol zastępczy numeru slajdu 5"/>
          <p:cNvSpPr>
            <a:spLocks noGrp="1"/>
          </p:cNvSpPr>
          <p:nvPr>
            <p:ph type="sldNum" sz="quarter" idx="12"/>
          </p:nvPr>
        </p:nvSpPr>
        <p:spPr/>
        <p:txBody>
          <a:bodyPr/>
          <a:lstStyle/>
          <a:p>
            <a:pPr lvl="0"/>
            <a:fld id="{98F8862B-E359-48DF-BDB0-F3A72A9038FC}" type="slidenum">
              <a:t>‹#›</a:t>
            </a:fld>
            <a:endParaRPr lang="x-none"/>
          </a:p>
        </p:txBody>
      </p:sp>
    </p:spTree>
    <p:extLst>
      <p:ext uri="{BB962C8B-B14F-4D97-AF65-F5344CB8AC3E}">
        <p14:creationId xmlns:p14="http://schemas.microsoft.com/office/powerpoint/2010/main" val="1146228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x-none"/>
          </a:p>
        </p:txBody>
      </p:sp>
      <p:sp>
        <p:nvSpPr>
          <p:cNvPr id="5" name="Symbol zastępczy stopki 4"/>
          <p:cNvSpPr>
            <a:spLocks noGrp="1"/>
          </p:cNvSpPr>
          <p:nvPr>
            <p:ph type="ftr" sz="quarter" idx="11"/>
          </p:nvPr>
        </p:nvSpPr>
        <p:spPr/>
        <p:txBody>
          <a:bodyPr/>
          <a:lstStyle/>
          <a:p>
            <a:pPr lvl="0"/>
            <a:endParaRPr lang="x-none"/>
          </a:p>
        </p:txBody>
      </p:sp>
      <p:sp>
        <p:nvSpPr>
          <p:cNvPr id="6" name="Symbol zastępczy numeru slajdu 5"/>
          <p:cNvSpPr>
            <a:spLocks noGrp="1"/>
          </p:cNvSpPr>
          <p:nvPr>
            <p:ph type="sldNum" sz="quarter" idx="12"/>
          </p:nvPr>
        </p:nvSpPr>
        <p:spPr/>
        <p:txBody>
          <a:bodyPr/>
          <a:lstStyle/>
          <a:p>
            <a:pPr lvl="0"/>
            <a:fld id="{86644F5A-A53A-4055-AA68-B9499CFCC6B3}" type="slidenum">
              <a:t>‹#›</a:t>
            </a:fld>
            <a:endParaRPr lang="x-none"/>
          </a:p>
        </p:txBody>
      </p:sp>
    </p:spTree>
    <p:extLst>
      <p:ext uri="{BB962C8B-B14F-4D97-AF65-F5344CB8AC3E}">
        <p14:creationId xmlns:p14="http://schemas.microsoft.com/office/powerpoint/2010/main" val="3030603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1625"/>
            <a:ext cx="2266950" cy="64563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53212" cy="64563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x-none"/>
          </a:p>
        </p:txBody>
      </p:sp>
      <p:sp>
        <p:nvSpPr>
          <p:cNvPr id="5" name="Symbol zastępczy stopki 4"/>
          <p:cNvSpPr>
            <a:spLocks noGrp="1"/>
          </p:cNvSpPr>
          <p:nvPr>
            <p:ph type="ftr" sz="quarter" idx="11"/>
          </p:nvPr>
        </p:nvSpPr>
        <p:spPr/>
        <p:txBody>
          <a:bodyPr/>
          <a:lstStyle/>
          <a:p>
            <a:pPr lvl="0"/>
            <a:endParaRPr lang="x-none"/>
          </a:p>
        </p:txBody>
      </p:sp>
      <p:sp>
        <p:nvSpPr>
          <p:cNvPr id="6" name="Symbol zastępczy numeru slajdu 5"/>
          <p:cNvSpPr>
            <a:spLocks noGrp="1"/>
          </p:cNvSpPr>
          <p:nvPr>
            <p:ph type="sldNum" sz="quarter" idx="12"/>
          </p:nvPr>
        </p:nvSpPr>
        <p:spPr/>
        <p:txBody>
          <a:bodyPr/>
          <a:lstStyle/>
          <a:p>
            <a:pPr lvl="0"/>
            <a:fld id="{7BC65390-0F93-42AB-87CC-CC96E0A8A524}" type="slidenum">
              <a:t>‹#›</a:t>
            </a:fld>
            <a:endParaRPr lang="x-none"/>
          </a:p>
        </p:txBody>
      </p:sp>
    </p:spTree>
    <p:extLst>
      <p:ext uri="{BB962C8B-B14F-4D97-AF65-F5344CB8AC3E}">
        <p14:creationId xmlns:p14="http://schemas.microsoft.com/office/powerpoint/2010/main" val="1927896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260475" y="1236663"/>
            <a:ext cx="7559675" cy="2632075"/>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Tree>
    <p:extLst>
      <p:ext uri="{BB962C8B-B14F-4D97-AF65-F5344CB8AC3E}">
        <p14:creationId xmlns:p14="http://schemas.microsoft.com/office/powerpoint/2010/main" val="56125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736580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87388" y="1884363"/>
            <a:ext cx="8694737" cy="31448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Tree>
    <p:extLst>
      <p:ext uri="{BB962C8B-B14F-4D97-AF65-F5344CB8AC3E}">
        <p14:creationId xmlns:p14="http://schemas.microsoft.com/office/powerpoint/2010/main" val="4259547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089025" y="2224088"/>
            <a:ext cx="4162425" cy="47625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403850" y="2224088"/>
            <a:ext cx="4162425" cy="47625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623625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93738" y="403225"/>
            <a:ext cx="8694737" cy="1460500"/>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93738" y="2760663"/>
            <a:ext cx="426561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03813" y="2760663"/>
            <a:ext cx="428466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1011743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4240518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036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p14="http://schemas.microsoft.com/office/powerpoint/2010/main" val="2634915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x-none"/>
          </a:p>
        </p:txBody>
      </p:sp>
      <p:sp>
        <p:nvSpPr>
          <p:cNvPr id="5" name="Symbol zastępczy stopki 4"/>
          <p:cNvSpPr>
            <a:spLocks noGrp="1"/>
          </p:cNvSpPr>
          <p:nvPr>
            <p:ph type="ftr" sz="quarter" idx="11"/>
          </p:nvPr>
        </p:nvSpPr>
        <p:spPr/>
        <p:txBody>
          <a:bodyPr/>
          <a:lstStyle/>
          <a:p>
            <a:pPr lvl="0"/>
            <a:endParaRPr lang="x-none"/>
          </a:p>
        </p:txBody>
      </p:sp>
      <p:sp>
        <p:nvSpPr>
          <p:cNvPr id="6" name="Symbol zastępczy numeru slajdu 5"/>
          <p:cNvSpPr>
            <a:spLocks noGrp="1"/>
          </p:cNvSpPr>
          <p:nvPr>
            <p:ph type="sldNum" sz="quarter" idx="12"/>
          </p:nvPr>
        </p:nvSpPr>
        <p:spPr/>
        <p:txBody>
          <a:bodyPr/>
          <a:lstStyle/>
          <a:p>
            <a:pPr lvl="0"/>
            <a:fld id="{07EC0446-7A51-4E5A-8E9E-8E54AB992DD5}" type="slidenum">
              <a:t>‹#›</a:t>
            </a:fld>
            <a:endParaRPr lang="x-none"/>
          </a:p>
        </p:txBody>
      </p:sp>
    </p:spTree>
    <p:extLst>
      <p:ext uri="{BB962C8B-B14F-4D97-AF65-F5344CB8AC3E}">
        <p14:creationId xmlns:p14="http://schemas.microsoft.com/office/powerpoint/2010/main" val="256934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p14="http://schemas.microsoft.com/office/powerpoint/2010/main" val="1236208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4172740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61238" y="117475"/>
            <a:ext cx="2205037" cy="686911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741363" y="117475"/>
            <a:ext cx="6467475" cy="686911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743552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87388" y="1884363"/>
            <a:ext cx="8694737" cy="31448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x-none"/>
          </a:p>
        </p:txBody>
      </p:sp>
      <p:sp>
        <p:nvSpPr>
          <p:cNvPr id="5" name="Symbol zastępczy stopki 4"/>
          <p:cNvSpPr>
            <a:spLocks noGrp="1"/>
          </p:cNvSpPr>
          <p:nvPr>
            <p:ph type="ftr" sz="quarter" idx="11"/>
          </p:nvPr>
        </p:nvSpPr>
        <p:spPr/>
        <p:txBody>
          <a:bodyPr/>
          <a:lstStyle/>
          <a:p>
            <a:pPr lvl="0"/>
            <a:endParaRPr lang="x-none"/>
          </a:p>
        </p:txBody>
      </p:sp>
      <p:sp>
        <p:nvSpPr>
          <p:cNvPr id="6" name="Symbol zastępczy numeru slajdu 5"/>
          <p:cNvSpPr>
            <a:spLocks noGrp="1"/>
          </p:cNvSpPr>
          <p:nvPr>
            <p:ph type="sldNum" sz="quarter" idx="12"/>
          </p:nvPr>
        </p:nvSpPr>
        <p:spPr/>
        <p:txBody>
          <a:bodyPr/>
          <a:lstStyle/>
          <a:p>
            <a:pPr lvl="0"/>
            <a:fld id="{BEF016B1-80C6-493D-AF0C-764B010751A1}" type="slidenum">
              <a:t>‹#›</a:t>
            </a:fld>
            <a:endParaRPr lang="x-none"/>
          </a:p>
        </p:txBody>
      </p:sp>
    </p:spTree>
    <p:extLst>
      <p:ext uri="{BB962C8B-B14F-4D97-AF65-F5344CB8AC3E}">
        <p14:creationId xmlns:p14="http://schemas.microsoft.com/office/powerpoint/2010/main" val="592714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459287" cy="498951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4925" y="1768475"/>
            <a:ext cx="4460875" cy="498951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x-none"/>
          </a:p>
        </p:txBody>
      </p:sp>
      <p:sp>
        <p:nvSpPr>
          <p:cNvPr id="6" name="Symbol zastępczy stopki 5"/>
          <p:cNvSpPr>
            <a:spLocks noGrp="1"/>
          </p:cNvSpPr>
          <p:nvPr>
            <p:ph type="ftr" sz="quarter" idx="11"/>
          </p:nvPr>
        </p:nvSpPr>
        <p:spPr/>
        <p:txBody>
          <a:bodyPr/>
          <a:lstStyle/>
          <a:p>
            <a:pPr lvl="0"/>
            <a:endParaRPr lang="x-none"/>
          </a:p>
        </p:txBody>
      </p:sp>
      <p:sp>
        <p:nvSpPr>
          <p:cNvPr id="7" name="Symbol zastępczy numeru slajdu 6"/>
          <p:cNvSpPr>
            <a:spLocks noGrp="1"/>
          </p:cNvSpPr>
          <p:nvPr>
            <p:ph type="sldNum" sz="quarter" idx="12"/>
          </p:nvPr>
        </p:nvSpPr>
        <p:spPr/>
        <p:txBody>
          <a:bodyPr/>
          <a:lstStyle/>
          <a:p>
            <a:pPr lvl="0"/>
            <a:fld id="{FB65FAA5-1650-4A38-8795-EF08F8224B30}" type="slidenum">
              <a:t>‹#›</a:t>
            </a:fld>
            <a:endParaRPr lang="x-none"/>
          </a:p>
        </p:txBody>
      </p:sp>
    </p:spTree>
    <p:extLst>
      <p:ext uri="{BB962C8B-B14F-4D97-AF65-F5344CB8AC3E}">
        <p14:creationId xmlns:p14="http://schemas.microsoft.com/office/powerpoint/2010/main" val="1826582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93738" y="403225"/>
            <a:ext cx="8694737" cy="1460500"/>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93738" y="2760663"/>
            <a:ext cx="426561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03813" y="2760663"/>
            <a:ext cx="4284662" cy="4062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x-none"/>
          </a:p>
        </p:txBody>
      </p:sp>
      <p:sp>
        <p:nvSpPr>
          <p:cNvPr id="8" name="Symbol zastępczy stopki 7"/>
          <p:cNvSpPr>
            <a:spLocks noGrp="1"/>
          </p:cNvSpPr>
          <p:nvPr>
            <p:ph type="ftr" sz="quarter" idx="11"/>
          </p:nvPr>
        </p:nvSpPr>
        <p:spPr/>
        <p:txBody>
          <a:bodyPr/>
          <a:lstStyle/>
          <a:p>
            <a:pPr lvl="0"/>
            <a:endParaRPr lang="x-none"/>
          </a:p>
        </p:txBody>
      </p:sp>
      <p:sp>
        <p:nvSpPr>
          <p:cNvPr id="9" name="Symbol zastępczy numeru slajdu 8"/>
          <p:cNvSpPr>
            <a:spLocks noGrp="1"/>
          </p:cNvSpPr>
          <p:nvPr>
            <p:ph type="sldNum" sz="quarter" idx="12"/>
          </p:nvPr>
        </p:nvSpPr>
        <p:spPr/>
        <p:txBody>
          <a:bodyPr/>
          <a:lstStyle/>
          <a:p>
            <a:pPr lvl="0"/>
            <a:fld id="{48961E6F-D730-4CED-8BD8-F15935C2B424}" type="slidenum">
              <a:t>‹#›</a:t>
            </a:fld>
            <a:endParaRPr lang="x-none"/>
          </a:p>
        </p:txBody>
      </p:sp>
    </p:spTree>
    <p:extLst>
      <p:ext uri="{BB962C8B-B14F-4D97-AF65-F5344CB8AC3E}">
        <p14:creationId xmlns:p14="http://schemas.microsoft.com/office/powerpoint/2010/main" val="549012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x-none"/>
          </a:p>
        </p:txBody>
      </p:sp>
      <p:sp>
        <p:nvSpPr>
          <p:cNvPr id="4" name="Symbol zastępczy stopki 3"/>
          <p:cNvSpPr>
            <a:spLocks noGrp="1"/>
          </p:cNvSpPr>
          <p:nvPr>
            <p:ph type="ftr" sz="quarter" idx="11"/>
          </p:nvPr>
        </p:nvSpPr>
        <p:spPr/>
        <p:txBody>
          <a:bodyPr/>
          <a:lstStyle/>
          <a:p>
            <a:pPr lvl="0"/>
            <a:endParaRPr lang="x-none"/>
          </a:p>
        </p:txBody>
      </p:sp>
      <p:sp>
        <p:nvSpPr>
          <p:cNvPr id="5" name="Symbol zastępczy numeru slajdu 4"/>
          <p:cNvSpPr>
            <a:spLocks noGrp="1"/>
          </p:cNvSpPr>
          <p:nvPr>
            <p:ph type="sldNum" sz="quarter" idx="12"/>
          </p:nvPr>
        </p:nvSpPr>
        <p:spPr/>
        <p:txBody>
          <a:bodyPr/>
          <a:lstStyle/>
          <a:p>
            <a:pPr lvl="0"/>
            <a:fld id="{5924CF7B-410D-4618-AEFA-4686E51F559F}" type="slidenum">
              <a:t>‹#›</a:t>
            </a:fld>
            <a:endParaRPr lang="x-none"/>
          </a:p>
        </p:txBody>
      </p:sp>
    </p:spTree>
    <p:extLst>
      <p:ext uri="{BB962C8B-B14F-4D97-AF65-F5344CB8AC3E}">
        <p14:creationId xmlns:p14="http://schemas.microsoft.com/office/powerpoint/2010/main" val="3169328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x-none"/>
          </a:p>
        </p:txBody>
      </p:sp>
      <p:sp>
        <p:nvSpPr>
          <p:cNvPr id="3" name="Symbol zastępczy stopki 2"/>
          <p:cNvSpPr>
            <a:spLocks noGrp="1"/>
          </p:cNvSpPr>
          <p:nvPr>
            <p:ph type="ftr" sz="quarter" idx="11"/>
          </p:nvPr>
        </p:nvSpPr>
        <p:spPr/>
        <p:txBody>
          <a:bodyPr/>
          <a:lstStyle/>
          <a:p>
            <a:pPr lvl="0"/>
            <a:endParaRPr lang="x-none"/>
          </a:p>
        </p:txBody>
      </p:sp>
      <p:sp>
        <p:nvSpPr>
          <p:cNvPr id="4" name="Symbol zastępczy numeru slajdu 3"/>
          <p:cNvSpPr>
            <a:spLocks noGrp="1"/>
          </p:cNvSpPr>
          <p:nvPr>
            <p:ph type="sldNum" sz="quarter" idx="12"/>
          </p:nvPr>
        </p:nvSpPr>
        <p:spPr/>
        <p:txBody>
          <a:bodyPr/>
          <a:lstStyle/>
          <a:p>
            <a:pPr lvl="0"/>
            <a:fld id="{7D5FEE04-CB7A-46A5-8693-CD6F83901AAC}" type="slidenum">
              <a:t>‹#›</a:t>
            </a:fld>
            <a:endParaRPr lang="x-none"/>
          </a:p>
        </p:txBody>
      </p:sp>
    </p:spTree>
    <p:extLst>
      <p:ext uri="{BB962C8B-B14F-4D97-AF65-F5344CB8AC3E}">
        <p14:creationId xmlns:p14="http://schemas.microsoft.com/office/powerpoint/2010/main" val="497481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x-none"/>
          </a:p>
        </p:txBody>
      </p:sp>
      <p:sp>
        <p:nvSpPr>
          <p:cNvPr id="6" name="Symbol zastępczy stopki 5"/>
          <p:cNvSpPr>
            <a:spLocks noGrp="1"/>
          </p:cNvSpPr>
          <p:nvPr>
            <p:ph type="ftr" sz="quarter" idx="11"/>
          </p:nvPr>
        </p:nvSpPr>
        <p:spPr/>
        <p:txBody>
          <a:bodyPr/>
          <a:lstStyle/>
          <a:p>
            <a:pPr lvl="0"/>
            <a:endParaRPr lang="x-none"/>
          </a:p>
        </p:txBody>
      </p:sp>
      <p:sp>
        <p:nvSpPr>
          <p:cNvPr id="7" name="Symbol zastępczy numeru slajdu 6"/>
          <p:cNvSpPr>
            <a:spLocks noGrp="1"/>
          </p:cNvSpPr>
          <p:nvPr>
            <p:ph type="sldNum" sz="quarter" idx="12"/>
          </p:nvPr>
        </p:nvSpPr>
        <p:spPr/>
        <p:txBody>
          <a:bodyPr/>
          <a:lstStyle/>
          <a:p>
            <a:pPr lvl="0"/>
            <a:fld id="{B8103D91-7E55-4BAE-939C-FA91E081A140}" type="slidenum">
              <a:t>‹#›</a:t>
            </a:fld>
            <a:endParaRPr lang="x-none"/>
          </a:p>
        </p:txBody>
      </p:sp>
    </p:spTree>
    <p:extLst>
      <p:ext uri="{BB962C8B-B14F-4D97-AF65-F5344CB8AC3E}">
        <p14:creationId xmlns:p14="http://schemas.microsoft.com/office/powerpoint/2010/main" val="1762553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93738" y="503238"/>
            <a:ext cx="3251200" cy="17653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x-none"/>
          </a:p>
        </p:txBody>
      </p:sp>
      <p:sp>
        <p:nvSpPr>
          <p:cNvPr id="6" name="Symbol zastępczy stopki 5"/>
          <p:cNvSpPr>
            <a:spLocks noGrp="1"/>
          </p:cNvSpPr>
          <p:nvPr>
            <p:ph type="ftr" sz="quarter" idx="11"/>
          </p:nvPr>
        </p:nvSpPr>
        <p:spPr/>
        <p:txBody>
          <a:bodyPr/>
          <a:lstStyle/>
          <a:p>
            <a:pPr lvl="0"/>
            <a:endParaRPr lang="x-none"/>
          </a:p>
        </p:txBody>
      </p:sp>
      <p:sp>
        <p:nvSpPr>
          <p:cNvPr id="7" name="Symbol zastępczy numeru slajdu 6"/>
          <p:cNvSpPr>
            <a:spLocks noGrp="1"/>
          </p:cNvSpPr>
          <p:nvPr>
            <p:ph type="sldNum" sz="quarter" idx="12"/>
          </p:nvPr>
        </p:nvSpPr>
        <p:spPr/>
        <p:txBody>
          <a:bodyPr/>
          <a:lstStyle/>
          <a:p>
            <a:pPr lvl="0"/>
            <a:fld id="{CE6C7C20-1EE9-4128-9243-8E9A6B6CE901}" type="slidenum">
              <a:t>‹#›</a:t>
            </a:fld>
            <a:endParaRPr lang="x-none"/>
          </a:p>
        </p:txBody>
      </p:sp>
    </p:spTree>
    <p:extLst>
      <p:ext uri="{BB962C8B-B14F-4D97-AF65-F5344CB8AC3E}">
        <p14:creationId xmlns:p14="http://schemas.microsoft.com/office/powerpoint/2010/main" val="3197202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tytułu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x-none"/>
          </a:p>
        </p:txBody>
      </p:sp>
      <p:sp>
        <p:nvSpPr>
          <p:cNvPr id="3" name="Symbol zastępczy tekstu 2"/>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x-none"/>
          </a:p>
        </p:txBody>
      </p:sp>
      <p:sp>
        <p:nvSpPr>
          <p:cNvPr id="4" name="Symbol zastępczy daty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x-none" sz="1400" kern="1200">
                <a:latin typeface="Times New Roman" pitchFamily="18"/>
                <a:ea typeface="DejaVu Sans" pitchFamily="2"/>
                <a:cs typeface="Arial" pitchFamily="2"/>
              </a:defRPr>
            </a:lvl1pPr>
          </a:lstStyle>
          <a:p>
            <a:pPr lvl="0"/>
            <a:endParaRPr lang="x-none"/>
          </a:p>
        </p:txBody>
      </p:sp>
      <p:sp>
        <p:nvSpPr>
          <p:cNvPr id="5" name="Symbol zastępczy stopki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x-none" sz="1400" kern="1200">
                <a:latin typeface="Times New Roman" pitchFamily="18"/>
                <a:ea typeface="DejaVu Sans" pitchFamily="2"/>
                <a:cs typeface="Arial" pitchFamily="2"/>
              </a:defRPr>
            </a:lvl1pPr>
          </a:lstStyle>
          <a:p>
            <a:pPr lvl="0"/>
            <a:endParaRPr lang="x-none"/>
          </a:p>
        </p:txBody>
      </p:sp>
      <p:sp>
        <p:nvSpPr>
          <p:cNvPr id="6" name="Symbol zastępczy numeru slajdu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x-none" sz="1400" kern="1200">
                <a:latin typeface="Times New Roman" pitchFamily="18"/>
                <a:ea typeface="DejaVu Sans" pitchFamily="2"/>
                <a:cs typeface="Arial" pitchFamily="2"/>
              </a:defRPr>
            </a:lvl1pPr>
          </a:lstStyle>
          <a:p>
            <a:pPr lvl="0"/>
            <a:fld id="{A55F2F38-50E6-48DE-8487-CC0C992D3C21}" type="slidenum">
              <a:t>‹#›</a:t>
            </a:fld>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x-none" sz="4400" b="0" i="0" u="none" strike="noStrike" kern="1200">
          <a:ln>
            <a:noFill/>
          </a:ln>
          <a:latin typeface="Arial" pitchFamily="18"/>
          <a:cs typeface="Arial" pitchFamily="2"/>
        </a:defRPr>
      </a:lvl1pPr>
    </p:titleStyle>
    <p:bodyStyle>
      <a:lvl1pPr marL="0" marR="0" indent="0" rtl="0" hangingPunct="0">
        <a:spcBef>
          <a:spcPts val="0"/>
        </a:spcBef>
        <a:spcAft>
          <a:spcPts val="1414"/>
        </a:spcAft>
        <a:tabLst/>
        <a:defRPr lang="x-none" sz="3200" b="0" i="0" u="none" strike="noStrike" kern="1200">
          <a:ln>
            <a:noFill/>
          </a:ln>
          <a:latin typeface="Arial" pitchFamily="18"/>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66"/>
        </a:solidFill>
        <a:effectLst/>
      </p:bgPr>
    </p:bg>
    <p:spTree>
      <p:nvGrpSpPr>
        <p:cNvPr id="1" name=""/>
        <p:cNvGrpSpPr/>
        <p:nvPr/>
      </p:nvGrpSpPr>
      <p:grpSpPr>
        <a:xfrm>
          <a:off x="0" y="0"/>
          <a:ext cx="0" cy="0"/>
          <a:chOff x="0" y="0"/>
          <a:chExt cx="0" cy="0"/>
        </a:xfrm>
      </p:grpSpPr>
      <p:sp>
        <p:nvSpPr>
          <p:cNvPr id="2" name="Symbol zastępczy tytułu 1"/>
          <p:cNvSpPr txBox="1">
            <a:spLocks noGrp="1"/>
          </p:cNvSpPr>
          <p:nvPr>
            <p:ph type="title"/>
          </p:nvPr>
        </p:nvSpPr>
        <p:spPr>
          <a:xfrm>
            <a:off x="740879" y="117000"/>
            <a:ext cx="8607960" cy="1262160"/>
          </a:xfrm>
          <a:prstGeom prst="rect">
            <a:avLst/>
          </a:prstGeom>
          <a:noFill/>
          <a:ln>
            <a:noFill/>
          </a:ln>
        </p:spPr>
        <p:txBody>
          <a:bodyPr lIns="0" tIns="0" rIns="0" bIns="0" anchor="ctr"/>
          <a:lstStyle/>
          <a:p>
            <a:endParaRPr lang="en-GB"/>
          </a:p>
        </p:txBody>
      </p:sp>
      <p:sp>
        <p:nvSpPr>
          <p:cNvPr id="3" name="Symbol zastępczy tekstu 2"/>
          <p:cNvSpPr txBox="1">
            <a:spLocks noGrp="1"/>
          </p:cNvSpPr>
          <p:nvPr>
            <p:ph type="body" idx="1"/>
          </p:nvPr>
        </p:nvSpPr>
        <p:spPr>
          <a:xfrm>
            <a:off x="1088280" y="2224080"/>
            <a:ext cx="8477280" cy="4762799"/>
          </a:xfrm>
          <a:prstGeom prst="rect">
            <a:avLst/>
          </a:prstGeom>
          <a:noFill/>
          <a:ln>
            <a:noFill/>
          </a:ln>
        </p:spPr>
        <p:txBody>
          <a:bodyPr lIns="0" tIns="0" rIns="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pic>
        <p:nvPicPr>
          <p:cNvPr id="4" name=""/>
          <p:cNvPicPr>
            <a:picLocks noChangeAspect="1"/>
          </p:cNvPicPr>
          <p:nvPr/>
        </p:nvPicPr>
        <p:blipFill>
          <a:blip r:embed="rId13">
            <a:lum bright="-50000"/>
            <a:alphaModFix/>
          </a:blip>
          <a:srcRect/>
          <a:stretch>
            <a:fillRect/>
          </a:stretch>
        </p:blipFill>
        <p:spPr>
          <a:xfrm>
            <a:off x="7937279" y="6251399"/>
            <a:ext cx="1969200" cy="10573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n-GB" sz="2400" b="1" i="1" u="none" strike="noStrike">
          <a:ln>
            <a:noFill/>
          </a:ln>
          <a:solidFill>
            <a:srgbClr val="E6E6E6"/>
          </a:solidFill>
          <a:latin typeface="Albany" pitchFamily="34"/>
          <a:cs typeface="Arial" pitchFamily="2"/>
        </a:defRPr>
      </a:lvl1pPr>
    </p:titleStyle>
    <p:bodyStyle>
      <a:lvl1pPr marL="0" marR="0" indent="0" algn="l" rtl="0" hangingPunct="0">
        <a:spcBef>
          <a:spcPts val="0"/>
        </a:spcBef>
        <a:spcAft>
          <a:spcPts val="0"/>
        </a:spcAft>
        <a:tabLst/>
        <a:defRPr lang="en-GB" sz="2400" b="0" i="0" u="none" strike="noStrike">
          <a:ln>
            <a:noFill/>
          </a:ln>
          <a:solidFill>
            <a:srgbClr val="E6E6E6"/>
          </a:solidFill>
          <a:latin typeface="Albany" pitchFamily="34"/>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p>
            <a:pPr lvl="0"/>
            <a:r>
              <a:rPr lang="en-GB"/>
              <a:t> </a:t>
            </a:r>
          </a:p>
        </p:txBody>
      </p:sp>
      <p:sp>
        <p:nvSpPr>
          <p:cNvPr id="3" name="Podtytuł 2"/>
          <p:cNvSpPr txBox="1">
            <a:spLocks noGrp="1"/>
          </p:cNvSpPr>
          <p:nvPr>
            <p:ph type="subTitle" idx="4294967295"/>
          </p:nvPr>
        </p:nvSpPr>
        <p:spPr>
          <a:xfrm>
            <a:off x="529560" y="1114920"/>
            <a:ext cx="9071640" cy="4989240"/>
          </a:xfrm>
        </p:spPr>
        <p:txBody>
          <a:bodyPr anchor="ctr"/>
          <a:lstStyle/>
          <a:p>
            <a:pPr lvl="0" algn="ctr"/>
            <a:r>
              <a:rPr lang="en-GB" sz="7200">
                <a:latin typeface="Thorndale" pitchFamily="18"/>
              </a:rPr>
              <a:t>CAVE PARADISE</a:t>
            </a:r>
          </a:p>
        </p:txBody>
      </p:sp>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1088280" y="2224080"/>
            <a:ext cx="2729160" cy="3963959"/>
          </a:xfrm>
        </p:spPr>
        <p:txBody>
          <a:bodyPr>
            <a:spAutoFit/>
          </a:bodyPr>
          <a:lstStyle/>
          <a:p>
            <a:pPr lvl="0">
              <a:buClr>
                <a:srgbClr val="FF9966"/>
              </a:buClr>
              <a:buSzPct val="75000"/>
              <a:buFont typeface="StarSymbol"/>
              <a:buChar char="➲"/>
            </a:pPr>
            <a:r>
              <a:rPr lang="en-GB" sz="2800"/>
              <a:t>Driving by bus we could listen to</a:t>
            </a:r>
          </a:p>
          <a:p>
            <a:pPr lvl="0">
              <a:buClr>
                <a:srgbClr val="FF9966"/>
              </a:buClr>
              <a:buSzPct val="75000"/>
              <a:buFont typeface="StarSymbol"/>
              <a:buChar char="➲"/>
            </a:pPr>
            <a:r>
              <a:rPr lang="en-GB" sz="2800"/>
              <a:t> information about the</a:t>
            </a:r>
          </a:p>
          <a:p>
            <a:pPr lvl="0">
              <a:buClr>
                <a:srgbClr val="FF9966"/>
              </a:buClr>
              <a:buSzPct val="75000"/>
              <a:buFont typeface="StarSymbol"/>
              <a:buChar char="➲"/>
            </a:pPr>
            <a:r>
              <a:rPr lang="en-GB" sz="2800"/>
              <a:t>Paradise Cave</a:t>
            </a:r>
          </a:p>
          <a:p>
            <a:pPr lvl="0">
              <a:buClr>
                <a:srgbClr val="FF9966"/>
              </a:buClr>
              <a:buSzPct val="75000"/>
              <a:buFont typeface="StarSymbol"/>
              <a:buChar char="➲"/>
            </a:pPr>
            <a:r>
              <a:rPr lang="en-GB" sz="2800"/>
              <a:t>prepared by Agata and</a:t>
            </a:r>
          </a:p>
          <a:p>
            <a:pPr lvl="0"/>
            <a:r>
              <a:rPr lang="en-GB" sz="2800"/>
              <a:t>Jessica.</a:t>
            </a:r>
          </a:p>
        </p:txBody>
      </p:sp>
      <p:sp>
        <p:nvSpPr>
          <p:cNvPr id="3" name="Tytuł 2"/>
          <p:cNvSpPr txBox="1">
            <a:spLocks noGrp="1"/>
          </p:cNvSpPr>
          <p:nvPr>
            <p:ph type="title" idx="4294967295"/>
          </p:nvPr>
        </p:nvSpPr>
        <p:spPr/>
        <p:txBody>
          <a:bodyPr>
            <a:spAutoFit/>
          </a:bodyPr>
          <a:lstStyle/>
          <a:p>
            <a:endParaRPr lang="en-GB"/>
          </a:p>
        </p:txBody>
      </p:sp>
      <p:pic>
        <p:nvPicPr>
          <p:cNvPr id="4" name=""/>
          <p:cNvPicPr>
            <a:picLocks noGrp="1" noChangeAspect="1"/>
          </p:cNvPicPr>
          <p:nvPr>
            <p:ph type="pic" idx="4294967295"/>
          </p:nvPr>
        </p:nvPicPr>
        <p:blipFill>
          <a:blip r:embed="rId3">
            <a:lum bright="-50000"/>
            <a:alphaModFix/>
          </a:blip>
          <a:srcRect/>
          <a:stretch>
            <a:fillRect/>
          </a:stretch>
        </p:blipFill>
        <p:spPr>
          <a:xfrm>
            <a:off x="4480560" y="1645920"/>
            <a:ext cx="5068440" cy="2834640"/>
          </a:xfrm>
        </p:spPr>
      </p:pic>
      <p:pic>
        <p:nvPicPr>
          <p:cNvPr id="5" name=""/>
          <p:cNvPicPr>
            <a:picLocks noGrp="1" noChangeAspect="1"/>
          </p:cNvPicPr>
          <p:nvPr>
            <p:ph type="pic" idx="4294967295"/>
          </p:nvPr>
        </p:nvPicPr>
        <p:blipFill>
          <a:blip r:embed="rId4">
            <a:lum bright="-50000"/>
            <a:alphaModFix/>
          </a:blip>
          <a:srcRect/>
          <a:stretch>
            <a:fillRect/>
          </a:stretch>
        </p:blipFill>
        <p:spPr>
          <a:xfrm>
            <a:off x="4480560" y="4663440"/>
            <a:ext cx="5120639" cy="2560319"/>
          </a:xfrm>
        </p:spPr>
      </p:pic>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p>
            <a:pPr lvl="0"/>
            <a:r>
              <a:rPr lang="en-GB"/>
              <a:t>CAVE PARADISE</a:t>
            </a:r>
          </a:p>
        </p:txBody>
      </p:sp>
      <p:sp>
        <p:nvSpPr>
          <p:cNvPr id="3" name="Podtytuł 2"/>
          <p:cNvSpPr txBox="1">
            <a:spLocks noGrp="1"/>
          </p:cNvSpPr>
          <p:nvPr>
            <p:ph type="subTitle" idx="4294967295"/>
          </p:nvPr>
        </p:nvSpPr>
        <p:spPr>
          <a:xfrm>
            <a:off x="941040" y="1429200"/>
            <a:ext cx="8477280" cy="4997880"/>
          </a:xfrm>
        </p:spPr>
        <p:txBody>
          <a:bodyPr anchor="ctr"/>
          <a:lstStyle/>
          <a:p>
            <a:pPr lvl="0" algn="ctr"/>
            <a:r>
              <a:rPr lang="en-GB" sz="3200"/>
              <a:t>We started by visiting the Paradise Cave. We divided into two groups . In the first group the guide's interpreter was Mrs. Jola, while in the second group Jacob translated. We found out a lot of interesting things about the cave for example that one centimetre  of  stalactite is formed over 100 years or we saw mosquitoes, flies, and spiders living in the cave. The guide also showed us many interesting forms shaped from stone. It was cold and dark in the cave, we also saw interesting exhibitions.</a:t>
            </a:r>
          </a:p>
        </p:txBody>
      </p:sp>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spAutoFit/>
          </a:bodyPr>
          <a:lstStyle/>
          <a:p>
            <a:pPr lvl="0"/>
            <a:r>
              <a:rPr lang="en-GB"/>
              <a:t>THE NEANDERTHAL CENTRE</a:t>
            </a:r>
          </a:p>
        </p:txBody>
      </p:sp>
      <p:sp>
        <p:nvSpPr>
          <p:cNvPr id="3" name="Symbol zastępczy tekstu 2"/>
          <p:cNvSpPr txBox="1">
            <a:spLocks noGrp="1"/>
          </p:cNvSpPr>
          <p:nvPr>
            <p:ph type="body" idx="4294967295"/>
          </p:nvPr>
        </p:nvSpPr>
        <p:spPr>
          <a:xfrm>
            <a:off x="1088280" y="2224080"/>
            <a:ext cx="4136400" cy="4997880"/>
          </a:xfrm>
        </p:spPr>
        <p:txBody>
          <a:bodyPr>
            <a:spAutoFit/>
          </a:bodyPr>
          <a:lstStyle/>
          <a:p>
            <a:pPr lvl="0">
              <a:buClr>
                <a:srgbClr val="FF9966"/>
              </a:buClr>
              <a:buSzPct val="75000"/>
              <a:buFont typeface="StarSymbol"/>
              <a:buChar char="➲"/>
            </a:pPr>
            <a:r>
              <a:rPr lang="en-GB" sz="3200"/>
              <a:t>After leaving the cave we went to visit the Neanderthal Centre. We received headphones and audio guide. There we could learn interesting information about our ancestors and first people</a:t>
            </a:r>
            <a:r>
              <a:rPr lang="en-GB"/>
              <a:t>.</a:t>
            </a:r>
          </a:p>
        </p:txBody>
      </p:sp>
      <p:pic>
        <p:nvPicPr>
          <p:cNvPr id="4" name=""/>
          <p:cNvPicPr>
            <a:picLocks noGrp="1" noChangeAspect="1"/>
          </p:cNvPicPr>
          <p:nvPr>
            <p:ph type="pic" idx="4294967295"/>
          </p:nvPr>
        </p:nvPicPr>
        <p:blipFill>
          <a:blip r:embed="rId3">
            <a:lum bright="-50000"/>
            <a:alphaModFix/>
          </a:blip>
          <a:srcRect/>
          <a:stretch>
            <a:fillRect/>
          </a:stretch>
        </p:blipFill>
        <p:spPr>
          <a:xfrm>
            <a:off x="6126480" y="2011680"/>
            <a:ext cx="3017520" cy="4937760"/>
          </a:xfrm>
        </p:spPr>
      </p:pic>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bright="-50000"/>
            <a:alphaModFix/>
          </a:blip>
          <a:srcRect/>
          <a:stretch>
            <a:fillRect/>
          </a:stretch>
        </p:blipFill>
        <p:spPr>
          <a:xfrm>
            <a:off x="640080" y="914400"/>
            <a:ext cx="4572000" cy="3032640"/>
          </a:xfrm>
        </p:spPr>
      </p:pic>
      <p:pic>
        <p:nvPicPr>
          <p:cNvPr id="3" name=""/>
          <p:cNvPicPr>
            <a:picLocks noGrp="1" noChangeAspect="1"/>
          </p:cNvPicPr>
          <p:nvPr>
            <p:ph type="pic" idx="4294967295"/>
          </p:nvPr>
        </p:nvPicPr>
        <p:blipFill>
          <a:blip r:embed="rId4">
            <a:lum bright="-50000"/>
            <a:alphaModFix/>
          </a:blip>
          <a:srcRect/>
          <a:stretch>
            <a:fillRect/>
          </a:stretch>
        </p:blipFill>
        <p:spPr>
          <a:xfrm>
            <a:off x="5394960" y="91440"/>
            <a:ext cx="4114800" cy="2651760"/>
          </a:xfrm>
        </p:spPr>
      </p:pic>
      <p:pic>
        <p:nvPicPr>
          <p:cNvPr id="4" name=""/>
          <p:cNvPicPr>
            <a:picLocks noGrp="1" noChangeAspect="1"/>
          </p:cNvPicPr>
          <p:nvPr>
            <p:ph type="pic" idx="4294967295"/>
          </p:nvPr>
        </p:nvPicPr>
        <p:blipFill>
          <a:blip r:embed="rId5">
            <a:lum bright="-50000"/>
            <a:alphaModFix/>
          </a:blip>
          <a:srcRect/>
          <a:stretch>
            <a:fillRect/>
          </a:stretch>
        </p:blipFill>
        <p:spPr>
          <a:xfrm>
            <a:off x="5943600" y="2834640"/>
            <a:ext cx="2834640" cy="4206240"/>
          </a:xfrm>
        </p:spPr>
      </p:pic>
      <p:pic>
        <p:nvPicPr>
          <p:cNvPr id="5" name=""/>
          <p:cNvPicPr>
            <a:picLocks noGrp="1" noChangeAspect="1"/>
          </p:cNvPicPr>
          <p:nvPr>
            <p:ph type="pic" idx="4294967295"/>
          </p:nvPr>
        </p:nvPicPr>
        <p:blipFill>
          <a:blip r:embed="rId6">
            <a:lum bright="-50000"/>
            <a:alphaModFix/>
          </a:blip>
          <a:srcRect/>
          <a:stretch>
            <a:fillRect/>
          </a:stretch>
        </p:blipFill>
        <p:spPr>
          <a:xfrm>
            <a:off x="640080" y="4480560"/>
            <a:ext cx="4572000" cy="2560319"/>
          </a:xfrm>
        </p:spPr>
      </p:pic>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ymbol zastępczy tekstu 1"/>
          <p:cNvSpPr txBox="1">
            <a:spLocks noGrp="1"/>
          </p:cNvSpPr>
          <p:nvPr>
            <p:ph type="body" idx="4294967295"/>
          </p:nvPr>
        </p:nvSpPr>
        <p:spPr>
          <a:xfrm>
            <a:off x="801360" y="640080"/>
            <a:ext cx="4136400" cy="6919919"/>
          </a:xfrm>
        </p:spPr>
        <p:txBody>
          <a:bodyPr/>
          <a:lstStyle/>
          <a:p>
            <a:pPr lvl="0">
              <a:buClr>
                <a:srgbClr val="FF9966"/>
              </a:buClr>
              <a:buSzPct val="75000"/>
              <a:buFont typeface="StarSymbol"/>
              <a:buChar char="➲"/>
            </a:pPr>
            <a:r>
              <a:rPr lang="en-GB" sz="3200"/>
              <a:t>During the return to</a:t>
            </a:r>
          </a:p>
          <a:p>
            <a:pPr lvl="0">
              <a:buClr>
                <a:srgbClr val="FF9966"/>
              </a:buClr>
              <a:buSzPct val="75000"/>
              <a:buFont typeface="StarSymbol"/>
              <a:buChar char="➲"/>
            </a:pPr>
            <a:r>
              <a:rPr lang="en-GB" sz="3200"/>
              <a:t>Konskie we could hear interesting</a:t>
            </a:r>
          </a:p>
          <a:p>
            <a:pPr lvl="0">
              <a:buClr>
                <a:srgbClr val="FF9966"/>
              </a:buClr>
              <a:buSzPct val="75000"/>
              <a:buFont typeface="StarSymbol"/>
              <a:buChar char="➲"/>
            </a:pPr>
            <a:r>
              <a:rPr lang="en-GB" sz="3200"/>
              <a:t>information about the Swietokrzyskie Mountains prepared by Oliwia and Sandra and about Kielce prepared by Filip and Cuba.</a:t>
            </a:r>
          </a:p>
        </p:txBody>
      </p:sp>
      <p:pic>
        <p:nvPicPr>
          <p:cNvPr id="3" name=""/>
          <p:cNvPicPr>
            <a:picLocks noGrp="1" noChangeAspect="1"/>
          </p:cNvPicPr>
          <p:nvPr>
            <p:ph type="pic" idx="4294967295"/>
          </p:nvPr>
        </p:nvPicPr>
        <p:blipFill>
          <a:blip r:embed="rId3">
            <a:lum bright="-50000"/>
            <a:alphaModFix/>
          </a:blip>
          <a:srcRect/>
          <a:stretch>
            <a:fillRect/>
          </a:stretch>
        </p:blipFill>
        <p:spPr>
          <a:xfrm>
            <a:off x="6217919" y="723599"/>
            <a:ext cx="2862000" cy="5402880"/>
          </a:xfrm>
        </p:spPr>
      </p:pic>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s-strateg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191</Words>
  <Application>Microsoft Office PowerPoint</Application>
  <PresentationFormat>Panoramiczny</PresentationFormat>
  <Paragraphs>20</Paragraphs>
  <Slides>6</Slides>
  <Notes>6</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6</vt:i4>
      </vt:variant>
    </vt:vector>
  </HeadingPairs>
  <TitlesOfParts>
    <vt:vector size="16" baseType="lpstr">
      <vt:lpstr>Albany</vt:lpstr>
      <vt:lpstr>Arial</vt:lpstr>
      <vt:lpstr>Calibri</vt:lpstr>
      <vt:lpstr>DejaVu Sans</vt:lpstr>
      <vt:lpstr>Hei</vt:lpstr>
      <vt:lpstr>StarSymbol</vt:lpstr>
      <vt:lpstr>Thorndale</vt:lpstr>
      <vt:lpstr>Times New Roman</vt:lpstr>
      <vt:lpstr>Default</vt:lpstr>
      <vt:lpstr>prs-strategy</vt:lpstr>
      <vt:lpstr> </vt:lpstr>
      <vt:lpstr>Prezentacja programu PowerPoint</vt:lpstr>
      <vt:lpstr>CAVE PARADISE</vt:lpstr>
      <vt:lpstr>THE NEANDERTHAL CENTRE</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Jolanta Kozubska</dc:creator>
  <cp:lastModifiedBy>Jolanta Kozubska</cp:lastModifiedBy>
  <cp:revision>4</cp:revision>
  <dcterms:created xsi:type="dcterms:W3CDTF">2018-09-28T08:58:39Z</dcterms:created>
  <dcterms:modified xsi:type="dcterms:W3CDTF">2018-09-30T08:05:46Z</dcterms:modified>
</cp:coreProperties>
</file>