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7559675" type="screen4x3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92" y="-9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13BEDDF-49A2-4315-A5A4-504DA635CCB2}" type="slidenum">
              <a:t>‹#›</a:t>
            </a:fld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Symbol zastępczy nagłówka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15EBA564-D4B0-421A-8119-5014D9991305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pl-PL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>
            <a:spAutoFit/>
          </a:bodyPr>
          <a:lstStyle/>
          <a:p>
            <a:endParaRPr lang="pl-PL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3C796D-CC86-4030-98D9-807B0F5CB973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6C2A34-5ECF-4921-BB2D-F8501F7FC1AA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50E6597-0290-43DB-AD5F-AA663FA9BCD0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41363" y="1963738"/>
            <a:ext cx="4310062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03825" y="1963738"/>
            <a:ext cx="4310063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8E243D1-7D9B-482B-9495-297C581B4335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21550" y="282575"/>
            <a:ext cx="2192338" cy="661828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41363" y="282575"/>
            <a:ext cx="6427787" cy="661828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F21FCD-087B-417A-B7B6-BB41D63C0C7A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C604319-2F0D-4D86-9713-DC4E8745A480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E70DB8-B7F0-4081-AEE6-317881B02481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9EB3E8-7454-40FB-8013-6FDFBD9952AF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440A9FE-1461-4028-BE63-BA6B53A16369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8B7E9F-A516-4054-972C-06094BA1EC0D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5FFAE2-0CE7-43F0-8AF8-0B1A1964FDD8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l-PL"/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pl-PL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1E22AC6E-404A-4F88-BF62-8CD37367564E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hangingPunct="0">
        <a:tabLst/>
        <a:defRPr lang="pl-PL" sz="4400" b="0" i="0" u="none" strike="noStrike" kern="1200">
          <a:ln>
            <a:noFill/>
          </a:ln>
          <a:latin typeface="Arial" pitchFamily="18"/>
          <a:ea typeface="Microsoft YaHei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pl-PL" sz="3200" b="0" i="0" u="none" strike="noStrike" kern="1200">
          <a:ln>
            <a:noFill/>
          </a:ln>
          <a:latin typeface="Arial" pitchFamily="18"/>
          <a:ea typeface="Microsoft YaHei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 txBox="1">
            <a:spLocks noGrp="1"/>
          </p:cNvSpPr>
          <p:nvPr>
            <p:ph type="title"/>
          </p:nvPr>
        </p:nvSpPr>
        <p:spPr>
          <a:xfrm>
            <a:off x="740879" y="282240"/>
            <a:ext cx="860832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pl-PL"/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740879" y="1963080"/>
            <a:ext cx="8772840" cy="4937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pl-PL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725039" y="7076880"/>
            <a:ext cx="935532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987919" y="7289279"/>
            <a:ext cx="809244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hangingPunct="0">
        <a:tabLst/>
        <a:defRPr lang="pl-PL" sz="2400" b="1" i="1" u="none" strike="noStrike">
          <a:ln>
            <a:noFill/>
          </a:ln>
          <a:solidFill>
            <a:srgbClr val="FF9966"/>
          </a:solidFill>
          <a:latin typeface="Albany" pitchFamily="34"/>
          <a:ea typeface="Arial Unicode MS" pitchFamily="2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pl-PL" sz="2400" b="0" i="0" u="none" strike="noStrike">
          <a:ln>
            <a:noFill/>
          </a:ln>
          <a:solidFill>
            <a:srgbClr val="E6E6E6"/>
          </a:solidFill>
          <a:latin typeface="Thorndale" pitchFamily="18"/>
          <a:ea typeface="Arial Unicode MS" pitchFamily="2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0.jpeg"/><Relationship Id="rId4" Type="http://schemas.openxmlformats.org/officeDocument/2006/relationships/image" Target="../media/image5.png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2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9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pl-PL"/>
              <a:t>TRAIL VIA REGIA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/>
        <p:txBody>
          <a:bodyPr anchor="ctr"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indent="-216000" algn="ctr"/>
            <a:endParaRPr lang="pl-PL">
              <a:solidFill>
                <a:srgbClr val="CCCCCC"/>
              </a:solidFill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969119" y="2160000"/>
            <a:ext cx="6734879" cy="381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6408000" y="648000"/>
            <a:ext cx="79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7488000" y="648000"/>
            <a:ext cx="1302840" cy="643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pl-PL"/>
              <a:t>COUNTRIES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pl-PL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9pPr>
          </a:lstStyle>
          <a:p>
            <a:pPr lvl="0"/>
            <a:r>
              <a:rPr lang="pl-PL"/>
              <a:t>SPAIN</a:t>
            </a:r>
          </a:p>
          <a:p>
            <a:pPr lvl="0"/>
            <a:r>
              <a:rPr lang="pl-PL"/>
              <a:t>FRANCE</a:t>
            </a:r>
          </a:p>
          <a:p>
            <a:pPr lvl="0"/>
            <a:r>
              <a:rPr lang="pl-PL"/>
              <a:t>BELGUM</a:t>
            </a:r>
          </a:p>
          <a:p>
            <a:pPr lvl="0"/>
            <a:r>
              <a:rPr lang="pl-PL"/>
              <a:t>GERMANY</a:t>
            </a:r>
          </a:p>
          <a:p>
            <a:pPr lvl="0"/>
            <a:r>
              <a:rPr lang="pl-PL"/>
              <a:t>POLAND</a:t>
            </a:r>
          </a:p>
          <a:p>
            <a:pPr lvl="0"/>
            <a:r>
              <a:rPr lang="pl-PL"/>
              <a:t>UKRAINE</a:t>
            </a:r>
          </a:p>
          <a:p>
            <a:pPr lvl="0"/>
            <a:endParaRPr lang="pl-PL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 rot="57000">
            <a:off x="8073502" y="685530"/>
            <a:ext cx="1713960" cy="114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 rot="69000">
            <a:off x="2961824" y="5992866"/>
            <a:ext cx="1690919" cy="10130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 rot="600">
            <a:off x="5828668" y="5976498"/>
            <a:ext cx="1586880" cy="1057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"/>
          <p:cNvPicPr>
            <a:picLocks noChangeAspect="1"/>
          </p:cNvPicPr>
          <p:nvPr/>
        </p:nvPicPr>
        <p:blipFill>
          <a:blip r:embed="rId6" cstate="print">
            <a:alphaModFix/>
            <a:lum/>
          </a:blip>
          <a:srcRect/>
          <a:stretch>
            <a:fillRect/>
          </a:stretch>
        </p:blipFill>
        <p:spPr>
          <a:xfrm>
            <a:off x="8136000" y="4680000"/>
            <a:ext cx="1728000" cy="100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"/>
          <p:cNvPicPr>
            <a:picLocks noChangeAspect="1"/>
          </p:cNvPicPr>
          <p:nvPr/>
        </p:nvPicPr>
        <p:blipFill>
          <a:blip r:embed="rId7" cstate="print">
            <a:alphaModFix/>
            <a:lum/>
          </a:blip>
          <a:srcRect/>
          <a:stretch>
            <a:fillRect/>
          </a:stretch>
        </p:blipFill>
        <p:spPr>
          <a:xfrm>
            <a:off x="360000" y="5976000"/>
            <a:ext cx="1584000" cy="1029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"/>
          <p:cNvPicPr>
            <a:picLocks noChangeAspect="1"/>
          </p:cNvPicPr>
          <p:nvPr/>
        </p:nvPicPr>
        <p:blipFill>
          <a:blip r:embed="rId8" cstate="print">
            <a:alphaModFix/>
            <a:lum/>
          </a:blip>
          <a:srcRect/>
          <a:stretch>
            <a:fillRect/>
          </a:stretch>
        </p:blipFill>
        <p:spPr>
          <a:xfrm>
            <a:off x="8063999" y="2664000"/>
            <a:ext cx="1800000" cy="10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"/>
          <p:cNvPicPr>
            <a:picLocks noChangeAspect="1"/>
          </p:cNvPicPr>
          <p:nvPr/>
        </p:nvPicPr>
        <p:blipFill>
          <a:blip r:embed="rId9" cstate="print">
            <a:alphaModFix/>
            <a:lum/>
          </a:blip>
          <a:srcRect/>
          <a:stretch>
            <a:fillRect/>
          </a:stretch>
        </p:blipFill>
        <p:spPr>
          <a:xfrm>
            <a:off x="7611840" y="6120000"/>
            <a:ext cx="740159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"/>
          <p:cNvPicPr>
            <a:picLocks noChangeAspect="1"/>
          </p:cNvPicPr>
          <p:nvPr/>
        </p:nvPicPr>
        <p:blipFill>
          <a:blip r:embed="rId10" cstate="print">
            <a:alphaModFix/>
            <a:lum/>
          </a:blip>
          <a:srcRect/>
          <a:stretch>
            <a:fillRect/>
          </a:stretch>
        </p:blipFill>
        <p:spPr>
          <a:xfrm>
            <a:off x="8660160" y="6396479"/>
            <a:ext cx="1419840" cy="503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pl-PL"/>
              <a:t>POLISH VIA REGIA TRAIL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pl-PL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9pPr>
          </a:lstStyle>
          <a:p>
            <a:pPr marL="0" indent="0"/>
            <a:endParaRPr lang="pl-PL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440000" y="1584000"/>
            <a:ext cx="6407640" cy="49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7343999" y="648000"/>
            <a:ext cx="792000" cy="77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8352000" y="720719"/>
            <a:ext cx="1652400" cy="575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pl-PL"/>
              <a:t>Kraków, Ojców, Pieskowa Skała, Przegina, Olkusz, Bukowno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pl-PL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pl-PL" sz="1200"/>
              <a:t>1. Kraków                                                                                                                2. Ojców</a:t>
            </a:r>
          </a:p>
          <a:p>
            <a:pPr lvl="0"/>
            <a:r>
              <a:rPr lang="pl-PL" sz="1200"/>
              <a:t>Royal Castle, Cathedral, Royal Tombs                                                            </a:t>
            </a:r>
          </a:p>
          <a:p>
            <a:pPr lvl="0"/>
            <a:r>
              <a:rPr lang="pl-PL" sz="1200"/>
              <a:t>Main market</a:t>
            </a:r>
          </a:p>
          <a:p>
            <a:pPr lvl="0"/>
            <a:r>
              <a:rPr lang="pl-PL" sz="1200"/>
              <a:t>St. Mary's Basilica</a:t>
            </a:r>
          </a:p>
          <a:p>
            <a:pPr lvl="0"/>
            <a:r>
              <a:rPr lang="pl-PL" sz="1200"/>
              <a:t>Church of St. Wojciech</a:t>
            </a:r>
          </a:p>
          <a:p>
            <a:pPr lvl="0"/>
            <a:r>
              <a:rPr lang="pl-PL" sz="1200"/>
              <a:t>Sanctuary of the Divine Mercy in Kraków-Łagiewniki</a:t>
            </a:r>
            <a:br>
              <a:rPr lang="pl-PL" sz="1200"/>
            </a:br>
            <a:r>
              <a:rPr lang="pl-PL" sz="1200"/>
              <a:t/>
            </a:r>
            <a:br>
              <a:rPr lang="pl-PL" sz="1200"/>
            </a:br>
            <a:r>
              <a:rPr lang="pl-PL" sz="1200"/>
              <a:t>3. Pieskowa Skała</a:t>
            </a:r>
          </a:p>
          <a:p>
            <a:pPr lvl="0"/>
            <a:r>
              <a:rPr lang="pl-PL" sz="1200"/>
              <a:t>Pieskowa Skała Castle</a:t>
            </a:r>
          </a:p>
          <a:p>
            <a:pPr lvl="0"/>
            <a:r>
              <a:rPr lang="pl-PL" sz="1200"/>
              <a:t>Hercules's mace</a:t>
            </a:r>
            <a:br>
              <a:rPr lang="pl-PL" sz="1200"/>
            </a:br>
            <a:r>
              <a:rPr lang="pl-PL" sz="1200"/>
              <a:t/>
            </a:r>
            <a:br>
              <a:rPr lang="pl-PL" sz="1200"/>
            </a:br>
            <a:r>
              <a:rPr lang="pl-PL" sz="1200"/>
              <a:t/>
            </a:r>
            <a:br>
              <a:rPr lang="pl-PL" sz="1200"/>
            </a:br>
            <a:r>
              <a:rPr lang="pl-PL" sz="1200"/>
              <a:t>4. Przegina</a:t>
            </a:r>
          </a:p>
          <a:p>
            <a:pPr lvl="0"/>
            <a:r>
              <a:rPr lang="pl-PL" sz="1200"/>
              <a:t/>
            </a:r>
            <a:br>
              <a:rPr lang="pl-PL" sz="1200"/>
            </a:br>
            <a:r>
              <a:rPr lang="pl-PL" sz="1200"/>
              <a:t/>
            </a:r>
            <a:br>
              <a:rPr lang="pl-PL" sz="1200"/>
            </a:br>
            <a:r>
              <a:rPr lang="pl-PL" sz="1200"/>
              <a:t>5. Olkusz                                                                                                                         6. Bukowno</a:t>
            </a:r>
          </a:p>
          <a:p>
            <a:pPr lvl="0"/>
            <a:r>
              <a:rPr lang="pl-PL" sz="1200"/>
              <a:t>Basilica of St. Andrew the Apostle (Rynek)</a:t>
            </a:r>
          </a:p>
          <a:p>
            <a:pPr lvl="0"/>
            <a:r>
              <a:rPr lang="pl-PL" sz="1200"/>
              <a:t>Regional Museum PTTK (Rynek, building "Batorówka")</a:t>
            </a:r>
          </a:p>
          <a:p>
            <a:pPr lvl="0"/>
            <a:r>
              <a:rPr lang="pl-PL" sz="1200"/>
              <a:t>Museum of Olkuska Land Fire Stefan Ząbczyński (Floriańska 5 Street)</a:t>
            </a:r>
          </a:p>
          <a:p>
            <a:pPr lvl="0"/>
            <a:r>
              <a:rPr lang="pl-PL" sz="1200"/>
              <a:t>The Africanist Museum (34 Szpitalna Street)</a:t>
            </a:r>
          </a:p>
          <a:p>
            <a:pPr lvl="0"/>
            <a:r>
              <a:rPr lang="pl-PL" sz="1200"/>
              <a:t>Baszta (Basztowa St.)</a:t>
            </a:r>
          </a:p>
          <a:p>
            <a:pPr lvl="0"/>
            <a:r>
              <a:rPr lang="pl-PL" sz="1200"/>
              <a:t>Tomb of Francesco Nullo (cemetery at Kazimierza Wielkiego Street)</a:t>
            </a:r>
          </a:p>
          <a:p>
            <a:pPr lvl="0"/>
            <a:r>
              <a:rPr lang="pl-PL" sz="1200"/>
              <a:t>Monument to Poles fighting in Italy (cemetery at Kazimierza Wielkiego Street) </a:t>
            </a:r>
            <a:br>
              <a:rPr lang="pl-PL" sz="1200"/>
            </a:br>
            <a:r>
              <a:rPr lang="pl-PL" sz="1200"/>
              <a:t/>
            </a:r>
            <a:br>
              <a:rPr lang="pl-PL" sz="1200"/>
            </a:br>
            <a:r>
              <a:rPr lang="pl-PL" sz="1200"/>
              <a:t/>
            </a:r>
            <a:br>
              <a:rPr lang="pl-PL" sz="1200"/>
            </a:br>
            <a:r>
              <a:rPr lang="pl-PL" sz="1200"/>
              <a:t/>
            </a:r>
            <a:br>
              <a:rPr lang="pl-PL" sz="1200"/>
            </a:br>
            <a:r>
              <a:rPr lang="pl-PL" sz="1200"/>
              <a:t/>
            </a:r>
            <a:br>
              <a:rPr lang="pl-PL" sz="1200"/>
            </a:br>
            <a:endParaRPr lang="pl-PL" sz="1200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7137720" y="5976000"/>
            <a:ext cx="998280" cy="911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8208000" y="6263999"/>
            <a:ext cx="1731960" cy="555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pl-PL"/>
              <a:t>Sławków, Sosnowiec Maczki, Gołonóg, Trójkąt 3 cesarzy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pl-PL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pl-PL" sz="1200"/>
              <a:t>1.Sławków</a:t>
            </a:r>
          </a:p>
          <a:p>
            <a:pPr lvl="0"/>
            <a:r>
              <a:rPr lang="pl-PL" sz="1200"/>
              <a:t>Chapel. St. James</a:t>
            </a:r>
          </a:p>
          <a:p>
            <a:pPr lvl="0"/>
            <a:r>
              <a:rPr lang="pl-PL" sz="1200"/>
              <a:t>Church of St. Cross</a:t>
            </a:r>
          </a:p>
          <a:p>
            <a:pPr lvl="0"/>
            <a:r>
              <a:rPr lang="pl-PL" sz="1200"/>
              <a:t>The ruins of the Krakow bishops' castle</a:t>
            </a:r>
          </a:p>
          <a:p>
            <a:pPr lvl="0"/>
            <a:r>
              <a:rPr lang="pl-PL" sz="1200"/>
              <a:t>The cemetery</a:t>
            </a:r>
          </a:p>
          <a:p>
            <a:pPr lvl="0"/>
            <a:r>
              <a:rPr lang="pl-PL" sz="1200"/>
              <a:t>Inn "Austeria" (former colloquial name: "Pierwocha")</a:t>
            </a:r>
            <a:br>
              <a:rPr lang="pl-PL" sz="1200"/>
            </a:br>
            <a:r>
              <a:rPr lang="pl-PL" sz="1200"/>
              <a:t/>
            </a:r>
            <a:br>
              <a:rPr lang="pl-PL" sz="1200"/>
            </a:br>
            <a:r>
              <a:rPr lang="pl-PL" sz="1200"/>
              <a:t/>
            </a:r>
            <a:br>
              <a:rPr lang="pl-PL" sz="1200"/>
            </a:br>
            <a:r>
              <a:rPr lang="pl-PL" sz="1200"/>
              <a:t>2. Sosnowiec Maczki</a:t>
            </a:r>
          </a:p>
          <a:p>
            <a:pPr lvl="0"/>
            <a:r>
              <a:rPr lang="pl-PL" sz="1200"/>
              <a:t>Church of the Apostles Peter and Paul (Sosnowiec Maczki, Skwerowa 19 street)</a:t>
            </a:r>
          </a:p>
          <a:p>
            <a:pPr lvl="0"/>
            <a:r>
              <a:rPr lang="pl-PL" sz="1200"/>
              <a:t>Sosnowiec Maczki railway station (ruined ..)</a:t>
            </a:r>
          </a:p>
          <a:p>
            <a:pPr lvl="0"/>
            <a:r>
              <a:rPr lang="pl-PL" sz="1200"/>
              <a:t>Church of the Holy Body and Blood of Christ (Sosnowiec Kazimierz, Armii Krajowej St.)</a:t>
            </a:r>
            <a:br>
              <a:rPr lang="pl-PL" sz="1200"/>
            </a:br>
            <a:r>
              <a:rPr lang="pl-PL" sz="1200"/>
              <a:t/>
            </a:r>
            <a:br>
              <a:rPr lang="pl-PL" sz="1200"/>
            </a:br>
            <a:r>
              <a:rPr lang="pl-PL" sz="1200"/>
              <a:t/>
            </a:r>
            <a:br>
              <a:rPr lang="pl-PL" sz="1200"/>
            </a:br>
            <a:r>
              <a:rPr lang="pl-PL" sz="1200"/>
              <a:t>3. Gołonóg</a:t>
            </a:r>
          </a:p>
          <a:p>
            <a:pPr lvl="0"/>
            <a:r>
              <a:rPr lang="pl-PL" sz="1200"/>
              <a:t>Sanctuary of Saint. Antoni Padewski (20 Kościelna St.)</a:t>
            </a:r>
            <a:br>
              <a:rPr lang="pl-PL" sz="1200"/>
            </a:br>
            <a:r>
              <a:rPr lang="pl-PL" sz="1200"/>
              <a:t/>
            </a:r>
            <a:br>
              <a:rPr lang="pl-PL" sz="1200"/>
            </a:br>
            <a:r>
              <a:rPr lang="pl-PL" sz="1200"/>
              <a:t/>
            </a:r>
            <a:br>
              <a:rPr lang="pl-PL" sz="1200"/>
            </a:br>
            <a:r>
              <a:rPr lang="pl-PL" sz="1200"/>
              <a:t/>
            </a:r>
            <a:br>
              <a:rPr lang="pl-PL" sz="1200"/>
            </a:br>
            <a:r>
              <a:rPr lang="pl-PL" sz="1200"/>
              <a:t>4. Trójkąt 3 cesarzy</a:t>
            </a:r>
          </a:p>
          <a:p>
            <a:pPr lvl="0"/>
            <a:endParaRPr lang="pl-PL" sz="1200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7823880" y="6192000"/>
            <a:ext cx="672120" cy="645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8568000" y="6225480"/>
            <a:ext cx="1474560" cy="542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pl-PL"/>
              <a:t>Góra Zamkowa, Góra Św. Doroty, Czeladź, Grodziec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pl-PL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pl-PL" sz="1200"/>
              <a:t>1.Góra Zamkowa</a:t>
            </a:r>
          </a:p>
          <a:p>
            <a:pPr lvl="0"/>
            <a:r>
              <a:rPr lang="pl-PL" sz="1200"/>
              <a:t>A fortified castle from the 14th century</a:t>
            </a:r>
          </a:p>
          <a:p>
            <a:pPr lvl="0"/>
            <a:r>
              <a:rPr lang="pl-PL" sz="1200"/>
              <a:t>Church of St. Trinity</a:t>
            </a:r>
          </a:p>
          <a:p>
            <a:pPr lvl="0"/>
            <a:r>
              <a:rPr lang="pl-PL" sz="1200"/>
              <a:t>A Jewish cemetery from the 19th century</a:t>
            </a:r>
          </a:p>
          <a:p>
            <a:pPr lvl="0"/>
            <a:r>
              <a:rPr lang="pl-PL" sz="1200"/>
              <a:t>Church. St. Thomas from Canterbury</a:t>
            </a:r>
          </a:p>
          <a:p>
            <a:pPr lvl="0"/>
            <a:r>
              <a:rPr lang="pl-PL" sz="1200"/>
              <a:t>House of Prayers in the Cukerman's Gate</a:t>
            </a:r>
          </a:p>
          <a:p>
            <a:pPr lvl="0"/>
            <a:r>
              <a:rPr lang="pl-PL" sz="1200"/>
              <a:t/>
            </a:r>
            <a:br>
              <a:rPr lang="pl-PL" sz="1200"/>
            </a:br>
            <a:r>
              <a:rPr lang="pl-PL" sz="1200"/>
              <a:t/>
            </a:r>
            <a:br>
              <a:rPr lang="pl-PL" sz="1200"/>
            </a:br>
            <a:r>
              <a:rPr lang="pl-PL" sz="1200"/>
              <a:t>2. Góra Św. Doroty</a:t>
            </a:r>
          </a:p>
          <a:p>
            <a:pPr lvl="0"/>
            <a:r>
              <a:rPr lang="pl-PL" sz="1200"/>
              <a:t>Historic church of Saint. Dorothy</a:t>
            </a:r>
            <a:br>
              <a:rPr lang="pl-PL" sz="1200"/>
            </a:br>
            <a:r>
              <a:rPr lang="pl-PL" sz="1200"/>
              <a:t/>
            </a:r>
            <a:br>
              <a:rPr lang="pl-PL" sz="1200"/>
            </a:br>
            <a:r>
              <a:rPr lang="pl-PL" sz="1200"/>
              <a:t/>
            </a:r>
            <a:br>
              <a:rPr lang="pl-PL" sz="1200"/>
            </a:br>
            <a:r>
              <a:rPr lang="pl-PL" sz="1200"/>
              <a:t>3. Czeladź</a:t>
            </a:r>
          </a:p>
          <a:p>
            <a:pPr lvl="0"/>
            <a:r>
              <a:rPr lang="pl-PL" sz="1200"/>
              <a:t>Będzin Syberka, Sanctuary of the Golgotha ​​of the East (on the route towards Czeladź)</a:t>
            </a:r>
          </a:p>
          <a:p>
            <a:pPr lvl="0"/>
            <a:r>
              <a:rPr lang="pl-PL" sz="1200"/>
              <a:t>The cemetery</a:t>
            </a:r>
            <a:br>
              <a:rPr lang="pl-PL" sz="1200"/>
            </a:br>
            <a:r>
              <a:rPr lang="pl-PL" sz="1200"/>
              <a:t/>
            </a:r>
            <a:br>
              <a:rPr lang="pl-PL" sz="1200"/>
            </a:br>
            <a:r>
              <a:rPr lang="pl-PL" sz="1200"/>
              <a:t/>
            </a:r>
            <a:br>
              <a:rPr lang="pl-PL" sz="1200"/>
            </a:br>
            <a:r>
              <a:rPr lang="pl-PL" sz="1200"/>
              <a:t>4. Grodziec</a:t>
            </a:r>
          </a:p>
          <a:p>
            <a:pPr lvl="0"/>
            <a:r>
              <a:rPr lang="pl-PL" sz="1200"/>
              <a:t>Church of St. catherine</a:t>
            </a:r>
          </a:p>
          <a:p>
            <a:pPr lvl="0"/>
            <a:r>
              <a:rPr lang="pl-PL" sz="1200"/>
              <a:t>Ciechanowski Palace</a:t>
            </a:r>
          </a:p>
          <a:p>
            <a:pPr lvl="0"/>
            <a:r>
              <a:rPr lang="pl-PL" sz="1200"/>
              <a:t>Ruins of Grodziec cement plant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7416000" y="6048000"/>
            <a:ext cx="792000" cy="793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8352000" y="6208199"/>
            <a:ext cx="1627560" cy="55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pl-PL"/>
              <a:t>Rogoźnik, Sączów, Piekary Śląskie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pl-PL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pl-PL" sz="1400"/>
              <a:t>1. Rogoźnik</a:t>
            </a:r>
            <a:br>
              <a:rPr lang="pl-PL" sz="1400"/>
            </a:br>
            <a:r>
              <a:rPr lang="pl-PL" sz="1400"/>
              <a:t/>
            </a:r>
            <a:br>
              <a:rPr lang="pl-PL" sz="1400"/>
            </a:br>
            <a:r>
              <a:rPr lang="pl-PL" sz="1400"/>
              <a:t/>
            </a:r>
            <a:br>
              <a:rPr lang="pl-PL" sz="1400"/>
            </a:br>
            <a:r>
              <a:rPr lang="pl-PL" sz="1400"/>
              <a:t>2. Sączków</a:t>
            </a:r>
          </a:p>
          <a:p>
            <a:pPr lvl="0"/>
            <a:r>
              <a:rPr lang="pl-PL" sz="1400"/>
              <a:t>Church of St. James the Apostle (1 Szkolna St.)</a:t>
            </a:r>
            <a:br>
              <a:rPr lang="pl-PL" sz="1400"/>
            </a:br>
            <a:r>
              <a:rPr lang="pl-PL" sz="1400"/>
              <a:t/>
            </a:r>
            <a:br>
              <a:rPr lang="pl-PL" sz="1400"/>
            </a:br>
            <a:r>
              <a:rPr lang="pl-PL" sz="1400"/>
              <a:t/>
            </a:r>
            <a:br>
              <a:rPr lang="pl-PL" sz="1400"/>
            </a:br>
            <a:r>
              <a:rPr lang="pl-PL" sz="1400"/>
              <a:t>3. Piekary Śląskie</a:t>
            </a:r>
          </a:p>
          <a:p>
            <a:pPr lvl="0"/>
            <a:r>
              <a:rPr lang="pl-PL" sz="1400"/>
              <a:t>Basilica of St. Mary and St. Bartholomew</a:t>
            </a:r>
          </a:p>
          <a:p>
            <a:pPr lvl="0"/>
            <a:r>
              <a:rPr lang="pl-PL" sz="1400"/>
              <a:t>Kalwaria Piekarska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7353359" y="6120000"/>
            <a:ext cx="78264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8208000" y="6207840"/>
            <a:ext cx="1836360" cy="560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-5872320" y="5721480"/>
            <a:ext cx="8608320" cy="126252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pl-PL"/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731159" y="936000"/>
            <a:ext cx="8772840" cy="4937400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pl-PL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9pPr>
          </a:lstStyle>
          <a:p>
            <a:pPr lvl="0">
              <a:buNone/>
            </a:pPr>
            <a:endParaRPr lang="pl-PL"/>
          </a:p>
          <a:p>
            <a:pPr lvl="0"/>
            <a:r>
              <a:rPr lang="pl-PL"/>
              <a:t>Possible route to travel is: infantry.</a:t>
            </a:r>
          </a:p>
          <a:p>
            <a:pPr lvl="0"/>
            <a:r>
              <a:rPr lang="pl-PL"/>
              <a:t>Disabled people can use the trail.</a:t>
            </a:r>
          </a:p>
          <a:p>
            <a:pPr lvl="0"/>
            <a:r>
              <a:rPr lang="pl-PL"/>
              <a:t>There are no restrictions on the route.</a:t>
            </a:r>
          </a:p>
          <a:p>
            <a:pPr lvl="0"/>
            <a:r>
              <a:rPr lang="pl-PL"/>
              <a:t>The owner of the trail is the national management</a:t>
            </a:r>
          </a:p>
          <a:p>
            <a:pPr lvl="0"/>
            <a:r>
              <a:rPr lang="pl-PL"/>
              <a:t>During this time, new cities were also built - Lwówek Śl., Złotoryja, Środa Śl., Legnica and Lubań have the oldest municipal rights in Poland today. Via Regia did not have one pre-determined course - it was rather a "communication corridor", changing depending on political conditions, floods, rising and burning inns</a:t>
            </a:r>
          </a:p>
          <a:p>
            <a:pPr lvl="0"/>
            <a:r>
              <a:rPr lang="pl-PL"/>
              <a:t>Also other activities around Via Regia (such as the association of cities "On a trade route" or the longest Polish A4 motorway) have a chance to show how this Road is High. And above all - still alive.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7200000" y="6120000"/>
            <a:ext cx="936000" cy="82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8196839" y="6408000"/>
            <a:ext cx="1667160" cy="47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1471680" y="2625480"/>
            <a:ext cx="8608320" cy="126252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pl-PL"/>
              <a:t>PRACE WYKONAŁY: </a:t>
            </a:r>
            <a:br>
              <a:rPr lang="pl-PL"/>
            </a:br>
            <a:r>
              <a:rPr lang="pl-PL"/>
              <a:t>Jessica Sutowicz</a:t>
            </a:r>
            <a:br>
              <a:rPr lang="pl-PL"/>
            </a:br>
            <a:r>
              <a:rPr lang="pl-PL"/>
              <a:t>Agata Ciołkiewicz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0" y="5903999"/>
            <a:ext cx="8772840" cy="4937400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pl-PL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9pPr>
          </a:lstStyle>
          <a:p>
            <a:pPr lvl="0"/>
            <a:r>
              <a:rPr lang="pl-PL" sz="1500"/>
              <a:t>Projekt „Paths of Europe”- współfinansowany w ramach programu Unii Europejskiej Erasmus+</a:t>
            </a:r>
          </a:p>
          <a:p>
            <a:pPr lvl="0"/>
            <a:r>
              <a:rPr lang="pl-PL" sz="1500"/>
              <a:t>„Publikacja odzwierciedla jedynie stanowisko jej autorów i Komisja Europejska oraz Narodowa Agencja Programu Erasmus+ nie ponoszą odpowiedzialności za jej zawartość merytoryczną”.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797120" y="4104000"/>
            <a:ext cx="1946880" cy="5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5616000" y="2160000"/>
            <a:ext cx="1080000" cy="100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6983999" y="2080800"/>
            <a:ext cx="3006000" cy="108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omyślni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darkblu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331</Words>
  <Application>Microsoft Office PowerPoint</Application>
  <PresentationFormat>Pokaz na ekranie (4:3)</PresentationFormat>
  <Paragraphs>66</Paragraphs>
  <Slides>9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9</vt:i4>
      </vt:variant>
    </vt:vector>
  </HeadingPairs>
  <TitlesOfParts>
    <vt:vector size="11" baseType="lpstr">
      <vt:lpstr>Domyślnie</vt:lpstr>
      <vt:lpstr>lyt-darkblue</vt:lpstr>
      <vt:lpstr>TRAIL VIA REGIA</vt:lpstr>
      <vt:lpstr>COUNTRIES</vt:lpstr>
      <vt:lpstr>POLISH VIA REGIA TRAIL</vt:lpstr>
      <vt:lpstr>Kraków, Ojców, Pieskowa Skała, Przegina, Olkusz, Bukowno</vt:lpstr>
      <vt:lpstr>Sławków, Sosnowiec Maczki, Gołonóg, Trójkąt 3 cesarzy</vt:lpstr>
      <vt:lpstr>Góra Zamkowa, Góra Św. Doroty, Czeladź, Grodziec</vt:lpstr>
      <vt:lpstr>Rogoźnik, Sączów, Piekary Śląskie</vt:lpstr>
      <vt:lpstr>Slajd 8</vt:lpstr>
      <vt:lpstr>PRACE WYKONAŁY:  Jessica Sutowicz Agata Ciołkiewicz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TRAIL VIA REGIA</dc:title>
  <dc:creator>Jessica Sutowicz</dc:creator>
  <cp:lastModifiedBy>Użytkownik systemu Windows</cp:lastModifiedBy>
  <cp:revision>4</cp:revision>
  <dcterms:created xsi:type="dcterms:W3CDTF">2018-04-05T15:20:40Z</dcterms:created>
  <dcterms:modified xsi:type="dcterms:W3CDTF">2018-04-06T09:18:37Z</dcterms:modified>
</cp:coreProperties>
</file>