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2B9C-8D00-47C4-83CE-C94ACC58D51A}" type="datetimeFigureOut">
              <a:rPr lang="pl-PL" smtClean="0"/>
              <a:pPr/>
              <a:t>2017-10-19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478A-33C4-4894-AF8A-89EEFA2AEC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2B9C-8D00-47C4-83CE-C94ACC58D51A}" type="datetimeFigureOut">
              <a:rPr lang="pl-PL" smtClean="0"/>
              <a:pPr/>
              <a:t>2017-10-19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478A-33C4-4894-AF8A-89EEFA2AEC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2B9C-8D00-47C4-83CE-C94ACC58D51A}" type="datetimeFigureOut">
              <a:rPr lang="pl-PL" smtClean="0"/>
              <a:pPr/>
              <a:t>2017-10-19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478A-33C4-4894-AF8A-89EEFA2AEC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2B9C-8D00-47C4-83CE-C94ACC58D51A}" type="datetimeFigureOut">
              <a:rPr lang="pl-PL" smtClean="0"/>
              <a:pPr/>
              <a:t>2017-10-19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478A-33C4-4894-AF8A-89EEFA2AEC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2B9C-8D00-47C4-83CE-C94ACC58D51A}" type="datetimeFigureOut">
              <a:rPr lang="pl-PL" smtClean="0"/>
              <a:pPr/>
              <a:t>2017-10-19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478A-33C4-4894-AF8A-89EEFA2AEC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2B9C-8D00-47C4-83CE-C94ACC58D51A}" type="datetimeFigureOut">
              <a:rPr lang="pl-PL" smtClean="0"/>
              <a:pPr/>
              <a:t>2017-10-19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478A-33C4-4894-AF8A-89EEFA2AEC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2B9C-8D00-47C4-83CE-C94ACC58D51A}" type="datetimeFigureOut">
              <a:rPr lang="pl-PL" smtClean="0"/>
              <a:pPr/>
              <a:t>2017-10-19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478A-33C4-4894-AF8A-89EEFA2AEC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2B9C-8D00-47C4-83CE-C94ACC58D51A}" type="datetimeFigureOut">
              <a:rPr lang="pl-PL" smtClean="0"/>
              <a:pPr/>
              <a:t>2017-10-19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478A-33C4-4894-AF8A-89EEFA2AEC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2B9C-8D00-47C4-83CE-C94ACC58D51A}" type="datetimeFigureOut">
              <a:rPr lang="pl-PL" smtClean="0"/>
              <a:pPr/>
              <a:t>2017-10-19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478A-33C4-4894-AF8A-89EEFA2AEC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2B9C-8D00-47C4-83CE-C94ACC58D51A}" type="datetimeFigureOut">
              <a:rPr lang="pl-PL" smtClean="0"/>
              <a:pPr/>
              <a:t>2017-10-19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478A-33C4-4894-AF8A-89EEFA2AEC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2B9C-8D00-47C4-83CE-C94ACC58D51A}" type="datetimeFigureOut">
              <a:rPr lang="pl-PL" smtClean="0"/>
              <a:pPr/>
              <a:t>2017-10-19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478A-33C4-4894-AF8A-89EEFA2AEC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4000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A2B9C-8D00-47C4-83CE-C94ACC58D51A}" type="datetimeFigureOut">
              <a:rPr lang="pl-PL" smtClean="0"/>
              <a:pPr/>
              <a:t>2017-10-19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0478A-33C4-4894-AF8A-89EEFA2AECC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4000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onika\Desktop\Muzyka%20przyrody%20-%20muz.%20&#313;&#353;piew%20lasu.wmv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uzyka przyrody - muz. Ĺšpiew lasu.wm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857884" y="2143116"/>
            <a:ext cx="214314" cy="214314"/>
          </a:xfrm>
          <a:prstGeom prst="rect">
            <a:avLst/>
          </a:prstGeom>
        </p:spPr>
      </p:pic>
      <p:pic>
        <p:nvPicPr>
          <p:cNvPr id="7" name="Muzyka przyrody - muz. Ĺšpiew lasu.wm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14282" y="1643050"/>
            <a:ext cx="87271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KOŃSKIE</a:t>
            </a:r>
          </a:p>
          <a:p>
            <a:pPr algn="ctr">
              <a:buFontTx/>
              <a:buChar char="-"/>
            </a:pPr>
            <a:r>
              <a:rPr lang="pl-PL" sz="5400" spc="50" dirty="0" err="1" smtClean="0">
                <a:ln w="1143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small</a:t>
            </a:r>
            <a:r>
              <a:rPr lang="pl-PL" sz="5400" spc="50" dirty="0" smtClean="0">
                <a:ln w="1143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 </a:t>
            </a:r>
            <a:r>
              <a:rPr lang="pl-PL" sz="5400" spc="50" dirty="0" err="1" smtClean="0">
                <a:ln w="1143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town</a:t>
            </a:r>
            <a:r>
              <a:rPr lang="pl-PL" sz="5400" spc="50" dirty="0" smtClean="0">
                <a:ln w="1143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 </a:t>
            </a:r>
            <a:r>
              <a:rPr lang="pl-PL" sz="5400" spc="50" dirty="0" err="1" smtClean="0">
                <a:ln w="1143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with</a:t>
            </a:r>
            <a:r>
              <a:rPr lang="pl-PL" sz="5400" spc="50" dirty="0" smtClean="0">
                <a:ln w="1143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 </a:t>
            </a:r>
            <a:r>
              <a:rPr lang="pl-PL" sz="5400" spc="50" dirty="0" err="1" smtClean="0">
                <a:ln w="1143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rich</a:t>
            </a:r>
            <a:endParaRPr lang="pl-PL" sz="5400" spc="50" dirty="0" smtClean="0">
              <a:ln w="1143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ln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  <a:p>
            <a:pPr algn="ctr"/>
            <a:r>
              <a:rPr lang="pl-PL" sz="5400" b="1" spc="50" dirty="0">
                <a:ln w="1143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i</a:t>
            </a:r>
            <a:r>
              <a:rPr lang="pl-PL" sz="5400" b="1" spc="50" dirty="0" smtClean="0">
                <a:ln w="1143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nterior and </a:t>
            </a:r>
            <a:r>
              <a:rPr lang="pl-PL" sz="5400" b="1" spc="50" dirty="0" err="1" smtClean="0">
                <a:ln w="1143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interesting</a:t>
            </a:r>
            <a:endParaRPr lang="pl-PL" sz="5400" b="1" spc="50" dirty="0" smtClean="0">
              <a:ln w="1143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ln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  <a:p>
            <a:pPr algn="ctr"/>
            <a:r>
              <a:rPr lang="pl-PL" sz="5400" b="1" cap="none" spc="50" dirty="0" err="1" smtClean="0">
                <a:ln w="1143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surroundings</a:t>
            </a:r>
            <a:endParaRPr lang="pl-PL" sz="5400" b="1" cap="none" spc="50" dirty="0" smtClean="0">
              <a:ln w="1143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ln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spd="med" advTm="4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82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zmija-zygzakowata_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64" y="3000348"/>
            <a:ext cx="514353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skrzyp_flick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500" y="0"/>
            <a:ext cx="450350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240px-Sample_of_jet_2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4714877" cy="3143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30272698-Life-like-sauropod-dinosaur-which-was-a-high-browser-and-herbivore--Stock-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500306"/>
            <a:ext cx="4143372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4000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928926" y="1714488"/>
            <a:ext cx="535785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If</a:t>
            </a: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you</a:t>
            </a: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pl-PL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were</a:t>
            </a: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in</a:t>
            </a: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Poland,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you</a:t>
            </a: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wouldn</a:t>
            </a:r>
            <a:r>
              <a:rPr lang="pl-PL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’t</a:t>
            </a: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forget</a:t>
            </a: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to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visit</a:t>
            </a: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this</a:t>
            </a: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wonderful</a:t>
            </a: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place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101600">
                  <a:srgbClr val="0070C0">
                    <a:alpha val="60000"/>
                  </a:srgb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Tm="4000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85786" y="285728"/>
            <a:ext cx="76438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PRESENTATION WAS PREPARED BY</a:t>
            </a:r>
            <a:endParaRPr lang="pl-PL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Obraz 5" descr="12544134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357430"/>
            <a:ext cx="2643206" cy="2675310"/>
          </a:xfrm>
          <a:prstGeom prst="rect">
            <a:avLst/>
          </a:prstGeom>
        </p:spPr>
      </p:pic>
      <p:pic>
        <p:nvPicPr>
          <p:cNvPr id="7" name="Obraz 6" descr="12544134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357430"/>
            <a:ext cx="2643206" cy="2675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785786" y="4929198"/>
            <a:ext cx="26981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MONIKA</a:t>
            </a:r>
          </a:p>
          <a:p>
            <a:pPr algn="ctr"/>
            <a:r>
              <a:rPr lang="pl-PL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BŁAUT</a:t>
            </a:r>
            <a:endParaRPr lang="pl-PL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929190" y="4857760"/>
            <a:ext cx="40373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JULIA</a:t>
            </a:r>
          </a:p>
          <a:p>
            <a:pPr algn="ctr"/>
            <a:r>
              <a:rPr lang="pl-PL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PAWŁOWSKA</a:t>
            </a:r>
            <a:endParaRPr lang="pl-PL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857232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 </a:t>
            </a:r>
            <a:endParaRPr lang="pl-P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00100" y="357166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>
                <a:solidFill>
                  <a:srgbClr val="FFFF00"/>
                </a:solidFill>
              </a:rPr>
              <a:t> </a:t>
            </a:r>
            <a:r>
              <a:rPr lang="pl-PL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Projekt „</a:t>
            </a:r>
            <a:r>
              <a:rPr lang="pl-PL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Paths</a:t>
            </a:r>
            <a:r>
              <a:rPr lang="pl-PL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of Europe”- współfinansowany w ramach programu Unii Europejskiej Erasmus+ </a:t>
            </a:r>
            <a:endParaRPr lang="pl-PL" sz="1600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57158" y="1643050"/>
            <a:ext cx="835824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2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„Publikacja odzwierciedla jedynie stanowisko jej autorów i Komisja Europejska oraz Narodowa Agencja Programu Erasmus+ nie ponoszą odpowiedzialności za jej zawartość merytoryczną”.</a:t>
            </a:r>
            <a:endParaRPr lang="pl-PL" sz="24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Obraz 6" descr="erasmus-pl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429000"/>
            <a:ext cx="5000620" cy="1158477"/>
          </a:xfrm>
          <a:prstGeom prst="rect">
            <a:avLst/>
          </a:prstGeom>
        </p:spPr>
      </p:pic>
      <p:pic>
        <p:nvPicPr>
          <p:cNvPr id="8" name="Obraz 7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876"/>
            <a:ext cx="3143254" cy="2794004"/>
          </a:xfrm>
          <a:prstGeom prst="rect">
            <a:avLst/>
          </a:prstGeom>
        </p:spPr>
      </p:pic>
      <p:pic>
        <p:nvPicPr>
          <p:cNvPr id="9" name="Obraz 8" descr="creative-commons-783531_960_720.png"/>
          <p:cNvPicPr>
            <a:picLocks noChangeAspect="1"/>
          </p:cNvPicPr>
          <p:nvPr/>
        </p:nvPicPr>
        <p:blipFill>
          <a:blip r:embed="rId5"/>
          <a:srcRect r="51563" b="68362"/>
          <a:stretch>
            <a:fillRect/>
          </a:stretch>
        </p:blipFill>
        <p:spPr>
          <a:xfrm>
            <a:off x="4214810" y="4786322"/>
            <a:ext cx="4429124" cy="1600194"/>
          </a:xfrm>
          <a:prstGeom prst="rect">
            <a:avLst/>
          </a:prstGeom>
        </p:spPr>
      </p:pic>
    </p:spTree>
  </p:cSld>
  <p:clrMapOvr>
    <a:masterClrMapping/>
  </p:clrMapOvr>
  <p:transition spd="med" advTm="4000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00034" y="214290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pl-PL" sz="5400" b="1" cap="none" spc="100" dirty="0" err="1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What</a:t>
            </a:r>
            <a:r>
              <a:rPr lang="pl-PL" sz="54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pl-PL" sz="5400" b="1" cap="none" spc="100" dirty="0" err="1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should</a:t>
            </a:r>
            <a:r>
              <a:rPr lang="pl-PL" sz="54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pl-PL" sz="5400" b="1" cap="none" spc="100" dirty="0" err="1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you</a:t>
            </a:r>
            <a:r>
              <a:rPr lang="pl-PL" sz="54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pl-PL" sz="5400" b="1" cap="none" spc="100" dirty="0" err="1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know</a:t>
            </a:r>
            <a:r>
              <a:rPr lang="pl-PL" sz="54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pl-PL" sz="5400" b="1" cap="none" spc="100" dirty="0" err="1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about</a:t>
            </a:r>
            <a:r>
              <a:rPr lang="pl-PL" sz="54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 Końskie?</a:t>
            </a:r>
            <a:endParaRPr lang="pl-PL" sz="54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Obraz 4" descr="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928934"/>
            <a:ext cx="3257550" cy="333375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71934" y="3143248"/>
            <a:ext cx="4643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pl-PL" dirty="0" smtClean="0"/>
              <a:t> 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Końskie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is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located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in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southern Poland,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in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Świętokrzyskie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voivodeship</a:t>
            </a:r>
            <a:endParaRPr lang="pl-PL" sz="2000" i="1" dirty="0" smtClean="0">
              <a:ln>
                <a:solidFill>
                  <a:srgbClr val="FF0000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>
              <a:buBlip>
                <a:blip r:embed="rId4"/>
              </a:buBlip>
            </a:pPr>
            <a:r>
              <a:rPr lang="pl-PL" sz="2000" i="1" dirty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19 774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people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live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in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Końskie</a:t>
            </a:r>
          </a:p>
          <a:p>
            <a:pPr>
              <a:buBlip>
                <a:blip r:embed="rId4"/>
              </a:buBlip>
            </a:pPr>
            <a:r>
              <a:rPr lang="pl-PL" sz="2000" i="1" dirty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The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Końskie’s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surface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is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34,7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km²</a:t>
            </a:r>
            <a:endParaRPr lang="pl-PL" sz="2000" i="1" dirty="0" smtClean="0">
              <a:ln>
                <a:solidFill>
                  <a:srgbClr val="FF0000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>
              <a:buBlip>
                <a:blip r:embed="rId4"/>
              </a:buBlip>
            </a:pPr>
            <a:r>
              <a:rPr lang="pl-PL" sz="2000" i="1" dirty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Końskie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is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also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city of sport</a:t>
            </a:r>
          </a:p>
          <a:p>
            <a:pPr>
              <a:buBlip>
                <a:blip r:embed="rId4"/>
              </a:buBlip>
            </a:pPr>
            <a:r>
              <a:rPr lang="pl-PL" sz="2000" i="1" dirty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Końskie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isn’t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a big city, but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it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has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several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schools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with</a:t>
            </a:r>
            <a:r>
              <a:rPr lang="pl-PL" sz="2000" i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high </a:t>
            </a:r>
            <a:r>
              <a:rPr lang="pl-PL" sz="2000" i="1" dirty="0" err="1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levels</a:t>
            </a:r>
            <a:endParaRPr lang="pl-PL" sz="2000" i="1" dirty="0">
              <a:ln>
                <a:solidFill>
                  <a:srgbClr val="FF0000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Tm="400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konec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143116"/>
            <a:ext cx="3929058" cy="3231651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0" y="214290"/>
            <a:ext cx="89297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But </a:t>
            </a:r>
            <a:r>
              <a:rPr lang="pl-PL" sz="3600" b="1" cap="none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</a:t>
            </a:r>
            <a:r>
              <a:rPr lang="pl-PL" sz="36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most </a:t>
            </a:r>
            <a:r>
              <a:rPr lang="pl-PL" sz="3600" b="1" cap="none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important</a:t>
            </a:r>
            <a:r>
              <a:rPr lang="pl-PL" sz="36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pl-PL" sz="3600" b="1" cap="none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thing</a:t>
            </a:r>
            <a:r>
              <a:rPr lang="pl-PL" sz="36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pl-PL" sz="3600" b="1" cap="none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is</a:t>
            </a:r>
            <a:r>
              <a:rPr lang="pl-PL" sz="36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pl-PL" sz="3600" b="1" cap="none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that</a:t>
            </a:r>
            <a:r>
              <a:rPr lang="pl-PL" sz="36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we </a:t>
            </a:r>
            <a:r>
              <a:rPr lang="pl-PL" sz="3600" b="1" cap="none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have</a:t>
            </a:r>
            <a:r>
              <a:rPr lang="pl-PL" sz="36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many </a:t>
            </a:r>
            <a:r>
              <a:rPr lang="pl-PL" sz="3600" b="1" cap="none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beautiful</a:t>
            </a:r>
            <a:r>
              <a:rPr lang="pl-PL" sz="36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pl-PL" sz="3600" b="1" cap="none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places</a:t>
            </a:r>
            <a:endParaRPr lang="pl-PL" sz="36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" name="Obraz 7" descr="skalki_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357562"/>
            <a:ext cx="196453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857364"/>
            <a:ext cx="2006744" cy="15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2000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2143116"/>
            <a:ext cx="2286016" cy="165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gagaty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3786190"/>
            <a:ext cx="229451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falkow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3372" y="5341087"/>
            <a:ext cx="2357454" cy="151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Końskie_zachodnie_skrzydło_pałacowe_biblioteka_2014_09_05_by_Jacmu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1670" y="5286364"/>
            <a:ext cx="212170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4000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85918" y="3500438"/>
            <a:ext cx="56174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WELCOME TO THE GAGATY SOŁTYKOWSKIE</a:t>
            </a:r>
            <a:endParaRPr lang="pl-PL" sz="5400" b="1" cap="none" spc="0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214290"/>
            <a:ext cx="8572560" cy="175432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What</a:t>
            </a:r>
            <a:r>
              <a:rPr lang="pl-PL" sz="54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5400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is</a:t>
            </a:r>
            <a:r>
              <a:rPr lang="pl-PL" sz="54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Gagaty </a:t>
            </a:r>
            <a:r>
              <a:rPr lang="pl-PL" sz="5400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Sołtykowskie</a:t>
            </a:r>
            <a:r>
              <a:rPr lang="pl-PL" sz="54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l-PL" sz="5400" b="1" cap="none" spc="0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Obraz 4" descr="gagat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500306"/>
            <a:ext cx="4572000" cy="34163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5214942" y="2643182"/>
            <a:ext cx="3571900" cy="317009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Gagaty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Sołtykowskie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is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an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inanimate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nature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reserve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which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is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located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in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the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north-western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part of Świętokrzyskie Mountains.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The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landscape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of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the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park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resembles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the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volcanic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surface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of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the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moon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,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where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we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can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see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the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uncovered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trails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of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inhabitants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of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the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Jurassic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Park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before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200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milllion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pl-PL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years</a:t>
            </a:r>
            <a:r>
              <a:rPr lang="pl-PL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ago</a:t>
            </a:r>
            <a:endParaRPr lang="pl-PL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med" advTm="400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71670" y="642918"/>
            <a:ext cx="4584525" cy="132343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LOCATION</a:t>
            </a:r>
            <a:endParaRPr lang="pl-PL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Obraz 4" descr="konec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000240"/>
            <a:ext cx="5395946" cy="4438165"/>
          </a:xfrm>
          <a:prstGeom prst="rect">
            <a:avLst/>
          </a:prstGeom>
        </p:spPr>
      </p:pic>
      <p:cxnSp>
        <p:nvCxnSpPr>
          <p:cNvPr id="9" name="Łącznik prosty ze strzałką 8"/>
          <p:cNvCxnSpPr/>
          <p:nvPr/>
        </p:nvCxnSpPr>
        <p:spPr>
          <a:xfrm rot="10800000" flipV="1">
            <a:off x="6000760" y="2714620"/>
            <a:ext cx="2214578" cy="1285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4000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28662" y="428604"/>
            <a:ext cx="721523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MOON LANDSCAPE</a:t>
            </a:r>
            <a:endParaRPr lang="pl-PL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Obraz 4" descr="gagaty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357430"/>
            <a:ext cx="4572000" cy="341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5357818" y="2571744"/>
            <a:ext cx="3357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In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the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reserve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we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can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find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syderyty.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The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color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of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the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mudstone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rocks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and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the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iron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compounds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contained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therein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tinted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the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whole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reserve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is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red.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Thanks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to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this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, we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can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admire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unusual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landscape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to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the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illusion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resembling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the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landscape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of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the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surface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of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the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moon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. 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There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are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also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black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amber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which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were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used</a:t>
            </a:r>
            <a:r>
              <a:rPr lang="pl-PL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to make </a:t>
            </a:r>
            <a:r>
              <a:rPr lang="pl-PL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jewellery</a:t>
            </a:r>
            <a:endParaRPr lang="pl-PL" sz="2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 advTm="400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85918" y="428604"/>
            <a:ext cx="516551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800" b="1" cap="none" spc="0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DINOPARK</a:t>
            </a:r>
            <a:endParaRPr lang="pl-PL" sz="8800" b="1" cap="none" spc="0" dirty="0">
              <a:ln w="900" cmpd="sng">
                <a:solidFill>
                  <a:srgbClr val="00B0F0">
                    <a:alpha val="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5" name="Obraz 4" descr="gagaty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428868"/>
            <a:ext cx="4357718" cy="325618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072066" y="2714620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dinosaur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tropics</a:t>
            </a:r>
            <a:r>
              <a:rPr lang="pl-PL" sz="2000" b="1" dirty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that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lived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there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200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million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years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ago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have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been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discovered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reserve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 One of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them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largest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footprint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of dinosaur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Poland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which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over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60cm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lenght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second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remains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of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oldest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and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largest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herbivorous</a:t>
            </a:r>
            <a:r>
              <a:rPr lang="pl-PL" sz="2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dinosaur.</a:t>
            </a:r>
            <a:endParaRPr lang="pl-PL" sz="2000" b="1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Tm="4000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artic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857500"/>
            <a:ext cx="53340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gagaty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3523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gagaty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214686"/>
            <a:ext cx="4875811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gagaty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572000" cy="341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4000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309</Words>
  <Application>Microsoft Office PowerPoint</Application>
  <PresentationFormat>Pokaz na ekranie (4:3)</PresentationFormat>
  <Paragraphs>28</Paragraphs>
  <Slides>13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Cooper Black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</dc:creator>
  <cp:lastModifiedBy>Jolanta Kozubska</cp:lastModifiedBy>
  <cp:revision>21</cp:revision>
  <dcterms:created xsi:type="dcterms:W3CDTF">2017-10-15T09:16:45Z</dcterms:created>
  <dcterms:modified xsi:type="dcterms:W3CDTF">2017-10-19T17:25:45Z</dcterms:modified>
</cp:coreProperties>
</file>