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5DD9E-CC50-452E-BF0F-CD9CC9D67D24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34D2C-4F55-48E3-B040-4B6C971B1E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263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34D2C-4F55-48E3-B040-4B6C971B1E9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54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2076-1618-4BA3-8D96-A78A68880079}" type="datetimeFigureOut">
              <a:rPr lang="pl-PL" smtClean="0"/>
              <a:t>2018-04-04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46D4-5CD3-4F6D-B659-CA26E50C0ED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f/f8/Via_Imperii_und_Via_Regia.png/800px-Via_Imperii_und_Via_Reg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Via </a:t>
            </a:r>
            <a:r>
              <a:rPr lang="pl-PL" sz="8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Regia</a:t>
            </a:r>
            <a:endParaRPr lang="pl-PL" sz="8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Via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Regia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runs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through</a:t>
            </a:r>
            <a:r>
              <a:rPr lang="pl-PL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err="1" smtClean="0"/>
              <a:t>Spain</a:t>
            </a:r>
            <a:endParaRPr lang="pl-PL" sz="3600" dirty="0"/>
          </a:p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smtClean="0"/>
              <a:t>France</a:t>
            </a:r>
            <a:endParaRPr lang="pl-PL" sz="3600" dirty="0"/>
          </a:p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err="1" smtClean="0"/>
              <a:t>Belgium</a:t>
            </a:r>
            <a:endParaRPr lang="pl-PL" sz="3600" dirty="0"/>
          </a:p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smtClean="0"/>
              <a:t>Germany</a:t>
            </a:r>
          </a:p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smtClean="0"/>
              <a:t>Poland</a:t>
            </a:r>
          </a:p>
          <a:p>
            <a:pPr>
              <a:buSzPct val="65000"/>
              <a:buFont typeface="Courier New" pitchFamily="49" charset="0"/>
              <a:buChar char="o"/>
            </a:pPr>
            <a:r>
              <a:rPr lang="pl-PL" sz="3600" dirty="0" err="1" smtClean="0"/>
              <a:t>Ukraine</a:t>
            </a:r>
            <a:endParaRPr lang="pl-PL" sz="3600" dirty="0"/>
          </a:p>
        </p:txBody>
      </p:sp>
      <p:sp>
        <p:nvSpPr>
          <p:cNvPr id="4098" name="AutoShape 2" descr="Znaleziony obra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00" name="AutoShape 4" descr="Znaleziony obra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04" name="Picture 8" descr="C:\Users\Oliwia\Desktop\pobrane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286124"/>
            <a:ext cx="1571636" cy="928694"/>
          </a:xfrm>
          <a:prstGeom prst="rect">
            <a:avLst/>
          </a:prstGeom>
          <a:noFill/>
        </p:spPr>
      </p:pic>
      <p:pic>
        <p:nvPicPr>
          <p:cNvPr id="4105" name="Picture 9" descr="C:\Users\Oliwia\Desktop\pobran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000240"/>
            <a:ext cx="1571636" cy="980342"/>
          </a:xfrm>
          <a:prstGeom prst="rect">
            <a:avLst/>
          </a:prstGeom>
          <a:noFill/>
        </p:spPr>
      </p:pic>
      <p:pic>
        <p:nvPicPr>
          <p:cNvPr id="4106" name="Picture 10" descr="C:\Users\Oliwia\Desktop\pobrane (4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5572140"/>
            <a:ext cx="1571636" cy="1011146"/>
          </a:xfrm>
          <a:prstGeom prst="rect">
            <a:avLst/>
          </a:prstGeom>
          <a:noFill/>
        </p:spPr>
      </p:pic>
      <p:pic>
        <p:nvPicPr>
          <p:cNvPr id="4107" name="Picture 11" descr="C:\Users\Oliwia\Desktop\pobrane (3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929198"/>
            <a:ext cx="1571636" cy="1000131"/>
          </a:xfrm>
          <a:prstGeom prst="rect">
            <a:avLst/>
          </a:prstGeom>
          <a:noFill/>
        </p:spPr>
      </p:pic>
      <p:pic>
        <p:nvPicPr>
          <p:cNvPr id="4108" name="Picture 12" descr="C:\Users\Oliwia\Desktop\pobrane (2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3929066"/>
            <a:ext cx="1543271" cy="1000132"/>
          </a:xfrm>
          <a:prstGeom prst="rect">
            <a:avLst/>
          </a:prstGeom>
          <a:noFill/>
        </p:spPr>
      </p:pic>
      <p:pic>
        <p:nvPicPr>
          <p:cNvPr id="4109" name="Picture 13" descr="C:\Users\Oliwia\Desktop\pobrane (5)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1500174"/>
            <a:ext cx="1571636" cy="1004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Polish section of the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trail</a:t>
            </a:r>
            <a:endParaRPr lang="pl-PL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Lower Silesia, in </a:t>
            </a:r>
            <a:r>
              <a:rPr lang="en-US" dirty="0" err="1"/>
              <a:t>Brzezina</a:t>
            </a:r>
            <a:r>
              <a:rPr lang="en-US" dirty="0"/>
              <a:t>, there is the original monument left, which is related to the  modernization (</a:t>
            </a:r>
            <a:r>
              <a:rPr lang="en-US" dirty="0" err="1"/>
              <a:t>imbricating</a:t>
            </a:r>
            <a:r>
              <a:rPr lang="en-US" dirty="0"/>
              <a:t>) of the Via </a:t>
            </a:r>
            <a:r>
              <a:rPr lang="en-US" dirty="0" err="1"/>
              <a:t>Regia</a:t>
            </a:r>
            <a:r>
              <a:rPr lang="en-US" dirty="0"/>
              <a:t> section between </a:t>
            </a:r>
            <a:r>
              <a:rPr lang="en-US" dirty="0" err="1"/>
              <a:t>Brzeg</a:t>
            </a:r>
            <a:r>
              <a:rPr lang="en-US" dirty="0"/>
              <a:t> and </a:t>
            </a:r>
            <a:r>
              <a:rPr lang="en-US" dirty="0" err="1"/>
              <a:t>Oława</a:t>
            </a:r>
            <a:r>
              <a:rPr lang="en-US" dirty="0"/>
              <a:t> in 1584. Via </a:t>
            </a:r>
            <a:r>
              <a:rPr lang="en-US" dirty="0" err="1"/>
              <a:t>Regia</a:t>
            </a:r>
            <a:r>
              <a:rPr lang="en-US" dirty="0"/>
              <a:t> is also one of the main threads of St. Jacob's pilgrimage route, also known as the St. James's Trail, which leads to Santiago de </a:t>
            </a:r>
            <a:r>
              <a:rPr lang="en-US" dirty="0" err="1"/>
              <a:t>Compostela</a:t>
            </a:r>
            <a:r>
              <a:rPr lang="en-US" dirty="0"/>
              <a:t> in Spain. In Poland it is officially marked (2010) in the section from </a:t>
            </a:r>
            <a:r>
              <a:rPr lang="en-US" dirty="0" err="1"/>
              <a:t>Góra</a:t>
            </a:r>
            <a:r>
              <a:rPr lang="en-US" dirty="0"/>
              <a:t> </a:t>
            </a:r>
            <a:r>
              <a:rPr lang="en-US" dirty="0" err="1"/>
              <a:t>św</a:t>
            </a:r>
            <a:r>
              <a:rPr lang="en-US" dirty="0"/>
              <a:t>. Anny (St. Anne Mountain) through Opole, </a:t>
            </a:r>
            <a:r>
              <a:rPr lang="en-US" dirty="0" err="1"/>
              <a:t>Wrocław</a:t>
            </a:r>
            <a:r>
              <a:rPr lang="en-US" dirty="0"/>
              <a:t>, Legnica and </a:t>
            </a:r>
            <a:r>
              <a:rPr lang="en-US" dirty="0" err="1"/>
              <a:t>Lubań</a:t>
            </a:r>
            <a:r>
              <a:rPr lang="en-US" dirty="0"/>
              <a:t> to </a:t>
            </a:r>
            <a:r>
              <a:rPr lang="en-US" dirty="0" err="1"/>
              <a:t>Zgorzelec</a:t>
            </a:r>
            <a:r>
              <a:rPr lang="en-US" dirty="0"/>
              <a:t>. 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How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to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travel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across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trail</a:t>
            </a:r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? </a:t>
            </a:r>
            <a:endParaRPr lang="pl-PL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You</a:t>
            </a:r>
            <a:r>
              <a:rPr lang="pl-PL" sz="3600" dirty="0" smtClean="0"/>
              <a:t> </a:t>
            </a:r>
            <a:r>
              <a:rPr lang="pl-PL" sz="3600" dirty="0" err="1" smtClean="0"/>
              <a:t>can</a:t>
            </a:r>
            <a:r>
              <a:rPr lang="pl-PL" sz="3600" dirty="0" smtClean="0"/>
              <a:t> </a:t>
            </a:r>
            <a:r>
              <a:rPr lang="pl-PL" sz="3600" dirty="0" err="1" smtClean="0"/>
              <a:t>travel</a:t>
            </a:r>
            <a:r>
              <a:rPr lang="pl-PL" sz="3600" dirty="0" smtClean="0"/>
              <a:t> by </a:t>
            </a:r>
            <a:r>
              <a:rPr lang="pl-PL" sz="3600" dirty="0" err="1" smtClean="0"/>
              <a:t>bicycle</a:t>
            </a:r>
            <a:r>
              <a:rPr lang="pl-PL" sz="3600" dirty="0" smtClean="0"/>
              <a:t>, by car, by </a:t>
            </a:r>
            <a:r>
              <a:rPr lang="pl-PL" sz="3600" dirty="0" err="1" smtClean="0"/>
              <a:t>train</a:t>
            </a:r>
            <a:r>
              <a:rPr lang="pl-PL" sz="3600" dirty="0" smtClean="0"/>
              <a:t> and on </a:t>
            </a:r>
            <a:r>
              <a:rPr lang="pl-PL" sz="3600" dirty="0" err="1" smtClean="0"/>
              <a:t>foot</a:t>
            </a:r>
            <a:r>
              <a:rPr lang="pl-PL" sz="3600" dirty="0" smtClean="0"/>
              <a:t>.</a:t>
            </a:r>
          </a:p>
          <a:p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route</a:t>
            </a:r>
            <a:r>
              <a:rPr lang="pl-PL" sz="3600" dirty="0" smtClean="0"/>
              <a:t> </a:t>
            </a:r>
            <a:r>
              <a:rPr lang="pl-PL" sz="3600" dirty="0" err="1" smtClean="0"/>
              <a:t>is</a:t>
            </a:r>
            <a:r>
              <a:rPr lang="pl-PL" sz="3600" dirty="0" smtClean="0"/>
              <a:t> </a:t>
            </a:r>
            <a:r>
              <a:rPr lang="pl-PL" sz="3600" dirty="0" err="1" smtClean="0"/>
              <a:t>available</a:t>
            </a:r>
            <a:r>
              <a:rPr lang="pl-PL" sz="3600" dirty="0" smtClean="0"/>
              <a:t> for </a:t>
            </a:r>
            <a:r>
              <a:rPr lang="pl-PL" sz="3600" dirty="0" err="1" smtClean="0"/>
              <a:t>disabled</a:t>
            </a:r>
            <a:r>
              <a:rPr lang="pl-PL" sz="3600" dirty="0" smtClean="0"/>
              <a:t> </a:t>
            </a:r>
            <a:r>
              <a:rPr lang="pl-PL" sz="3600" dirty="0" err="1" smtClean="0"/>
              <a:t>people</a:t>
            </a:r>
            <a:r>
              <a:rPr lang="pl-PL" sz="3600" dirty="0" smtClean="0"/>
              <a:t>.</a:t>
            </a:r>
          </a:p>
          <a:p>
            <a:r>
              <a:rPr lang="pl-PL" sz="3600" dirty="0" err="1" smtClean="0"/>
              <a:t>There</a:t>
            </a:r>
            <a:r>
              <a:rPr lang="pl-PL" sz="3600" dirty="0" smtClean="0"/>
              <a:t> </a:t>
            </a:r>
            <a:r>
              <a:rPr lang="pl-PL" sz="3600" dirty="0" err="1" smtClean="0"/>
              <a:t>aren’t</a:t>
            </a:r>
            <a:r>
              <a:rPr lang="pl-PL" sz="3600" dirty="0" smtClean="0"/>
              <a:t> </a:t>
            </a:r>
            <a:r>
              <a:rPr lang="pl-PL" sz="3600" dirty="0" err="1" smtClean="0"/>
              <a:t>any</a:t>
            </a:r>
            <a:r>
              <a:rPr lang="pl-PL" sz="3600" dirty="0" smtClean="0"/>
              <a:t> </a:t>
            </a:r>
            <a:r>
              <a:rPr lang="pl-PL" sz="3600" dirty="0" err="1" smtClean="0"/>
              <a:t>special</a:t>
            </a:r>
            <a:r>
              <a:rPr lang="pl-PL" sz="3600" dirty="0" smtClean="0"/>
              <a:t> </a:t>
            </a:r>
            <a:r>
              <a:rPr lang="pl-PL" sz="3600" dirty="0" err="1" smtClean="0"/>
              <a:t>cash</a:t>
            </a:r>
            <a:r>
              <a:rPr lang="pl-PL" sz="3600" dirty="0" smtClean="0"/>
              <a:t> </a:t>
            </a:r>
            <a:r>
              <a:rPr lang="pl-PL" sz="3600" dirty="0" err="1" smtClean="0"/>
              <a:t>restrictions</a:t>
            </a:r>
            <a:r>
              <a:rPr lang="pl-PL" sz="3600" dirty="0" smtClean="0"/>
              <a:t>. </a:t>
            </a:r>
            <a:r>
              <a:rPr lang="pl-PL" sz="3600" dirty="0" err="1" smtClean="0"/>
              <a:t>You</a:t>
            </a:r>
            <a:r>
              <a:rPr lang="pl-PL" sz="3600" dirty="0" smtClean="0"/>
              <a:t> </a:t>
            </a:r>
            <a:r>
              <a:rPr lang="pl-PL" sz="3600" dirty="0" err="1" smtClean="0"/>
              <a:t>only</a:t>
            </a:r>
            <a:r>
              <a:rPr lang="pl-PL" sz="3600" dirty="0" smtClean="0"/>
              <a:t> </a:t>
            </a:r>
            <a:r>
              <a:rPr lang="pl-PL" sz="3600" dirty="0" err="1" smtClean="0"/>
              <a:t>need</a:t>
            </a:r>
            <a:r>
              <a:rPr lang="pl-PL" sz="3600" dirty="0" smtClean="0"/>
              <a:t> </a:t>
            </a:r>
            <a:r>
              <a:rPr lang="pl-PL" sz="3600" dirty="0" err="1" smtClean="0"/>
              <a:t>money</a:t>
            </a:r>
            <a:r>
              <a:rPr lang="pl-PL" sz="3600" dirty="0" smtClean="0"/>
              <a:t> for </a:t>
            </a:r>
            <a:r>
              <a:rPr lang="pl-PL" sz="3600" dirty="0" err="1" smtClean="0"/>
              <a:t>your</a:t>
            </a:r>
            <a:r>
              <a:rPr lang="pl-PL" sz="3600" dirty="0" smtClean="0"/>
              <a:t> </a:t>
            </a:r>
            <a:r>
              <a:rPr lang="pl-PL" sz="3600" dirty="0" err="1" smtClean="0"/>
              <a:t>own</a:t>
            </a:r>
            <a:r>
              <a:rPr lang="pl-PL" sz="3600" dirty="0" smtClean="0"/>
              <a:t> </a:t>
            </a:r>
            <a:r>
              <a:rPr lang="pl-PL" sz="3600" dirty="0" err="1" smtClean="0"/>
              <a:t>needs</a:t>
            </a:r>
            <a:r>
              <a:rPr lang="pl-PL" sz="3600" dirty="0" smtClean="0"/>
              <a:t> </a:t>
            </a:r>
            <a:r>
              <a:rPr lang="pl-PL" sz="3600" dirty="0" err="1" smtClean="0"/>
              <a:t>like</a:t>
            </a:r>
            <a:r>
              <a:rPr lang="pl-PL" sz="3600" dirty="0" smtClean="0"/>
              <a:t> </a:t>
            </a:r>
            <a:r>
              <a:rPr lang="pl-PL" sz="3600" dirty="0" err="1" smtClean="0"/>
              <a:t>food</a:t>
            </a:r>
            <a:r>
              <a:rPr lang="pl-PL" sz="3600" dirty="0" smtClean="0"/>
              <a:t> </a:t>
            </a:r>
            <a:r>
              <a:rPr lang="pl-PL" sz="3600" dirty="0" err="1" smtClean="0"/>
              <a:t>or</a:t>
            </a:r>
            <a:r>
              <a:rPr lang="pl-PL" sz="3600" dirty="0" smtClean="0"/>
              <a:t> </a:t>
            </a:r>
            <a:r>
              <a:rPr lang="pl-PL" sz="3600" dirty="0" err="1" smtClean="0"/>
              <a:t>accommodation</a:t>
            </a:r>
            <a:r>
              <a:rPr lang="pl-PL" sz="3600" dirty="0" smtClean="0"/>
              <a:t>.</a:t>
            </a:r>
            <a:endParaRPr lang="pl-PL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Via </a:t>
            </a:r>
            <a:r>
              <a:rPr lang="pl-PL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</a:t>
            </a:r>
            <a:r>
              <a:rPr lang="pl-PL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egia</a:t>
            </a:r>
            <a:endParaRPr lang="pl-PL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owner</a:t>
            </a:r>
            <a:r>
              <a:rPr lang="pl-PL" dirty="0" smtClean="0"/>
              <a:t> of Via </a:t>
            </a:r>
            <a:r>
              <a:rPr lang="pl-PL" dirty="0" err="1" smtClean="0"/>
              <a:t>Regia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mangement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On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route</a:t>
            </a:r>
            <a:r>
              <a:rPr lang="pl-PL" dirty="0" smtClean="0"/>
              <a:t> </a:t>
            </a: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some</a:t>
            </a:r>
            <a:r>
              <a:rPr lang="pl-PL" dirty="0" smtClean="0"/>
              <a:t> restaurants </a:t>
            </a:r>
            <a:r>
              <a:rPr lang="pl-PL" dirty="0" err="1" smtClean="0"/>
              <a:t>like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„Restauracja Magnolia”.</a:t>
            </a:r>
          </a:p>
          <a:p>
            <a:pPr>
              <a:buNone/>
            </a:pP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a place to </a:t>
            </a:r>
            <a:r>
              <a:rPr lang="pl-PL" dirty="0" err="1" smtClean="0"/>
              <a:t>sleep</a:t>
            </a:r>
            <a:r>
              <a:rPr lang="pl-PL" dirty="0" smtClean="0"/>
              <a:t> for </a:t>
            </a:r>
            <a:r>
              <a:rPr lang="pl-PL" dirty="0" err="1" smtClean="0"/>
              <a:t>example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„Dom turysty” </a:t>
            </a:r>
            <a:r>
              <a:rPr lang="pl-PL" dirty="0" err="1" smtClean="0"/>
              <a:t>or</a:t>
            </a:r>
            <a:r>
              <a:rPr lang="pl-PL" dirty="0" smtClean="0"/>
              <a:t> „Pensjonat Miejski”.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357430"/>
            <a:ext cx="9001188" cy="200026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pl-P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 PRESENTATION WAS PREPARED BY:</a:t>
            </a:r>
            <a:br>
              <a:rPr lang="pl-P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pl-P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pl-PL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Sandra Boczek </a:t>
            </a:r>
            <a:b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</a:t>
            </a:r>
            <a:b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Oliwia Nowak</a:t>
            </a:r>
            <a:endParaRPr lang="pl-PL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200" dirty="0" smtClean="0">
                <a:solidFill>
                  <a:srgbClr val="FFFF00"/>
                </a:solidFill>
              </a:rPr>
              <a:t> 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Projekt „</a:t>
            </a:r>
            <a:r>
              <a:rPr lang="pl-PL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Paths</a:t>
            </a:r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of Europe”- współfinansowany w ramach programu Unii Europejskiej Erasmus+ </a:t>
            </a:r>
            <a:endParaRPr lang="pl-PL" sz="3200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Obraz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876"/>
            <a:ext cx="3143254" cy="2794004"/>
          </a:xfrm>
          <a:prstGeom prst="rect">
            <a:avLst/>
          </a:prstGeom>
        </p:spPr>
      </p:pic>
      <p:pic>
        <p:nvPicPr>
          <p:cNvPr id="5" name="Obraz 4" descr="erasmus-pl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3071810"/>
            <a:ext cx="5000620" cy="1158477"/>
          </a:xfrm>
          <a:prstGeom prst="rect">
            <a:avLst/>
          </a:prstGeom>
        </p:spPr>
      </p:pic>
      <p:pic>
        <p:nvPicPr>
          <p:cNvPr id="6" name="Obraz 5" descr="creative-commons-783531_960_720.png"/>
          <p:cNvPicPr>
            <a:picLocks noChangeAspect="1"/>
          </p:cNvPicPr>
          <p:nvPr/>
        </p:nvPicPr>
        <p:blipFill>
          <a:blip r:embed="rId4"/>
          <a:srcRect r="51563" b="68362"/>
          <a:stretch>
            <a:fillRect/>
          </a:stretch>
        </p:blipFill>
        <p:spPr>
          <a:xfrm>
            <a:off x="4214810" y="4786322"/>
            <a:ext cx="4429124" cy="16001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150</Words>
  <Application>Microsoft Office PowerPoint</Application>
  <PresentationFormat>Pokaz na ekranie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Courier New</vt:lpstr>
      <vt:lpstr>Motyw pakietu Office</vt:lpstr>
      <vt:lpstr>Via Regia</vt:lpstr>
      <vt:lpstr>Via Regia runs through:</vt:lpstr>
      <vt:lpstr>Polish section of the trail</vt:lpstr>
      <vt:lpstr>How to travel across the trail? </vt:lpstr>
      <vt:lpstr>Via Regia</vt:lpstr>
      <vt:lpstr>THE PRESENTATION WAS PREPARED BY:  Sandra Boczek  and  Oliwia Nowak</vt:lpstr>
      <vt:lpstr> Projekt „Paths of Europe”- współfinansowany w ramach programu Unii Europejskiej Erasmus+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 Regia</dc:title>
  <dc:creator>Oliwia</dc:creator>
  <cp:lastModifiedBy>Jolanta Kozubska</cp:lastModifiedBy>
  <cp:revision>10</cp:revision>
  <dcterms:created xsi:type="dcterms:W3CDTF">2018-03-16T15:31:10Z</dcterms:created>
  <dcterms:modified xsi:type="dcterms:W3CDTF">2018-04-04T17:59:37Z</dcterms:modified>
</cp:coreProperties>
</file>