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1" r:id="rId4"/>
    <p:sldId id="258" r:id="rId5"/>
    <p:sldId id="260" r:id="rId6"/>
    <p:sldId id="262" r:id="rId7"/>
    <p:sldId id="263" r:id="rId8"/>
    <p:sldId id="264" r:id="rId9"/>
    <p:sldId id="265" r:id="rId10"/>
    <p:sldId id="266" r:id="rId11"/>
    <p:sldId id="267" r:id="rId12"/>
    <p:sldId id="268" r:id="rId13"/>
    <p:sldId id="269" r:id="rId14"/>
    <p:sldId id="273" r:id="rId15"/>
    <p:sldId id="270" r:id="rId16"/>
    <p:sldId id="271" r:id="rId17"/>
    <p:sldId id="272"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80B4A5F-5DC8-4C4A-AF36-AC39A6731C3C}" type="datetimeFigureOut">
              <a:rPr lang="pl-PL" smtClean="0"/>
              <a:pPr/>
              <a:t>2017-10-19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4B417E-C28E-43C0-9FCF-FD8A72C22D24}"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4A5F-5DC8-4C4A-AF36-AC39A6731C3C}" type="datetimeFigureOut">
              <a:rPr lang="pl-PL" smtClean="0"/>
              <a:pPr/>
              <a:t>2017-10-19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B417E-C28E-43C0-9FCF-FD8A72C22D2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4900" b="1" dirty="0" err="1" smtClean="0">
                <a:latin typeface="Batang" pitchFamily="18" charset="-127"/>
                <a:ea typeface="Batang" pitchFamily="18" charset="-127"/>
              </a:rPr>
              <a:t>Paths</a:t>
            </a:r>
            <a:r>
              <a:rPr lang="pl-PL" sz="4900" b="1" dirty="0" smtClean="0">
                <a:latin typeface="Batang" pitchFamily="18" charset="-127"/>
                <a:ea typeface="Batang" pitchFamily="18" charset="-127"/>
              </a:rPr>
              <a:t> of Europe</a:t>
            </a:r>
            <a:r>
              <a:rPr lang="pl-PL" sz="7200" dirty="0" smtClean="0"/>
              <a:t/>
            </a:r>
            <a:br>
              <a:rPr lang="pl-PL" sz="7200" dirty="0" smtClean="0"/>
            </a:br>
            <a:r>
              <a:rPr lang="pl-PL" sz="7200" b="1" dirty="0" smtClean="0">
                <a:latin typeface="Batang" pitchFamily="18" charset="-127"/>
                <a:ea typeface="Batang" pitchFamily="18" charset="-127"/>
              </a:rPr>
              <a:t>Kielce </a:t>
            </a:r>
            <a:endParaRPr lang="pl-PL" sz="7200" b="1" dirty="0">
              <a:latin typeface="Batang" pitchFamily="18" charset="-127"/>
              <a:ea typeface="Batang" pitchFamily="18" charset="-127"/>
            </a:endParaRPr>
          </a:p>
        </p:txBody>
      </p:sp>
      <p:sp>
        <p:nvSpPr>
          <p:cNvPr id="6" name="Podtytuł 5"/>
          <p:cNvSpPr>
            <a:spLocks noGrp="1"/>
          </p:cNvSpPr>
          <p:nvPr>
            <p:ph type="subTitle" idx="1"/>
          </p:nvPr>
        </p:nvSpPr>
        <p:spPr/>
        <p:txBody>
          <a:bodyPr>
            <a:normAutofit/>
          </a:bodyPr>
          <a:lstStyle/>
          <a:p>
            <a:r>
              <a:rPr lang="pl-PL" sz="1600" b="1" dirty="0" smtClean="0">
                <a:solidFill>
                  <a:schemeClr val="tx1"/>
                </a:solidFill>
                <a:latin typeface="Batang" pitchFamily="18" charset="-127"/>
                <a:ea typeface="Batang" pitchFamily="18" charset="-127"/>
              </a:rPr>
              <a:t>Projekt „</a:t>
            </a:r>
            <a:r>
              <a:rPr lang="pl-PL" sz="1600" b="1" dirty="0" err="1" smtClean="0">
                <a:solidFill>
                  <a:schemeClr val="tx1"/>
                </a:solidFill>
                <a:latin typeface="Batang" pitchFamily="18" charset="-127"/>
                <a:ea typeface="Batang" pitchFamily="18" charset="-127"/>
              </a:rPr>
              <a:t>Paths</a:t>
            </a:r>
            <a:r>
              <a:rPr lang="pl-PL" sz="1600" b="1" dirty="0" smtClean="0">
                <a:solidFill>
                  <a:schemeClr val="tx1"/>
                </a:solidFill>
                <a:latin typeface="Batang" pitchFamily="18" charset="-127"/>
                <a:ea typeface="Batang" pitchFamily="18" charset="-127"/>
              </a:rPr>
              <a:t> of Europe”- współfinansowany w ramach programu Unii Europejskiej Erasmus+</a:t>
            </a:r>
            <a:endParaRPr lang="pl-PL" sz="1600" b="1" dirty="0">
              <a:solidFill>
                <a:schemeClr val="tx1"/>
              </a:solidFill>
              <a:latin typeface="Batang" pitchFamily="18" charset="-127"/>
              <a:ea typeface="Batang" pitchFamily="18" charset="-127"/>
            </a:endParaRPr>
          </a:p>
        </p:txBody>
      </p:sp>
      <p:pic>
        <p:nvPicPr>
          <p:cNvPr id="7" name="Obraz 6" descr="logo.jpg"/>
          <p:cNvPicPr>
            <a:picLocks noChangeAspect="1"/>
          </p:cNvPicPr>
          <p:nvPr/>
        </p:nvPicPr>
        <p:blipFill>
          <a:blip r:embed="rId2" cstate="print"/>
          <a:stretch>
            <a:fillRect/>
          </a:stretch>
        </p:blipFill>
        <p:spPr>
          <a:xfrm>
            <a:off x="571472" y="500042"/>
            <a:ext cx="1357304" cy="1206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az 7" descr="erasmus.png"/>
          <p:cNvPicPr>
            <a:picLocks noChangeAspect="1"/>
          </p:cNvPicPr>
          <p:nvPr/>
        </p:nvPicPr>
        <p:blipFill>
          <a:blip r:embed="rId3"/>
          <a:stretch>
            <a:fillRect/>
          </a:stretch>
        </p:blipFill>
        <p:spPr>
          <a:xfrm>
            <a:off x="4500562" y="642918"/>
            <a:ext cx="4010025"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ox(i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latin typeface="Batang" pitchFamily="18" charset="-127"/>
                <a:ea typeface="Batang" pitchFamily="18" charset="-127"/>
              </a:rPr>
              <a:t>Theatre-if you want to get a little more </a:t>
            </a:r>
            <a:r>
              <a:rPr lang="en-US" b="1" dirty="0" err="1" smtClean="0">
                <a:latin typeface="Batang" pitchFamily="18" charset="-127"/>
                <a:ea typeface="Batang" pitchFamily="18" charset="-127"/>
              </a:rPr>
              <a:t>educat</a:t>
            </a:r>
            <a:r>
              <a:rPr lang="pl-PL" b="1" dirty="0" err="1" smtClean="0">
                <a:latin typeface="Batang" pitchFamily="18" charset="-127"/>
                <a:ea typeface="Batang" pitchFamily="18" charset="-127"/>
              </a:rPr>
              <a:t>ion</a:t>
            </a:r>
            <a:endParaRPr lang="pl-PL" b="1" dirty="0">
              <a:latin typeface="Batang" pitchFamily="18" charset="-127"/>
              <a:ea typeface="Batang" pitchFamily="18" charset="-127"/>
            </a:endParaRPr>
          </a:p>
        </p:txBody>
      </p:sp>
      <p:sp>
        <p:nvSpPr>
          <p:cNvPr id="3" name="Symbol zastępczy zawartości 2"/>
          <p:cNvSpPr>
            <a:spLocks noGrp="1"/>
          </p:cNvSpPr>
          <p:nvPr>
            <p:ph idx="1"/>
          </p:nvPr>
        </p:nvSpPr>
        <p:spPr/>
        <p:txBody>
          <a:bodyPr>
            <a:normAutofit fontScale="85000" lnSpcReduction="20000"/>
          </a:bodyPr>
          <a:lstStyle/>
          <a:p>
            <a:r>
              <a:rPr lang="en-US" b="1" dirty="0" smtClean="0">
                <a:latin typeface="Batang" pitchFamily="18" charset="-127"/>
                <a:ea typeface="Batang" pitchFamily="18" charset="-127"/>
              </a:rPr>
              <a:t>Existing </a:t>
            </a:r>
            <a:r>
              <a:rPr lang="en-US" b="1" dirty="0">
                <a:latin typeface="Batang" pitchFamily="18" charset="-127"/>
                <a:ea typeface="Batang" pitchFamily="18" charset="-127"/>
              </a:rPr>
              <a:t>since 1945, it is located in a period house of the second half of the 19th century, where formerly the Hotel </a:t>
            </a:r>
            <a:r>
              <a:rPr lang="en-US" b="1" dirty="0" err="1">
                <a:latin typeface="Batang" pitchFamily="18" charset="-127"/>
                <a:ea typeface="Batang" pitchFamily="18" charset="-127"/>
              </a:rPr>
              <a:t>Polski</a:t>
            </a:r>
            <a:r>
              <a:rPr lang="en-US" b="1" dirty="0">
                <a:latin typeface="Batang" pitchFamily="18" charset="-127"/>
                <a:ea typeface="Batang" pitchFamily="18" charset="-127"/>
              </a:rPr>
              <a:t> was located. It gives several premieres every year. </a:t>
            </a:r>
            <a:endParaRPr lang="pl-PL" b="1" dirty="0" smtClean="0">
              <a:latin typeface="Batang" pitchFamily="18" charset="-127"/>
              <a:ea typeface="Batang" pitchFamily="18" charset="-127"/>
            </a:endParaRPr>
          </a:p>
          <a:p>
            <a:r>
              <a:rPr lang="en-US" b="1" dirty="0" smtClean="0">
                <a:latin typeface="Batang" pitchFamily="18" charset="-127"/>
                <a:ea typeface="Batang" pitchFamily="18" charset="-127"/>
              </a:rPr>
              <a:t>Apart </a:t>
            </a:r>
            <a:r>
              <a:rPr lang="en-US" b="1" dirty="0">
                <a:latin typeface="Batang" pitchFamily="18" charset="-127"/>
                <a:ea typeface="Batang" pitchFamily="18" charset="-127"/>
              </a:rPr>
              <a:t>from its own repertoire, the theatre invites other companies with their production. Some of the performances staged in the edifice in </a:t>
            </a:r>
            <a:r>
              <a:rPr lang="en-US" b="1" dirty="0" err="1">
                <a:latin typeface="Batang" pitchFamily="18" charset="-127"/>
                <a:ea typeface="Batang" pitchFamily="18" charset="-127"/>
              </a:rPr>
              <a:t>Sienkiewicza</a:t>
            </a:r>
            <a:r>
              <a:rPr lang="en-US" b="1" dirty="0">
                <a:latin typeface="Batang" pitchFamily="18" charset="-127"/>
                <a:ea typeface="Batang" pitchFamily="18" charset="-127"/>
              </a:rPr>
              <a:t> Street are world premieres of Polish contemporary playwrights. At the end of each season, there is the Wild Rose Poll, when the public awards the best actors and the most popular performances. </a:t>
            </a:r>
            <a:endParaRPr lang="pl-PL" b="1" dirty="0">
              <a:latin typeface="Batang" pitchFamily="18" charset="-127"/>
              <a:ea typeface="Batang" pitchFamily="18" charset="-127"/>
            </a:endParaRPr>
          </a:p>
          <a:p>
            <a:endParaRPr lang="pl-PL"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4)">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img-8850-17-2-2014-teatr-zeromskiego-sluchowisko-214719.jpg"/>
          <p:cNvPicPr>
            <a:picLocks noChangeAspect="1"/>
          </p:cNvPicPr>
          <p:nvPr/>
        </p:nvPicPr>
        <p:blipFill>
          <a:blip r:embed="rId2"/>
          <a:stretch>
            <a:fillRect/>
          </a:stretch>
        </p:blipFill>
        <p:spPr>
          <a:xfrm>
            <a:off x="428596" y="2857496"/>
            <a:ext cx="4500562" cy="3000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Obraz 2" descr="budynekteatru1.jpg"/>
          <p:cNvPicPr>
            <a:picLocks noChangeAspect="1"/>
          </p:cNvPicPr>
          <p:nvPr/>
        </p:nvPicPr>
        <p:blipFill>
          <a:blip r:embed="rId3"/>
          <a:stretch>
            <a:fillRect/>
          </a:stretch>
        </p:blipFill>
        <p:spPr>
          <a:xfrm>
            <a:off x="928662" y="285728"/>
            <a:ext cx="4214842" cy="2808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Obraz 3" descr="7a7340a9-2474-4476-b5be-715a0a1aea6d.png"/>
          <p:cNvPicPr>
            <a:picLocks noChangeAspect="1"/>
          </p:cNvPicPr>
          <p:nvPr/>
        </p:nvPicPr>
        <p:blipFill>
          <a:blip r:embed="rId4"/>
          <a:stretch>
            <a:fillRect/>
          </a:stretch>
        </p:blipFill>
        <p:spPr>
          <a:xfrm>
            <a:off x="4929190" y="1285860"/>
            <a:ext cx="33528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800" b="1" dirty="0" err="1" smtClean="0">
                <a:latin typeface="Batang" pitchFamily="18" charset="-127"/>
                <a:ea typeface="Batang" pitchFamily="18" charset="-127"/>
              </a:rPr>
              <a:t>Geopark</a:t>
            </a:r>
            <a:endParaRPr lang="pl-PL" sz="4800" b="1" dirty="0">
              <a:latin typeface="Batang" pitchFamily="18" charset="-127"/>
              <a:ea typeface="Batang" pitchFamily="18" charset="-127"/>
            </a:endParaRPr>
          </a:p>
        </p:txBody>
      </p:sp>
      <p:sp>
        <p:nvSpPr>
          <p:cNvPr id="3" name="Symbol zastępczy zawartości 2"/>
          <p:cNvSpPr>
            <a:spLocks noGrp="1"/>
          </p:cNvSpPr>
          <p:nvPr>
            <p:ph idx="1"/>
          </p:nvPr>
        </p:nvSpPr>
        <p:spPr/>
        <p:txBody>
          <a:bodyPr>
            <a:normAutofit fontScale="62500" lnSpcReduction="20000"/>
          </a:bodyPr>
          <a:lstStyle/>
          <a:p>
            <a:pPr>
              <a:buNone/>
            </a:pPr>
            <a:r>
              <a:rPr lang="pl-PL" dirty="0" smtClean="0"/>
              <a:t>    </a:t>
            </a:r>
            <a:r>
              <a:rPr lang="pl-PL" sz="3400" b="1" dirty="0" err="1" smtClean="0">
                <a:latin typeface="Batang" pitchFamily="18" charset="-127"/>
                <a:ea typeface="Batang" pitchFamily="18" charset="-127"/>
              </a:rPr>
              <a:t>Educational</a:t>
            </a:r>
            <a:r>
              <a:rPr lang="pl-PL" sz="3400" b="1" dirty="0" smtClean="0">
                <a:latin typeface="Batang" pitchFamily="18" charset="-127"/>
                <a:ea typeface="Batang" pitchFamily="18" charset="-127"/>
              </a:rPr>
              <a:t> </a:t>
            </a:r>
            <a:r>
              <a:rPr lang="pl-PL" sz="3400" b="1" dirty="0">
                <a:latin typeface="Batang" pitchFamily="18" charset="-127"/>
                <a:ea typeface="Batang" pitchFamily="18" charset="-127"/>
              </a:rPr>
              <a:t>park </a:t>
            </a:r>
            <a:r>
              <a:rPr lang="pl-PL" sz="3400" b="1" dirty="0" err="1">
                <a:latin typeface="Batang" pitchFamily="18" charset="-127"/>
                <a:ea typeface="Batang" pitchFamily="18" charset="-127"/>
              </a:rPr>
              <a:t>placed</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in</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Kielce.The</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object</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is</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located</a:t>
            </a:r>
            <a:r>
              <a:rPr lang="pl-PL" sz="3400" b="1" dirty="0">
                <a:latin typeface="Batang" pitchFamily="18" charset="-127"/>
                <a:ea typeface="Batang" pitchFamily="18" charset="-127"/>
              </a:rPr>
              <a:t> on the Świętokrzyski </a:t>
            </a:r>
            <a:r>
              <a:rPr lang="pl-PL" sz="3400" b="1" dirty="0" err="1">
                <a:latin typeface="Batang" pitchFamily="18" charset="-127"/>
                <a:ea typeface="Batang" pitchFamily="18" charset="-127"/>
              </a:rPr>
              <a:t>Archeological</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Trail</a:t>
            </a:r>
            <a:r>
              <a:rPr lang="pl-PL" sz="3400" b="1" dirty="0" smtClean="0">
                <a:latin typeface="Batang" pitchFamily="18" charset="-127"/>
                <a:ea typeface="Batang" pitchFamily="18" charset="-127"/>
              </a:rPr>
              <a:t>. </a:t>
            </a:r>
            <a:r>
              <a:rPr lang="pl-PL" sz="3400" b="1" dirty="0" err="1" smtClean="0">
                <a:latin typeface="Batang" pitchFamily="18" charset="-127"/>
                <a:ea typeface="Batang" pitchFamily="18" charset="-127"/>
              </a:rPr>
              <a:t>At</a:t>
            </a:r>
            <a:r>
              <a:rPr lang="pl-PL" sz="3400" b="1" dirty="0" smtClean="0">
                <a:latin typeface="Batang" pitchFamily="18" charset="-127"/>
                <a:ea typeface="Batang" pitchFamily="18" charset="-127"/>
              </a:rPr>
              <a:t> </a:t>
            </a:r>
            <a:r>
              <a:rPr lang="pl-PL" sz="3400" b="1" dirty="0" err="1">
                <a:latin typeface="Batang" pitchFamily="18" charset="-127"/>
                <a:ea typeface="Batang" pitchFamily="18" charset="-127"/>
              </a:rPr>
              <a:t>present</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within</a:t>
            </a:r>
            <a:r>
              <a:rPr lang="pl-PL" sz="3400" b="1" dirty="0">
                <a:latin typeface="Batang" pitchFamily="18" charset="-127"/>
                <a:ea typeface="Batang" pitchFamily="18" charset="-127"/>
              </a:rPr>
              <a:t> the </a:t>
            </a:r>
            <a:r>
              <a:rPr lang="pl-PL" sz="3400" b="1" dirty="0" err="1">
                <a:latin typeface="Batang" pitchFamily="18" charset="-127"/>
                <a:ea typeface="Batang" pitchFamily="18" charset="-127"/>
              </a:rPr>
              <a:t>Geopark</a:t>
            </a:r>
            <a:r>
              <a:rPr lang="pl-PL" sz="3400" b="1" dirty="0">
                <a:latin typeface="Batang" pitchFamily="18" charset="-127"/>
                <a:ea typeface="Batang" pitchFamily="18" charset="-127"/>
              </a:rPr>
              <a:t> Kielce the </a:t>
            </a:r>
            <a:r>
              <a:rPr lang="pl-PL" sz="3400" b="1" dirty="0" err="1">
                <a:latin typeface="Batang" pitchFamily="18" charset="-127"/>
                <a:ea typeface="Batang" pitchFamily="18" charset="-127"/>
              </a:rPr>
              <a:t>following</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objects</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are</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active</a:t>
            </a:r>
            <a:r>
              <a:rPr lang="pl-PL" sz="3400" b="1" dirty="0" smtClean="0">
                <a:latin typeface="Batang" pitchFamily="18" charset="-127"/>
                <a:ea typeface="Batang" pitchFamily="18" charset="-127"/>
              </a:rPr>
              <a:t>:</a:t>
            </a:r>
          </a:p>
          <a:p>
            <a:r>
              <a:rPr lang="pl-PL" sz="3400" b="1" dirty="0" err="1">
                <a:latin typeface="Batang" pitchFamily="18" charset="-127"/>
                <a:ea typeface="Batang" pitchFamily="18" charset="-127"/>
              </a:rPr>
              <a:t>Geo-education</a:t>
            </a:r>
            <a:r>
              <a:rPr lang="pl-PL" sz="3400" b="1" dirty="0">
                <a:latin typeface="Batang" pitchFamily="18" charset="-127"/>
                <a:ea typeface="Batang" pitchFamily="18" charset="-127"/>
              </a:rPr>
              <a:t> Center</a:t>
            </a:r>
          </a:p>
          <a:p>
            <a:r>
              <a:rPr lang="pl-PL" sz="3400" b="1" dirty="0" err="1">
                <a:latin typeface="Batang" pitchFamily="18" charset="-127"/>
                <a:ea typeface="Batang" pitchFamily="18" charset="-127"/>
              </a:rPr>
              <a:t>Amphitheater</a:t>
            </a:r>
            <a:r>
              <a:rPr lang="pl-PL" sz="3400" b="1" dirty="0">
                <a:latin typeface="Batang" pitchFamily="18" charset="-127"/>
                <a:ea typeface="Batang" pitchFamily="18" charset="-127"/>
              </a:rPr>
              <a:t> Kadzielnia</a:t>
            </a:r>
          </a:p>
          <a:p>
            <a:r>
              <a:rPr lang="pl-PL" sz="3400" b="1" dirty="0" err="1">
                <a:latin typeface="Batang" pitchFamily="18" charset="-127"/>
                <a:ea typeface="Batang" pitchFamily="18" charset="-127"/>
              </a:rPr>
              <a:t>Botanic</a:t>
            </a:r>
            <a:r>
              <a:rPr lang="pl-PL" sz="3400" b="1" dirty="0">
                <a:latin typeface="Batang" pitchFamily="18" charset="-127"/>
                <a:ea typeface="Batang" pitchFamily="18" charset="-127"/>
              </a:rPr>
              <a:t> Garden</a:t>
            </a:r>
          </a:p>
          <a:p>
            <a:r>
              <a:rPr lang="pl-PL" sz="3400" b="1" dirty="0" err="1">
                <a:latin typeface="Batang" pitchFamily="18" charset="-127"/>
                <a:ea typeface="Batang" pitchFamily="18" charset="-127"/>
              </a:rPr>
              <a:t>Creative</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Workspace</a:t>
            </a:r>
            <a:endParaRPr lang="pl-PL" sz="3400" b="1" dirty="0">
              <a:latin typeface="Batang" pitchFamily="18" charset="-127"/>
              <a:ea typeface="Batang" pitchFamily="18" charset="-127"/>
            </a:endParaRPr>
          </a:p>
          <a:p>
            <a:r>
              <a:rPr lang="pl-PL" sz="3400" b="1" dirty="0" err="1">
                <a:latin typeface="Batang" pitchFamily="18" charset="-127"/>
                <a:ea typeface="Batang" pitchFamily="18" charset="-127"/>
              </a:rPr>
              <a:t>Nature</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reserves</a:t>
            </a:r>
            <a:r>
              <a:rPr lang="pl-PL" sz="3400" b="1" dirty="0" smtClean="0">
                <a:latin typeface="Batang" pitchFamily="18" charset="-127"/>
                <a:ea typeface="Batang" pitchFamily="18" charset="-127"/>
              </a:rPr>
              <a:t>:</a:t>
            </a:r>
            <a:endParaRPr lang="pl-PL" sz="3400" b="1" dirty="0">
              <a:latin typeface="Batang" pitchFamily="18" charset="-127"/>
              <a:ea typeface="Batang" pitchFamily="18" charset="-127"/>
            </a:endParaRPr>
          </a:p>
          <a:p>
            <a:pPr lvl="6">
              <a:buFont typeface="Wingdings" pitchFamily="2" charset="2"/>
              <a:buChar char="Ø"/>
            </a:pPr>
            <a:r>
              <a:rPr lang="pl-PL" sz="3400" b="1" dirty="0" err="1" smtClean="0">
                <a:latin typeface="Batang" pitchFamily="18" charset="-127"/>
                <a:ea typeface="Batang" pitchFamily="18" charset="-127"/>
              </a:rPr>
              <a:t>Nature</a:t>
            </a:r>
            <a:r>
              <a:rPr lang="pl-PL" sz="3400" b="1" dirty="0" smtClean="0">
                <a:latin typeface="Batang" pitchFamily="18" charset="-127"/>
                <a:ea typeface="Batang" pitchFamily="18" charset="-127"/>
              </a:rPr>
              <a:t> </a:t>
            </a:r>
            <a:r>
              <a:rPr lang="pl-PL" sz="3400" b="1" dirty="0" err="1" smtClean="0">
                <a:latin typeface="Batang" pitchFamily="18" charset="-127"/>
                <a:ea typeface="Batang" pitchFamily="18" charset="-127"/>
              </a:rPr>
              <a:t>reserve</a:t>
            </a:r>
            <a:r>
              <a:rPr lang="pl-PL" sz="3400" b="1" dirty="0" smtClean="0">
                <a:latin typeface="Batang" pitchFamily="18" charset="-127"/>
                <a:ea typeface="Batang" pitchFamily="18" charset="-127"/>
              </a:rPr>
              <a:t> Kadzielnia,</a:t>
            </a:r>
          </a:p>
          <a:p>
            <a:pPr lvl="6">
              <a:buFont typeface="Wingdings" pitchFamily="2" charset="2"/>
              <a:buChar char="Ø"/>
            </a:pPr>
            <a:r>
              <a:rPr lang="pl-PL" sz="3400" b="1" dirty="0" err="1" smtClean="0">
                <a:latin typeface="Batang" pitchFamily="18" charset="-127"/>
                <a:ea typeface="Batang" pitchFamily="18" charset="-127"/>
              </a:rPr>
              <a:t>Nature</a:t>
            </a:r>
            <a:r>
              <a:rPr lang="pl-PL" sz="3400" b="1" dirty="0" smtClean="0">
                <a:latin typeface="Batang" pitchFamily="18" charset="-127"/>
                <a:ea typeface="Batang" pitchFamily="18" charset="-127"/>
              </a:rPr>
              <a:t> </a:t>
            </a:r>
            <a:r>
              <a:rPr lang="pl-PL" sz="3400" b="1" dirty="0" err="1">
                <a:latin typeface="Batang" pitchFamily="18" charset="-127"/>
                <a:ea typeface="Batang" pitchFamily="18" charset="-127"/>
              </a:rPr>
              <a:t>reserve</a:t>
            </a:r>
            <a:r>
              <a:rPr lang="pl-PL" sz="3400" b="1" dirty="0">
                <a:latin typeface="Batang" pitchFamily="18" charset="-127"/>
                <a:ea typeface="Batang" pitchFamily="18" charset="-127"/>
              </a:rPr>
              <a:t> of </a:t>
            </a:r>
            <a:r>
              <a:rPr lang="pl-PL" sz="3400" b="1" dirty="0" err="1">
                <a:latin typeface="Batang" pitchFamily="18" charset="-127"/>
                <a:ea typeface="Batang" pitchFamily="18" charset="-127"/>
              </a:rPr>
              <a:t>Ślichowice</a:t>
            </a:r>
            <a:r>
              <a:rPr lang="pl-PL" sz="3400" b="1" dirty="0">
                <a:latin typeface="Batang" pitchFamily="18" charset="-127"/>
                <a:ea typeface="Batang" pitchFamily="18" charset="-127"/>
              </a:rPr>
              <a:t>,</a:t>
            </a:r>
          </a:p>
          <a:p>
            <a:pPr lvl="6">
              <a:buFont typeface="Wingdings" pitchFamily="2" charset="2"/>
              <a:buChar char="Ø"/>
            </a:pPr>
            <a:r>
              <a:rPr lang="pl-PL" sz="3400" b="1" dirty="0" err="1">
                <a:latin typeface="Batang" pitchFamily="18" charset="-127"/>
                <a:ea typeface="Batang" pitchFamily="18" charset="-127"/>
              </a:rPr>
              <a:t>Nature</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reserve</a:t>
            </a:r>
            <a:r>
              <a:rPr lang="pl-PL" sz="3400" b="1" dirty="0">
                <a:latin typeface="Batang" pitchFamily="18" charset="-127"/>
                <a:ea typeface="Batang" pitchFamily="18" charset="-127"/>
              </a:rPr>
              <a:t> of </a:t>
            </a:r>
            <a:r>
              <a:rPr lang="pl-PL" sz="3400" b="1" dirty="0" err="1">
                <a:latin typeface="Batang" pitchFamily="18" charset="-127"/>
                <a:ea typeface="Batang" pitchFamily="18" charset="-127"/>
              </a:rPr>
              <a:t>Wietrznia</a:t>
            </a:r>
            <a:r>
              <a:rPr lang="pl-PL" sz="3400" b="1" dirty="0">
                <a:latin typeface="Batang" pitchFamily="18" charset="-127"/>
                <a:ea typeface="Batang" pitchFamily="18" charset="-127"/>
              </a:rPr>
              <a:t>,</a:t>
            </a:r>
          </a:p>
          <a:p>
            <a:r>
              <a:rPr lang="pl-PL" sz="3400" b="1" dirty="0">
                <a:latin typeface="Batang" pitchFamily="18" charset="-127"/>
                <a:ea typeface="Batang" pitchFamily="18" charset="-127"/>
              </a:rPr>
              <a:t>Underground </a:t>
            </a:r>
            <a:r>
              <a:rPr lang="pl-PL" sz="3400" b="1" dirty="0" err="1">
                <a:latin typeface="Batang" pitchFamily="18" charset="-127"/>
                <a:ea typeface="Batang" pitchFamily="18" charset="-127"/>
              </a:rPr>
              <a:t>Tourist</a:t>
            </a:r>
            <a:r>
              <a:rPr lang="pl-PL" sz="3400" b="1" dirty="0">
                <a:latin typeface="Batang" pitchFamily="18" charset="-127"/>
                <a:ea typeface="Batang" pitchFamily="18" charset="-127"/>
              </a:rPr>
              <a:t> </a:t>
            </a:r>
            <a:r>
              <a:rPr lang="pl-PL" sz="3400" b="1" dirty="0" err="1">
                <a:latin typeface="Batang" pitchFamily="18" charset="-127"/>
                <a:ea typeface="Batang" pitchFamily="18" charset="-127"/>
              </a:rPr>
              <a:t>Route</a:t>
            </a:r>
            <a:endParaRPr lang="pl-PL" sz="3400" b="1" dirty="0">
              <a:latin typeface="Batang" pitchFamily="18" charset="-127"/>
              <a:ea typeface="Batang" pitchFamily="18" charset="-127"/>
            </a:endParaRPr>
          </a:p>
          <a:p>
            <a:endParaRPr lang="pl-PL"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3">
                                            <p:txEl>
                                              <p:pRg st="8" end="8"/>
                                            </p:txEl>
                                          </p:spTgt>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2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285728"/>
            <a:ext cx="8229600" cy="6357982"/>
          </a:xfrm>
        </p:spPr>
        <p:txBody>
          <a:bodyPr>
            <a:normAutofit fontScale="77500" lnSpcReduction="20000"/>
          </a:bodyPr>
          <a:lstStyle/>
          <a:p>
            <a:r>
              <a:rPr lang="pl-PL" sz="3100" b="1" dirty="0" err="1" smtClean="0">
                <a:latin typeface="Batang" pitchFamily="18" charset="-127"/>
                <a:ea typeface="Batang" pitchFamily="18" charset="-127"/>
              </a:rPr>
              <a:t>It's</a:t>
            </a:r>
            <a:r>
              <a:rPr lang="pl-PL" sz="3100" b="1" dirty="0" smtClean="0">
                <a:latin typeface="Batang" pitchFamily="18" charset="-127"/>
                <a:ea typeface="Batang" pitchFamily="18" charset="-127"/>
              </a:rPr>
              <a:t> </a:t>
            </a:r>
            <a:r>
              <a:rPr lang="pl-PL" sz="3100" b="1" dirty="0">
                <a:latin typeface="Batang" pitchFamily="18" charset="-127"/>
                <a:ea typeface="Batang" pitchFamily="18" charset="-127"/>
              </a:rPr>
              <a:t>one of the most </a:t>
            </a:r>
            <a:r>
              <a:rPr lang="pl-PL" sz="3100" b="1" dirty="0" err="1">
                <a:latin typeface="Batang" pitchFamily="18" charset="-127"/>
                <a:ea typeface="Batang" pitchFamily="18" charset="-127"/>
              </a:rPr>
              <a:t>interactive</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museums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in</a:t>
            </a:r>
            <a:r>
              <a:rPr lang="pl-PL" sz="3100" b="1" dirty="0">
                <a:latin typeface="Batang" pitchFamily="18" charset="-127"/>
                <a:ea typeface="Batang" pitchFamily="18" charset="-127"/>
              </a:rPr>
              <a:t> the region, </a:t>
            </a:r>
            <a:r>
              <a:rPr lang="pl-PL" sz="3100" b="1" dirty="0" err="1">
                <a:latin typeface="Batang" pitchFamily="18" charset="-127"/>
                <a:ea typeface="Batang" pitchFamily="18" charset="-127"/>
              </a:rPr>
              <a:t>where</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you</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can</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learn</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more</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about</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geological</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history</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What's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more</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museum</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is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located</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in</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amazing</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plaze</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called</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Wietrznia</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from</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which</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you</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can</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have</a:t>
            </a:r>
            <a:r>
              <a:rPr lang="pl-PL" sz="3100" b="1" dirty="0">
                <a:latin typeface="Batang" pitchFamily="18" charset="-127"/>
                <a:ea typeface="Batang" pitchFamily="18" charset="-127"/>
              </a:rPr>
              <a:t> great </a:t>
            </a:r>
            <a:r>
              <a:rPr lang="pl-PL" sz="3100" b="1" dirty="0" err="1">
                <a:latin typeface="Batang" pitchFamily="18" charset="-127"/>
                <a:ea typeface="Batang" pitchFamily="18" charset="-127"/>
              </a:rPr>
              <a:t>views</a:t>
            </a:r>
            <a:r>
              <a:rPr lang="pl-PL" sz="3100" b="1" dirty="0">
                <a:latin typeface="Batang" pitchFamily="18" charset="-127"/>
                <a:ea typeface="Batang" pitchFamily="18" charset="-127"/>
              </a:rPr>
              <a:t> on Telegraf Hill and </a:t>
            </a:r>
            <a:r>
              <a:rPr lang="pl-PL" sz="3100" b="1" dirty="0" err="1">
                <a:latin typeface="Batang" pitchFamily="18" charset="-127"/>
                <a:ea typeface="Batang" pitchFamily="18" charset="-127"/>
              </a:rPr>
              <a:t>some</a:t>
            </a:r>
            <a:r>
              <a:rPr lang="pl-PL" sz="3100" b="1" dirty="0">
                <a:latin typeface="Batang" pitchFamily="18" charset="-127"/>
                <a:ea typeface="Batang" pitchFamily="18" charset="-127"/>
              </a:rPr>
              <a:t> part of Kielce. </a:t>
            </a:r>
            <a:r>
              <a:rPr lang="en-US" sz="3100" b="1" dirty="0">
                <a:latin typeface="Batang" pitchFamily="18" charset="-127"/>
                <a:ea typeface="Batang" pitchFamily="18" charset="-127"/>
              </a:rPr>
              <a:t>Exhibition of the centre presents a rich and unique in the world scale collection of animals living in the prehistoric periods, among others while Kielce was flooded with very warm Devonian sea, full of coral reefs</a:t>
            </a:r>
            <a:r>
              <a:rPr lang="en-US" sz="3100" b="1" dirty="0" smtClean="0">
                <a:latin typeface="Batang" pitchFamily="18" charset="-127"/>
                <a:ea typeface="Batang" pitchFamily="18" charset="-127"/>
              </a:rPr>
              <a:t>.</a:t>
            </a:r>
            <a:endParaRPr lang="pl-PL" sz="3100" b="1" dirty="0" smtClean="0">
              <a:latin typeface="Batang" pitchFamily="18" charset="-127"/>
              <a:ea typeface="Batang" pitchFamily="18" charset="-127"/>
            </a:endParaRPr>
          </a:p>
          <a:p>
            <a:r>
              <a:rPr lang="en-US" sz="3100" b="1" dirty="0" smtClean="0">
                <a:latin typeface="Batang" pitchFamily="18" charset="-127"/>
                <a:ea typeface="Batang" pitchFamily="18" charset="-127"/>
              </a:rPr>
              <a:t>The </a:t>
            </a:r>
            <a:r>
              <a:rPr lang="en-US" sz="3100" b="1" dirty="0">
                <a:latin typeface="Batang" pitchFamily="18" charset="-127"/>
                <a:ea typeface="Batang" pitchFamily="18" charset="-127"/>
              </a:rPr>
              <a:t>great attraction is also a time-capsule with 5D cinema, where everyone may take a </a:t>
            </a:r>
            <a:r>
              <a:rPr lang="en-US" sz="3100" b="1" dirty="0" err="1">
                <a:latin typeface="Batang" pitchFamily="18" charset="-127"/>
                <a:ea typeface="Batang" pitchFamily="18" charset="-127"/>
              </a:rPr>
              <a:t>journeyto</a:t>
            </a:r>
            <a:r>
              <a:rPr lang="en-US" sz="3100" b="1" dirty="0">
                <a:latin typeface="Batang" pitchFamily="18" charset="-127"/>
                <a:ea typeface="Batang" pitchFamily="18" charset="-127"/>
              </a:rPr>
              <a:t> the centre of the Earth. Visitors may also take part in field researches, theoretical and practical </a:t>
            </a:r>
            <a:r>
              <a:rPr lang="en-US" sz="3100" b="1" dirty="0" err="1">
                <a:latin typeface="Batang" pitchFamily="18" charset="-127"/>
                <a:ea typeface="Batang" pitchFamily="18" charset="-127"/>
              </a:rPr>
              <a:t>geoeducational</a:t>
            </a:r>
            <a:r>
              <a:rPr lang="en-US" sz="3100" b="1" dirty="0">
                <a:latin typeface="Batang" pitchFamily="18" charset="-127"/>
                <a:ea typeface="Batang" pitchFamily="18" charset="-127"/>
              </a:rPr>
              <a:t> classes, workshops, walks through the paths in the park surrounding the object. </a:t>
            </a:r>
            <a:r>
              <a:rPr lang="pl-PL" sz="3100" b="1" dirty="0" err="1" smtClean="0">
                <a:latin typeface="Batang" pitchFamily="18" charset="-127"/>
                <a:ea typeface="Batang" pitchFamily="18" charset="-127"/>
              </a:rPr>
              <a:t>Some</a:t>
            </a:r>
            <a:r>
              <a:rPr lang="pl-PL" sz="3100" b="1" dirty="0" smtClean="0">
                <a:latin typeface="Batang" pitchFamily="18" charset="-127"/>
                <a:ea typeface="Batang" pitchFamily="18" charset="-127"/>
              </a:rPr>
              <a:t> </a:t>
            </a:r>
            <a:r>
              <a:rPr lang="pl-PL" sz="3100" b="1" dirty="0" err="1">
                <a:latin typeface="Batang" pitchFamily="18" charset="-127"/>
                <a:ea typeface="Batang" pitchFamily="18" charset="-127"/>
              </a:rPr>
              <a:t>creatures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are</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really</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amazing</a:t>
            </a:r>
            <a:r>
              <a:rPr lang="pl-PL" sz="3100" b="1" dirty="0">
                <a:latin typeface="Batang" pitchFamily="18" charset="-127"/>
                <a:ea typeface="Batang" pitchFamily="18" charset="-127"/>
              </a:rPr>
              <a:t> and </a:t>
            </a:r>
            <a:r>
              <a:rPr lang="pl-PL" sz="3100" b="1" dirty="0" err="1">
                <a:latin typeface="Batang" pitchFamily="18" charset="-127"/>
                <a:ea typeface="Batang" pitchFamily="18" charset="-127"/>
              </a:rPr>
              <a:t>strange</a:t>
            </a:r>
            <a:r>
              <a:rPr lang="pl-PL" sz="3100" b="1" dirty="0">
                <a:latin typeface="Batang" pitchFamily="18" charset="-127"/>
                <a:ea typeface="Batang" pitchFamily="18" charset="-127"/>
              </a:rPr>
              <a:t>. The </a:t>
            </a:r>
            <a:r>
              <a:rPr lang="pl-PL" sz="3100" b="1" dirty="0" err="1">
                <a:latin typeface="Batang" pitchFamily="18" charset="-127"/>
                <a:ea typeface="Batang" pitchFamily="18" charset="-127"/>
              </a:rPr>
              <a:t>models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are</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accompanied</a:t>
            </a:r>
            <a:r>
              <a:rPr lang="pl-PL" sz="3100" b="1" dirty="0">
                <a:latin typeface="Batang" pitchFamily="18" charset="-127"/>
                <a:ea typeface="Batang" pitchFamily="18" charset="-127"/>
              </a:rPr>
              <a:t> by </a:t>
            </a:r>
            <a:r>
              <a:rPr lang="pl-PL" sz="3100" b="1" dirty="0" err="1">
                <a:latin typeface="Batang" pitchFamily="18" charset="-127"/>
                <a:ea typeface="Batang" pitchFamily="18" charset="-127"/>
              </a:rPr>
              <a:t>photos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texts</a:t>
            </a:r>
            <a:r>
              <a:rPr lang="pl-PL" sz="3100" b="1" dirty="0">
                <a:latin typeface="Batang" pitchFamily="18" charset="-127"/>
                <a:ea typeface="Batang" pitchFamily="18" charset="-127"/>
              </a:rPr>
              <a:t> and </a:t>
            </a:r>
            <a:r>
              <a:rPr lang="pl-PL" sz="3100" b="1" dirty="0" err="1">
                <a:latin typeface="Batang" pitchFamily="18" charset="-127"/>
                <a:ea typeface="Batang" pitchFamily="18" charset="-127"/>
              </a:rPr>
              <a:t>other</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graphics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introducing</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places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geology</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or</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history</a:t>
            </a:r>
            <a:r>
              <a:rPr lang="pl-PL" sz="3100" b="1" dirty="0">
                <a:latin typeface="Batang" pitchFamily="18" charset="-127"/>
                <a:ea typeface="Batang" pitchFamily="18" charset="-127"/>
              </a:rPr>
              <a:t>. </a:t>
            </a:r>
          </a:p>
          <a:p>
            <a:pPr>
              <a:buNone/>
            </a:pPr>
            <a:endParaRPr lang="pl-PL"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cgk1.jpg"/>
          <p:cNvPicPr>
            <a:picLocks noChangeAspect="1"/>
          </p:cNvPicPr>
          <p:nvPr/>
        </p:nvPicPr>
        <p:blipFill>
          <a:blip r:embed="rId2"/>
          <a:stretch>
            <a:fillRect/>
          </a:stretch>
        </p:blipFill>
        <p:spPr>
          <a:xfrm>
            <a:off x="214282" y="3429000"/>
            <a:ext cx="4643470" cy="3236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Obraz 3" descr="centrum_geoedukacji_-_galeria_ziemi_1277.jpg"/>
          <p:cNvPicPr>
            <a:picLocks noChangeAspect="1"/>
          </p:cNvPicPr>
          <p:nvPr/>
        </p:nvPicPr>
        <p:blipFill>
          <a:blip r:embed="rId3"/>
          <a:stretch>
            <a:fillRect/>
          </a:stretch>
        </p:blipFill>
        <p:spPr>
          <a:xfrm>
            <a:off x="642910" y="142852"/>
            <a:ext cx="7784592" cy="3224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Obraz 1" descr="414609_m630.jpg"/>
          <p:cNvPicPr>
            <a:picLocks noChangeAspect="1"/>
          </p:cNvPicPr>
          <p:nvPr/>
        </p:nvPicPr>
        <p:blipFill>
          <a:blip r:embed="rId4"/>
          <a:stretch>
            <a:fillRect/>
          </a:stretch>
        </p:blipFill>
        <p:spPr>
          <a:xfrm>
            <a:off x="4643438" y="2571744"/>
            <a:ext cx="4000496"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latin typeface="Batang" pitchFamily="18" charset="-127"/>
                <a:ea typeface="Batang" pitchFamily="18" charset="-127"/>
              </a:rPr>
              <a:t>Botanic</a:t>
            </a:r>
            <a:r>
              <a:rPr lang="pl-PL" b="1" dirty="0" smtClean="0">
                <a:latin typeface="Batang" pitchFamily="18" charset="-127"/>
                <a:ea typeface="Batang" pitchFamily="18" charset="-127"/>
              </a:rPr>
              <a:t> Garden</a:t>
            </a:r>
            <a:endParaRPr lang="pl-PL" b="1" dirty="0">
              <a:latin typeface="Batang" pitchFamily="18" charset="-127"/>
              <a:ea typeface="Batang" pitchFamily="18" charset="-127"/>
            </a:endParaRPr>
          </a:p>
        </p:txBody>
      </p:sp>
      <p:sp>
        <p:nvSpPr>
          <p:cNvPr id="3" name="Symbol zastępczy zawartości 2"/>
          <p:cNvSpPr>
            <a:spLocks noGrp="1"/>
          </p:cNvSpPr>
          <p:nvPr>
            <p:ph idx="1"/>
          </p:nvPr>
        </p:nvSpPr>
        <p:spPr/>
        <p:txBody>
          <a:bodyPr>
            <a:normAutofit fontScale="85000" lnSpcReduction="10000"/>
          </a:bodyPr>
          <a:lstStyle/>
          <a:p>
            <a:r>
              <a:rPr lang="en-US" b="1" dirty="0">
                <a:latin typeface="Batang" pitchFamily="18" charset="-127"/>
                <a:ea typeface="Batang" pitchFamily="18" charset="-127"/>
              </a:rPr>
              <a:t>The establishment of the Botanical Garden is yet another major step towards promotion of tourist must-sees in the city of Kielce and </a:t>
            </a:r>
            <a:r>
              <a:rPr lang="en-US" b="1" dirty="0" err="1">
                <a:latin typeface="Batang" pitchFamily="18" charset="-127"/>
                <a:ea typeface="Batang" pitchFamily="18" charset="-127"/>
              </a:rPr>
              <a:t>Świętokrzyskie</a:t>
            </a:r>
            <a:r>
              <a:rPr lang="en-US" b="1" dirty="0">
                <a:latin typeface="Batang" pitchFamily="18" charset="-127"/>
                <a:ea typeface="Batang" pitchFamily="18" charset="-127"/>
              </a:rPr>
              <a:t> region as a </a:t>
            </a:r>
            <a:r>
              <a:rPr lang="en-US" b="1" dirty="0" err="1">
                <a:latin typeface="Batang" pitchFamily="18" charset="-127"/>
                <a:ea typeface="Batang" pitchFamily="18" charset="-127"/>
              </a:rPr>
              <a:t>geotourist</a:t>
            </a:r>
            <a:r>
              <a:rPr lang="en-US" b="1" dirty="0">
                <a:latin typeface="Batang" pitchFamily="18" charset="-127"/>
                <a:ea typeface="Batang" pitchFamily="18" charset="-127"/>
              </a:rPr>
              <a:t> and naturalist’s paradise, bringing education as well as geological and ecological experience to the visitor’s fingertips.</a:t>
            </a:r>
          </a:p>
          <a:p>
            <a:r>
              <a:rPr lang="en-US" b="1" dirty="0">
                <a:latin typeface="Batang" pitchFamily="18" charset="-127"/>
                <a:ea typeface="Batang" pitchFamily="18" charset="-127"/>
              </a:rPr>
              <a:t>The entire facility and green area complex have been designed on the axis of the historic road which led to the monastic complex and the natural reserve of </a:t>
            </a:r>
            <a:r>
              <a:rPr lang="en-US" b="1" dirty="0" err="1">
                <a:latin typeface="Batang" pitchFamily="18" charset="-127"/>
                <a:ea typeface="Batang" pitchFamily="18" charset="-127"/>
              </a:rPr>
              <a:t>Karczówka</a:t>
            </a:r>
            <a:r>
              <a:rPr lang="en-US" b="1" dirty="0">
                <a:latin typeface="Batang" pitchFamily="18" charset="-127"/>
                <a:ea typeface="Batang" pitchFamily="18" charset="-127"/>
              </a:rPr>
              <a:t> hill.</a:t>
            </a:r>
          </a:p>
          <a:p>
            <a:endParaRPr lang="pl-PL"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geopark_tlo.jpg"/>
          <p:cNvPicPr>
            <a:picLocks noChangeAspect="1"/>
          </p:cNvPicPr>
          <p:nvPr/>
        </p:nvPicPr>
        <p:blipFill>
          <a:blip r:embed="rId2"/>
          <a:stretch>
            <a:fillRect/>
          </a:stretch>
        </p:blipFill>
        <p:spPr>
          <a:xfrm>
            <a:off x="428596" y="285728"/>
            <a:ext cx="7429552"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Obraz 1" descr="2.jpg"/>
          <p:cNvPicPr>
            <a:picLocks noChangeAspect="1"/>
          </p:cNvPicPr>
          <p:nvPr/>
        </p:nvPicPr>
        <p:blipFill>
          <a:blip r:embed="rId3" cstate="print"/>
          <a:stretch>
            <a:fillRect/>
          </a:stretch>
        </p:blipFill>
        <p:spPr>
          <a:xfrm>
            <a:off x="3714744" y="3000372"/>
            <a:ext cx="4929190" cy="3286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latin typeface="Batang" pitchFamily="18" charset="-127"/>
                <a:ea typeface="Batang" pitchFamily="18" charset="-127"/>
              </a:rPr>
              <a:t>Nature</a:t>
            </a:r>
            <a:r>
              <a:rPr lang="pl-PL" b="1" dirty="0" smtClean="0">
                <a:latin typeface="Batang" pitchFamily="18" charset="-127"/>
                <a:ea typeface="Batang" pitchFamily="18" charset="-127"/>
              </a:rPr>
              <a:t> </a:t>
            </a:r>
            <a:r>
              <a:rPr lang="pl-PL" b="1" dirty="0" err="1" smtClean="0">
                <a:latin typeface="Batang" pitchFamily="18" charset="-127"/>
                <a:ea typeface="Batang" pitchFamily="18" charset="-127"/>
              </a:rPr>
              <a:t>reserve</a:t>
            </a:r>
            <a:r>
              <a:rPr lang="pl-PL" b="1" dirty="0" smtClean="0">
                <a:latin typeface="Batang" pitchFamily="18" charset="-127"/>
                <a:ea typeface="Batang" pitchFamily="18" charset="-127"/>
              </a:rPr>
              <a:t> of </a:t>
            </a:r>
            <a:r>
              <a:rPr lang="pl-PL" b="1" dirty="0" err="1" smtClean="0">
                <a:latin typeface="Batang" pitchFamily="18" charset="-127"/>
                <a:ea typeface="Batang" pitchFamily="18" charset="-127"/>
              </a:rPr>
              <a:t>Ślichowice</a:t>
            </a:r>
            <a:endParaRPr lang="pl-PL" b="1" dirty="0">
              <a:latin typeface="Batang" pitchFamily="18" charset="-127"/>
              <a:ea typeface="Batang" pitchFamily="18" charset="-127"/>
            </a:endParaRPr>
          </a:p>
        </p:txBody>
      </p:sp>
      <p:sp>
        <p:nvSpPr>
          <p:cNvPr id="3" name="Symbol zastępczy zawartości 2"/>
          <p:cNvSpPr>
            <a:spLocks noGrp="1"/>
          </p:cNvSpPr>
          <p:nvPr>
            <p:ph idx="1"/>
          </p:nvPr>
        </p:nvSpPr>
        <p:spPr/>
        <p:txBody>
          <a:bodyPr/>
          <a:lstStyle/>
          <a:p>
            <a:r>
              <a:rPr lang="pl-PL" dirty="0" smtClean="0"/>
              <a:t> </a:t>
            </a:r>
            <a:r>
              <a:rPr lang="pl-PL" sz="2800" b="1" dirty="0" smtClean="0">
                <a:latin typeface="Batang" pitchFamily="18" charset="-127"/>
                <a:ea typeface="Batang" pitchFamily="18" charset="-127"/>
              </a:rPr>
              <a:t>The „</a:t>
            </a:r>
            <a:r>
              <a:rPr lang="pl-PL" sz="2800" b="1" dirty="0" err="1" smtClean="0">
                <a:latin typeface="Batang" pitchFamily="18" charset="-127"/>
                <a:ea typeface="Batang" pitchFamily="18" charset="-127"/>
              </a:rPr>
              <a:t>Ślichowice</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Geological</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Reserve</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which</a:t>
            </a:r>
            <a:r>
              <a:rPr lang="pl-PL" sz="2800" b="1" dirty="0">
                <a:latin typeface="Batang" pitchFamily="18" charset="-127"/>
                <a:ea typeface="Batang" pitchFamily="18" charset="-127"/>
              </a:rPr>
              <a:t> was </a:t>
            </a:r>
            <a:r>
              <a:rPr lang="pl-PL" sz="2800" b="1" dirty="0" err="1">
                <a:latin typeface="Batang" pitchFamily="18" charset="-127"/>
                <a:ea typeface="Batang" pitchFamily="18" charset="-127"/>
              </a:rPr>
              <a:t>also</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established</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in</a:t>
            </a:r>
            <a:r>
              <a:rPr lang="pl-PL" sz="2800" b="1" dirty="0">
                <a:latin typeface="Batang" pitchFamily="18" charset="-127"/>
                <a:ea typeface="Batang" pitchFamily="18" charset="-127"/>
              </a:rPr>
              <a:t> a </a:t>
            </a:r>
            <a:r>
              <a:rPr lang="pl-PL" sz="2800" b="1" dirty="0" err="1">
                <a:latin typeface="Batang" pitchFamily="18" charset="-127"/>
                <a:ea typeface="Batang" pitchFamily="18" charset="-127"/>
              </a:rPr>
              <a:t>former</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quarry</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is</a:t>
            </a:r>
            <a:r>
              <a:rPr lang="pl-PL" sz="2800" b="1" dirty="0">
                <a:latin typeface="Batang" pitchFamily="18" charset="-127"/>
                <a:ea typeface="Batang" pitchFamily="18" charset="-127"/>
              </a:rPr>
              <a:t> an </a:t>
            </a:r>
            <a:r>
              <a:rPr lang="pl-PL" sz="2800" b="1" dirty="0" err="1">
                <a:latin typeface="Batang" pitchFamily="18" charset="-127"/>
                <a:ea typeface="Batang" pitchFamily="18" charset="-127"/>
              </a:rPr>
              <a:t>interesting</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example</a:t>
            </a:r>
            <a:r>
              <a:rPr lang="pl-PL" sz="2800" b="1" dirty="0">
                <a:latin typeface="Batang" pitchFamily="18" charset="-127"/>
                <a:ea typeface="Batang" pitchFamily="18" charset="-127"/>
              </a:rPr>
              <a:t> of </a:t>
            </a:r>
            <a:r>
              <a:rPr lang="pl-PL" sz="2800" b="1" dirty="0" err="1">
                <a:latin typeface="Batang" pitchFamily="18" charset="-127"/>
                <a:ea typeface="Batang" pitchFamily="18" charset="-127"/>
              </a:rPr>
              <a:t>Hercynian</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tectonic</a:t>
            </a:r>
            <a:r>
              <a:rPr lang="pl-PL" sz="2800" b="1" dirty="0">
                <a:latin typeface="Batang" pitchFamily="18" charset="-127"/>
                <a:ea typeface="Batang" pitchFamily="18" charset="-127"/>
              </a:rPr>
              <a:t> influence </a:t>
            </a:r>
            <a:r>
              <a:rPr lang="pl-PL" sz="2800" b="1" dirty="0" err="1">
                <a:latin typeface="Batang" pitchFamily="18" charset="-127"/>
                <a:ea typeface="Batang" pitchFamily="18" charset="-127"/>
              </a:rPr>
              <a:t>exerted</a:t>
            </a:r>
            <a:r>
              <a:rPr lang="pl-PL" sz="2800" b="1" dirty="0">
                <a:latin typeface="Batang" pitchFamily="18" charset="-127"/>
                <a:ea typeface="Batang" pitchFamily="18" charset="-127"/>
              </a:rPr>
              <a:t> on the </a:t>
            </a:r>
            <a:r>
              <a:rPr lang="pl-PL" sz="2800" b="1" dirty="0" err="1">
                <a:latin typeface="Batang" pitchFamily="18" charset="-127"/>
                <a:ea typeface="Batang" pitchFamily="18" charset="-127"/>
              </a:rPr>
              <a:t>Swietokrzyskie</a:t>
            </a:r>
            <a:r>
              <a:rPr lang="pl-PL" sz="2800" b="1" dirty="0">
                <a:latin typeface="Batang" pitchFamily="18" charset="-127"/>
                <a:ea typeface="Batang" pitchFamily="18" charset="-127"/>
              </a:rPr>
              <a:t> Mountains </a:t>
            </a:r>
            <a:r>
              <a:rPr lang="pl-PL" sz="2800" b="1" dirty="0" err="1">
                <a:latin typeface="Batang" pitchFamily="18" charset="-127"/>
                <a:ea typeface="Batang" pitchFamily="18" charset="-127"/>
              </a:rPr>
              <a:t>which</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can</a:t>
            </a:r>
            <a:r>
              <a:rPr lang="pl-PL" sz="2800" b="1" dirty="0">
                <a:latin typeface="Batang" pitchFamily="18" charset="-127"/>
                <a:ea typeface="Batang" pitchFamily="18" charset="-127"/>
              </a:rPr>
              <a:t> be </a:t>
            </a:r>
            <a:r>
              <a:rPr lang="pl-PL" sz="2800" b="1" dirty="0" err="1">
                <a:latin typeface="Batang" pitchFamily="18" charset="-127"/>
                <a:ea typeface="Batang" pitchFamily="18" charset="-127"/>
              </a:rPr>
              <a:t>seen</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in</a:t>
            </a:r>
            <a:r>
              <a:rPr lang="pl-PL" sz="2800" b="1" dirty="0">
                <a:latin typeface="Batang" pitchFamily="18" charset="-127"/>
                <a:ea typeface="Batang" pitchFamily="18" charset="-127"/>
              </a:rPr>
              <a:t> the form of </a:t>
            </a:r>
            <a:r>
              <a:rPr lang="pl-PL" sz="2800" b="1" dirty="0" err="1">
                <a:latin typeface="Batang" pitchFamily="18" charset="-127"/>
                <a:ea typeface="Batang" pitchFamily="18" charset="-127"/>
              </a:rPr>
              <a:t>simple</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yet</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strongly</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undulating</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lime</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rocks</a:t>
            </a:r>
            <a:r>
              <a:rPr lang="pl-PL" sz="2800" b="1" dirty="0">
                <a:latin typeface="Batang" pitchFamily="18" charset="-127"/>
                <a:ea typeface="Batang" pitchFamily="18" charset="-127"/>
              </a:rPr>
              <a:t>. </a:t>
            </a:r>
            <a:endParaRPr lang="pl-PL" sz="2800" b="1" dirty="0" smtClean="0">
              <a:latin typeface="Batang" pitchFamily="18" charset="-127"/>
              <a:ea typeface="Batang" pitchFamily="18" charset="-127"/>
            </a:endParaRPr>
          </a:p>
          <a:p>
            <a:r>
              <a:rPr lang="pl-PL" sz="2800" b="1" dirty="0" smtClean="0">
                <a:latin typeface="Batang" pitchFamily="18" charset="-127"/>
                <a:ea typeface="Batang" pitchFamily="18" charset="-127"/>
              </a:rPr>
              <a:t>An </a:t>
            </a:r>
            <a:r>
              <a:rPr lang="pl-PL" sz="2800" b="1" dirty="0" err="1">
                <a:latin typeface="Batang" pitchFamily="18" charset="-127"/>
                <a:ea typeface="Batang" pitchFamily="18" charset="-127"/>
              </a:rPr>
              <a:t>interesting</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geological</a:t>
            </a:r>
            <a:r>
              <a:rPr lang="pl-PL" sz="2800" b="1" dirty="0">
                <a:latin typeface="Batang" pitchFamily="18" charset="-127"/>
                <a:ea typeface="Batang" pitchFamily="18" charset="-127"/>
              </a:rPr>
              <a:t> profile </a:t>
            </a:r>
            <a:r>
              <a:rPr lang="pl-PL" sz="2800" b="1" dirty="0" err="1">
                <a:latin typeface="Batang" pitchFamily="18" charset="-127"/>
                <a:ea typeface="Batang" pitchFamily="18" charset="-127"/>
              </a:rPr>
              <a:t>can</a:t>
            </a:r>
            <a:r>
              <a:rPr lang="pl-PL" sz="2800" b="1" dirty="0">
                <a:latin typeface="Batang" pitchFamily="18" charset="-127"/>
                <a:ea typeface="Batang" pitchFamily="18" charset="-127"/>
              </a:rPr>
              <a:t> be </a:t>
            </a:r>
            <a:r>
              <a:rPr lang="pl-PL" sz="2800" b="1" dirty="0" err="1">
                <a:latin typeface="Batang" pitchFamily="18" charset="-127"/>
                <a:ea typeface="Batang" pitchFamily="18" charset="-127"/>
              </a:rPr>
              <a:t>seen</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here</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with</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its</a:t>
            </a:r>
            <a:r>
              <a:rPr lang="pl-PL" sz="2800" b="1" dirty="0">
                <a:latin typeface="Batang" pitchFamily="18" charset="-127"/>
                <a:ea typeface="Batang" pitchFamily="18" charset="-127"/>
              </a:rPr>
              <a:t> </a:t>
            </a:r>
            <a:r>
              <a:rPr lang="pl-PL" sz="2800" b="1" dirty="0" err="1">
                <a:latin typeface="Batang" pitchFamily="18" charset="-127"/>
                <a:ea typeface="Batang" pitchFamily="18" charset="-127"/>
              </a:rPr>
              <a:t>reversed</a:t>
            </a:r>
            <a:r>
              <a:rPr lang="pl-PL" sz="2800" b="1" dirty="0">
                <a:latin typeface="Batang" pitchFamily="18" charset="-127"/>
                <a:ea typeface="Batang" pitchFamily="18" charset="-127"/>
              </a:rPr>
              <a:t> rock </a:t>
            </a:r>
            <a:r>
              <a:rPr lang="pl-PL" sz="2800" b="1" dirty="0" err="1">
                <a:latin typeface="Batang" pitchFamily="18" charset="-127"/>
                <a:ea typeface="Batang" pitchFamily="18" charset="-127"/>
              </a:rPr>
              <a:t>fold</a:t>
            </a:r>
            <a:r>
              <a:rPr lang="pl-PL" sz="2800" b="1" dirty="0">
                <a:latin typeface="Batang" pitchFamily="18" charset="-127"/>
                <a:ea typeface="Batang" pitchFamily="18" charset="-127"/>
              </a:rPr>
              <a:t>. </a:t>
            </a:r>
          </a:p>
          <a:p>
            <a:pPr>
              <a:buNone/>
            </a:pPr>
            <a:endParaRPr lang="pl-PL"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73_big.jpg"/>
          <p:cNvPicPr>
            <a:picLocks noChangeAspect="1"/>
          </p:cNvPicPr>
          <p:nvPr/>
        </p:nvPicPr>
        <p:blipFill>
          <a:blip r:embed="rId2"/>
          <a:stretch>
            <a:fillRect/>
          </a:stretch>
        </p:blipFill>
        <p:spPr>
          <a:xfrm>
            <a:off x="214282" y="214290"/>
            <a:ext cx="428625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Obraz 2" descr="18067214.jpg"/>
          <p:cNvPicPr>
            <a:picLocks noChangeAspect="1"/>
          </p:cNvPicPr>
          <p:nvPr/>
        </p:nvPicPr>
        <p:blipFill>
          <a:blip r:embed="rId3"/>
          <a:stretch>
            <a:fillRect/>
          </a:stretch>
        </p:blipFill>
        <p:spPr>
          <a:xfrm>
            <a:off x="4572000" y="3071810"/>
            <a:ext cx="4357686" cy="3274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latin typeface="Batang" pitchFamily="18" charset="-127"/>
                <a:ea typeface="Batang" pitchFamily="18" charset="-127"/>
              </a:rPr>
              <a:t>Nature</a:t>
            </a:r>
            <a:r>
              <a:rPr lang="pl-PL" b="1" dirty="0" smtClean="0">
                <a:latin typeface="Batang" pitchFamily="18" charset="-127"/>
                <a:ea typeface="Batang" pitchFamily="18" charset="-127"/>
              </a:rPr>
              <a:t> </a:t>
            </a:r>
            <a:r>
              <a:rPr lang="pl-PL" b="1" dirty="0" err="1" smtClean="0">
                <a:latin typeface="Batang" pitchFamily="18" charset="-127"/>
                <a:ea typeface="Batang" pitchFamily="18" charset="-127"/>
              </a:rPr>
              <a:t>reserve</a:t>
            </a:r>
            <a:r>
              <a:rPr lang="pl-PL" b="1" dirty="0" smtClean="0">
                <a:latin typeface="Batang" pitchFamily="18" charset="-127"/>
                <a:ea typeface="Batang" pitchFamily="18" charset="-127"/>
              </a:rPr>
              <a:t> of </a:t>
            </a:r>
            <a:r>
              <a:rPr lang="pl-PL" b="1" dirty="0" err="1" smtClean="0">
                <a:latin typeface="Batang" pitchFamily="18" charset="-127"/>
                <a:ea typeface="Batang" pitchFamily="18" charset="-127"/>
              </a:rPr>
              <a:t>Wietrznia</a:t>
            </a:r>
            <a:r>
              <a:rPr lang="pl-PL" b="1" dirty="0" smtClean="0">
                <a:latin typeface="Batang" pitchFamily="18" charset="-127"/>
                <a:ea typeface="Batang" pitchFamily="18" charset="-127"/>
              </a:rPr>
              <a:t> </a:t>
            </a:r>
            <a:endParaRPr lang="pl-PL" b="1" dirty="0">
              <a:latin typeface="Batang" pitchFamily="18" charset="-127"/>
              <a:ea typeface="Batang" pitchFamily="18" charset="-127"/>
            </a:endParaRPr>
          </a:p>
        </p:txBody>
      </p:sp>
      <p:sp>
        <p:nvSpPr>
          <p:cNvPr id="3" name="Symbol zastępczy zawartości 2"/>
          <p:cNvSpPr>
            <a:spLocks noGrp="1"/>
          </p:cNvSpPr>
          <p:nvPr>
            <p:ph idx="1"/>
          </p:nvPr>
        </p:nvSpPr>
        <p:spPr>
          <a:xfrm>
            <a:off x="214282" y="1600200"/>
            <a:ext cx="4286280" cy="4525963"/>
          </a:xfrm>
        </p:spPr>
        <p:txBody>
          <a:bodyPr>
            <a:normAutofit fontScale="92500" lnSpcReduction="10000"/>
          </a:bodyPr>
          <a:lstStyle/>
          <a:p>
            <a:pPr>
              <a:buNone/>
            </a:pPr>
            <a:r>
              <a:rPr lang="pl-PL" b="1" dirty="0" smtClean="0">
                <a:latin typeface="Batang" pitchFamily="18" charset="-127"/>
                <a:ea typeface="Batang" pitchFamily="18" charset="-127"/>
              </a:rPr>
              <a:t>   </a:t>
            </a:r>
            <a:r>
              <a:rPr lang="pl-PL" sz="2600" b="1" dirty="0" smtClean="0">
                <a:latin typeface="Batang" pitchFamily="18" charset="-127"/>
                <a:ea typeface="Batang" pitchFamily="18" charset="-127"/>
              </a:rPr>
              <a:t>The </a:t>
            </a:r>
            <a:r>
              <a:rPr lang="pl-PL" sz="2600" b="1" dirty="0">
                <a:latin typeface="Batang" pitchFamily="18" charset="-127"/>
                <a:ea typeface="Batang" pitchFamily="18" charset="-127"/>
              </a:rPr>
              <a:t>"</a:t>
            </a:r>
            <a:r>
              <a:rPr lang="pl-PL" sz="2600" b="1" i="1" dirty="0" err="1">
                <a:latin typeface="Batang" pitchFamily="18" charset="-127"/>
                <a:ea typeface="Batang" pitchFamily="18" charset="-127"/>
              </a:rPr>
              <a:t>Wietrznia</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Reserve</a:t>
            </a:r>
            <a:r>
              <a:rPr lang="pl-PL" sz="2600" b="1" dirty="0">
                <a:latin typeface="Batang" pitchFamily="18" charset="-127"/>
                <a:ea typeface="Batang" pitchFamily="18" charset="-127"/>
              </a:rPr>
              <a:t>, on the </a:t>
            </a:r>
            <a:r>
              <a:rPr lang="pl-PL" sz="2600" b="1" dirty="0" err="1">
                <a:latin typeface="Batang" pitchFamily="18" charset="-127"/>
                <a:ea typeface="Batang" pitchFamily="18" charset="-127"/>
              </a:rPr>
              <a:t>eastern</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edge</a:t>
            </a:r>
            <a:r>
              <a:rPr lang="pl-PL" sz="2600" b="1" dirty="0">
                <a:latin typeface="Batang" pitchFamily="18" charset="-127"/>
                <a:ea typeface="Batang" pitchFamily="18" charset="-127"/>
              </a:rPr>
              <a:t> of the "</a:t>
            </a:r>
            <a:r>
              <a:rPr lang="pl-PL" sz="2600" b="1" i="1" dirty="0">
                <a:latin typeface="Batang" pitchFamily="18" charset="-127"/>
                <a:ea typeface="Batang" pitchFamily="18" charset="-127"/>
              </a:rPr>
              <a:t>Kadzielnia</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range</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has</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very</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good</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examples</a:t>
            </a:r>
            <a:r>
              <a:rPr lang="pl-PL" sz="2600" b="1" dirty="0">
                <a:latin typeface="Batang" pitchFamily="18" charset="-127"/>
                <a:ea typeface="Batang" pitchFamily="18" charset="-127"/>
              </a:rPr>
              <a:t> of </a:t>
            </a:r>
            <a:r>
              <a:rPr lang="pl-PL" sz="2600" b="1" dirty="0" err="1">
                <a:latin typeface="Batang" pitchFamily="18" charset="-127"/>
                <a:ea typeface="Batang" pitchFamily="18" charset="-127"/>
              </a:rPr>
              <a:t>Late</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Devonian</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limestone</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with</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bands</a:t>
            </a:r>
            <a:r>
              <a:rPr lang="pl-PL" sz="2600" b="1" dirty="0">
                <a:latin typeface="Batang" pitchFamily="18" charset="-127"/>
                <a:ea typeface="Batang" pitchFamily="18" charset="-127"/>
              </a:rPr>
              <a:t> of </a:t>
            </a:r>
            <a:r>
              <a:rPr lang="pl-PL" sz="2600" b="1" dirty="0" err="1">
                <a:latin typeface="Batang" pitchFamily="18" charset="-127"/>
                <a:ea typeface="Batang" pitchFamily="18" charset="-127"/>
              </a:rPr>
              <a:t>variable</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thickness</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containing</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fossilised</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remains</a:t>
            </a:r>
            <a:r>
              <a:rPr lang="pl-PL" sz="2600" b="1" dirty="0">
                <a:latin typeface="Batang" pitchFamily="18" charset="-127"/>
                <a:ea typeface="Batang" pitchFamily="18" charset="-127"/>
              </a:rPr>
              <a:t> of </a:t>
            </a:r>
            <a:r>
              <a:rPr lang="pl-PL" sz="2600" b="1" dirty="0" err="1">
                <a:latin typeface="Batang" pitchFamily="18" charset="-127"/>
                <a:ea typeface="Batang" pitchFamily="18" charset="-127"/>
              </a:rPr>
              <a:t>brachiopods</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corals</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snails</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bivalves</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trilobites</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lilies</a:t>
            </a:r>
            <a:r>
              <a:rPr lang="pl-PL" sz="2600" b="1" dirty="0">
                <a:latin typeface="Batang" pitchFamily="18" charset="-127"/>
                <a:ea typeface="Batang" pitchFamily="18" charset="-127"/>
              </a:rPr>
              <a:t> and </a:t>
            </a:r>
            <a:r>
              <a:rPr lang="pl-PL" sz="2600" b="1" dirty="0" err="1">
                <a:latin typeface="Batang" pitchFamily="18" charset="-127"/>
                <a:ea typeface="Batang" pitchFamily="18" charset="-127"/>
              </a:rPr>
              <a:t>armoured</a:t>
            </a:r>
            <a:r>
              <a:rPr lang="pl-PL" sz="2600" b="1" dirty="0">
                <a:latin typeface="Batang" pitchFamily="18" charset="-127"/>
                <a:ea typeface="Batang" pitchFamily="18" charset="-127"/>
              </a:rPr>
              <a:t> </a:t>
            </a:r>
            <a:r>
              <a:rPr lang="pl-PL" sz="2600" b="1" dirty="0" err="1">
                <a:latin typeface="Batang" pitchFamily="18" charset="-127"/>
                <a:ea typeface="Batang" pitchFamily="18" charset="-127"/>
              </a:rPr>
              <a:t>fish</a:t>
            </a:r>
            <a:r>
              <a:rPr lang="pl-PL" sz="2600" b="1" dirty="0">
                <a:latin typeface="Batang" pitchFamily="18" charset="-127"/>
                <a:ea typeface="Batang" pitchFamily="18" charset="-127"/>
              </a:rPr>
              <a:t>. </a:t>
            </a:r>
          </a:p>
          <a:p>
            <a:pPr>
              <a:buNone/>
            </a:pPr>
            <a:endParaRPr lang="pl-PL" dirty="0"/>
          </a:p>
        </p:txBody>
      </p:sp>
      <p:pic>
        <p:nvPicPr>
          <p:cNvPr id="4" name="Obraz 3" descr="wietrznia03.jpg"/>
          <p:cNvPicPr>
            <a:picLocks noChangeAspect="1"/>
          </p:cNvPicPr>
          <p:nvPr/>
        </p:nvPicPr>
        <p:blipFill>
          <a:blip r:embed="rId2"/>
          <a:stretch>
            <a:fillRect/>
          </a:stretch>
        </p:blipFill>
        <p:spPr>
          <a:xfrm>
            <a:off x="4214810" y="2214554"/>
            <a:ext cx="4500594" cy="3071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latin typeface="Batang" pitchFamily="18" charset="-127"/>
                <a:ea typeface="Batang" pitchFamily="18" charset="-127"/>
              </a:rPr>
              <a:t>Kielce</a:t>
            </a:r>
            <a:endParaRPr lang="pl-PL" sz="4800" b="1" dirty="0">
              <a:latin typeface="Batang" pitchFamily="18" charset="-127"/>
              <a:ea typeface="Batang" pitchFamily="18" charset="-127"/>
            </a:endParaRPr>
          </a:p>
        </p:txBody>
      </p:sp>
      <p:sp>
        <p:nvSpPr>
          <p:cNvPr id="3" name="Symbol zastępczy zawartości 2"/>
          <p:cNvSpPr>
            <a:spLocks noGrp="1"/>
          </p:cNvSpPr>
          <p:nvPr>
            <p:ph idx="1"/>
          </p:nvPr>
        </p:nvSpPr>
        <p:spPr>
          <a:xfrm>
            <a:off x="457200" y="1643050"/>
            <a:ext cx="8229600" cy="4786346"/>
          </a:xfrm>
        </p:spPr>
        <p:txBody>
          <a:bodyPr>
            <a:normAutofit fontScale="92500" lnSpcReduction="20000"/>
          </a:bodyPr>
          <a:lstStyle/>
          <a:p>
            <a:r>
              <a:rPr lang="pl-PL" dirty="0" smtClean="0"/>
              <a:t> </a:t>
            </a:r>
            <a:r>
              <a:rPr lang="pl-PL" b="1" dirty="0" err="1" smtClean="0">
                <a:latin typeface="Batang" pitchFamily="18" charset="-127"/>
                <a:ea typeface="Batang" pitchFamily="18" charset="-127"/>
              </a:rPr>
              <a:t>Is</a:t>
            </a:r>
            <a:r>
              <a:rPr lang="pl-PL" b="1" dirty="0" smtClean="0">
                <a:latin typeface="Batang" pitchFamily="18" charset="-127"/>
                <a:ea typeface="Batang" pitchFamily="18" charset="-127"/>
              </a:rPr>
              <a:t> </a:t>
            </a:r>
            <a:r>
              <a:rPr lang="pl-PL" b="1" dirty="0">
                <a:latin typeface="Batang" pitchFamily="18" charset="-127"/>
                <a:ea typeface="Batang" pitchFamily="18" charset="-127"/>
              </a:rPr>
              <a:t>the </a:t>
            </a:r>
            <a:r>
              <a:rPr lang="pl-PL" b="1" dirty="0" err="1">
                <a:latin typeface="Batang" pitchFamily="18" charset="-127"/>
                <a:ea typeface="Batang" pitchFamily="18" charset="-127"/>
              </a:rPr>
              <a:t>nearest</a:t>
            </a:r>
            <a:r>
              <a:rPr lang="pl-PL" b="1" dirty="0">
                <a:latin typeface="Batang" pitchFamily="18" charset="-127"/>
                <a:ea typeface="Batang" pitchFamily="18" charset="-127"/>
              </a:rPr>
              <a:t> big city to </a:t>
            </a:r>
            <a:r>
              <a:rPr lang="pl-PL" b="1" dirty="0" err="1" smtClean="0">
                <a:latin typeface="Batang" pitchFamily="18" charset="-127"/>
                <a:ea typeface="Batang" pitchFamily="18" charset="-127"/>
              </a:rPr>
              <a:t>us</a:t>
            </a:r>
            <a:r>
              <a:rPr lang="pl-PL" b="1" dirty="0" smtClean="0">
                <a:latin typeface="Batang" pitchFamily="18" charset="-127"/>
                <a:ea typeface="Batang" pitchFamily="18" charset="-127"/>
              </a:rPr>
              <a:t>.</a:t>
            </a:r>
          </a:p>
          <a:p>
            <a:r>
              <a:rPr lang="pl-PL" b="1" dirty="0" err="1" smtClean="0">
                <a:latin typeface="Batang" pitchFamily="18" charset="-127"/>
                <a:ea typeface="Batang" pitchFamily="18" charset="-127"/>
              </a:rPr>
              <a:t>It’s</a:t>
            </a:r>
            <a:r>
              <a:rPr lang="pl-PL" b="1" dirty="0" smtClean="0">
                <a:latin typeface="Batang" pitchFamily="18" charset="-127"/>
                <a:ea typeface="Batang" pitchFamily="18" charset="-127"/>
              </a:rPr>
              <a:t> </a:t>
            </a:r>
            <a:r>
              <a:rPr lang="pl-PL" b="1" dirty="0" err="1">
                <a:latin typeface="Batang" pitchFamily="18" charset="-127"/>
                <a:ea typeface="Batang" pitchFamily="18" charset="-127"/>
              </a:rPr>
              <a:t>placed</a:t>
            </a:r>
            <a:r>
              <a:rPr lang="pl-PL" b="1" dirty="0">
                <a:latin typeface="Batang" pitchFamily="18" charset="-127"/>
                <a:ea typeface="Batang" pitchFamily="18" charset="-127"/>
              </a:rPr>
              <a:t> 40 </a:t>
            </a:r>
            <a:r>
              <a:rPr lang="pl-PL" b="1" dirty="0" err="1">
                <a:latin typeface="Batang" pitchFamily="18" charset="-127"/>
                <a:ea typeface="Batang" pitchFamily="18" charset="-127"/>
              </a:rPr>
              <a:t>minutes</a:t>
            </a:r>
            <a:r>
              <a:rPr lang="pl-PL" b="1" dirty="0">
                <a:latin typeface="Batang" pitchFamily="18" charset="-127"/>
                <a:ea typeface="Batang" pitchFamily="18" charset="-127"/>
              </a:rPr>
              <a:t> by car </a:t>
            </a:r>
            <a:r>
              <a:rPr lang="pl-PL" b="1" dirty="0" err="1">
                <a:latin typeface="Batang" pitchFamily="18" charset="-127"/>
                <a:ea typeface="Batang" pitchFamily="18" charset="-127"/>
              </a:rPr>
              <a:t>from</a:t>
            </a:r>
            <a:r>
              <a:rPr lang="pl-PL" b="1" dirty="0">
                <a:latin typeface="Batang" pitchFamily="18" charset="-127"/>
                <a:ea typeface="Batang" pitchFamily="18" charset="-127"/>
              </a:rPr>
              <a:t> Końskie</a:t>
            </a:r>
            <a:r>
              <a:rPr lang="pl-PL" b="1" dirty="0" smtClean="0">
                <a:latin typeface="Batang" pitchFamily="18" charset="-127"/>
                <a:ea typeface="Batang" pitchFamily="18" charset="-127"/>
              </a:rPr>
              <a:t>.</a:t>
            </a:r>
          </a:p>
          <a:p>
            <a:r>
              <a:rPr lang="pl-PL" b="1" dirty="0" err="1" smtClean="0">
                <a:latin typeface="Batang" pitchFamily="18" charset="-127"/>
                <a:ea typeface="Batang" pitchFamily="18" charset="-127"/>
              </a:rPr>
              <a:t>There</a:t>
            </a:r>
            <a:r>
              <a:rPr lang="pl-PL" b="1" dirty="0" smtClean="0">
                <a:latin typeface="Batang" pitchFamily="18" charset="-127"/>
                <a:ea typeface="Batang" pitchFamily="18" charset="-127"/>
              </a:rPr>
              <a:t> </a:t>
            </a:r>
            <a:r>
              <a:rPr lang="pl-PL" b="1" dirty="0">
                <a:latin typeface="Batang" pitchFamily="18" charset="-127"/>
                <a:ea typeface="Batang" pitchFamily="18" charset="-127"/>
              </a:rPr>
              <a:t>live </a:t>
            </a:r>
            <a:r>
              <a:rPr lang="pl-PL" b="1" dirty="0" err="1">
                <a:latin typeface="Batang" pitchFamily="18" charset="-127"/>
                <a:ea typeface="Batang" pitchFamily="18" charset="-127"/>
              </a:rPr>
              <a:t>almost</a:t>
            </a:r>
            <a:r>
              <a:rPr lang="pl-PL" b="1" dirty="0">
                <a:latin typeface="Batang" pitchFamily="18" charset="-127"/>
                <a:ea typeface="Batang" pitchFamily="18" charset="-127"/>
              </a:rPr>
              <a:t> 200 </a:t>
            </a:r>
            <a:r>
              <a:rPr lang="pl-PL" b="1" dirty="0" err="1">
                <a:latin typeface="Batang" pitchFamily="18" charset="-127"/>
                <a:ea typeface="Batang" pitchFamily="18" charset="-127"/>
              </a:rPr>
              <a:t>thousends</a:t>
            </a:r>
            <a:r>
              <a:rPr lang="pl-PL" b="1" dirty="0">
                <a:latin typeface="Batang" pitchFamily="18" charset="-127"/>
                <a:ea typeface="Batang" pitchFamily="18" charset="-127"/>
              </a:rPr>
              <a:t> of </a:t>
            </a:r>
            <a:r>
              <a:rPr lang="pl-PL" b="1" dirty="0" err="1">
                <a:latin typeface="Batang" pitchFamily="18" charset="-127"/>
                <a:ea typeface="Batang" pitchFamily="18" charset="-127"/>
              </a:rPr>
              <a:t>people</a:t>
            </a:r>
            <a:r>
              <a:rPr lang="pl-PL" b="1" dirty="0" smtClean="0">
                <a:latin typeface="Batang" pitchFamily="18" charset="-127"/>
                <a:ea typeface="Batang" pitchFamily="18" charset="-127"/>
              </a:rPr>
              <a:t>. The </a:t>
            </a:r>
            <a:r>
              <a:rPr lang="pl-PL" b="1" dirty="0">
                <a:latin typeface="Batang" pitchFamily="18" charset="-127"/>
                <a:ea typeface="Batang" pitchFamily="18" charset="-127"/>
              </a:rPr>
              <a:t>city </a:t>
            </a:r>
            <a:r>
              <a:rPr lang="pl-PL" b="1" dirty="0" err="1">
                <a:latin typeface="Batang" pitchFamily="18" charset="-127"/>
                <a:ea typeface="Batang" pitchFamily="18" charset="-127"/>
              </a:rPr>
              <a:t>is</a:t>
            </a:r>
            <a:r>
              <a:rPr lang="pl-PL" b="1" dirty="0">
                <a:latin typeface="Batang" pitchFamily="18" charset="-127"/>
                <a:ea typeface="Batang" pitchFamily="18" charset="-127"/>
              </a:rPr>
              <a:t> </a:t>
            </a:r>
            <a:r>
              <a:rPr lang="pl-PL" b="1" dirty="0" err="1">
                <a:latin typeface="Batang" pitchFamily="18" charset="-127"/>
                <a:ea typeface="Batang" pitchFamily="18" charset="-127"/>
              </a:rPr>
              <a:t>located</a:t>
            </a:r>
            <a:r>
              <a:rPr lang="pl-PL" b="1" dirty="0">
                <a:latin typeface="Batang" pitchFamily="18" charset="-127"/>
                <a:ea typeface="Batang" pitchFamily="18" charset="-127"/>
              </a:rPr>
              <a:t> </a:t>
            </a:r>
            <a:r>
              <a:rPr lang="pl-PL" b="1" dirty="0" err="1">
                <a:latin typeface="Batang" pitchFamily="18" charset="-127"/>
                <a:ea typeface="Batang" pitchFamily="18" charset="-127"/>
              </a:rPr>
              <a:t>in</a:t>
            </a:r>
            <a:r>
              <a:rPr lang="pl-PL" b="1" dirty="0">
                <a:latin typeface="Batang" pitchFamily="18" charset="-127"/>
                <a:ea typeface="Batang" pitchFamily="18" charset="-127"/>
              </a:rPr>
              <a:t> the </a:t>
            </a:r>
            <a:r>
              <a:rPr lang="pl-PL" b="1" dirty="0" err="1">
                <a:latin typeface="Batang" pitchFamily="18" charset="-127"/>
                <a:ea typeface="Batang" pitchFamily="18" charset="-127"/>
              </a:rPr>
              <a:t>middle</a:t>
            </a:r>
            <a:r>
              <a:rPr lang="pl-PL" b="1" dirty="0">
                <a:latin typeface="Batang" pitchFamily="18" charset="-127"/>
                <a:ea typeface="Batang" pitchFamily="18" charset="-127"/>
              </a:rPr>
              <a:t> of the Świętokrzyskie Mountains, </a:t>
            </a:r>
            <a:r>
              <a:rPr lang="pl-PL" b="1" dirty="0" err="1">
                <a:latin typeface="Batang" pitchFamily="18" charset="-127"/>
                <a:ea typeface="Batang" pitchFamily="18" charset="-127"/>
              </a:rPr>
              <a:t>also</a:t>
            </a:r>
            <a:r>
              <a:rPr lang="pl-PL" b="1" dirty="0">
                <a:latin typeface="Batang" pitchFamily="18" charset="-127"/>
                <a:ea typeface="Batang" pitchFamily="18" charset="-127"/>
              </a:rPr>
              <a:t> </a:t>
            </a:r>
            <a:r>
              <a:rPr lang="pl-PL" b="1" dirty="0" err="1">
                <a:latin typeface="Batang" pitchFamily="18" charset="-127"/>
                <a:ea typeface="Batang" pitchFamily="18" charset="-127"/>
              </a:rPr>
              <a:t>known</a:t>
            </a:r>
            <a:r>
              <a:rPr lang="pl-PL" b="1" dirty="0">
                <a:latin typeface="Batang" pitchFamily="18" charset="-127"/>
                <a:ea typeface="Batang" pitchFamily="18" charset="-127"/>
              </a:rPr>
              <a:t> as the Holy Cross Mountains, on the banks of Silnica </a:t>
            </a:r>
            <a:r>
              <a:rPr lang="pl-PL" b="1" dirty="0" err="1">
                <a:latin typeface="Batang" pitchFamily="18" charset="-127"/>
                <a:ea typeface="Batang" pitchFamily="18" charset="-127"/>
              </a:rPr>
              <a:t>river</a:t>
            </a:r>
            <a:r>
              <a:rPr lang="pl-PL" b="1" dirty="0">
                <a:latin typeface="Batang" pitchFamily="18" charset="-127"/>
                <a:ea typeface="Batang" pitchFamily="18" charset="-127"/>
              </a:rPr>
              <a:t>, </a:t>
            </a:r>
            <a:r>
              <a:rPr lang="pl-PL" b="1" dirty="0" err="1">
                <a:latin typeface="Batang" pitchFamily="18" charset="-127"/>
                <a:ea typeface="Batang" pitchFamily="18" charset="-127"/>
              </a:rPr>
              <a:t>in</a:t>
            </a:r>
            <a:r>
              <a:rPr lang="pl-PL" b="1" dirty="0">
                <a:latin typeface="Batang" pitchFamily="18" charset="-127"/>
                <a:ea typeface="Batang" pitchFamily="18" charset="-127"/>
              </a:rPr>
              <a:t> the northern part of the </a:t>
            </a:r>
            <a:r>
              <a:rPr lang="pl-PL" b="1" dirty="0" err="1">
                <a:latin typeface="Batang" pitchFamily="18" charset="-127"/>
                <a:ea typeface="Batang" pitchFamily="18" charset="-127"/>
              </a:rPr>
              <a:t>historical</a:t>
            </a:r>
            <a:r>
              <a:rPr lang="pl-PL" b="1" dirty="0">
                <a:latin typeface="Batang" pitchFamily="18" charset="-127"/>
                <a:ea typeface="Batang" pitchFamily="18" charset="-127"/>
              </a:rPr>
              <a:t> </a:t>
            </a:r>
            <a:r>
              <a:rPr lang="pl-PL" b="1" dirty="0" err="1">
                <a:latin typeface="Batang" pitchFamily="18" charset="-127"/>
                <a:ea typeface="Batang" pitchFamily="18" charset="-127"/>
              </a:rPr>
              <a:t>Polish</a:t>
            </a:r>
            <a:r>
              <a:rPr lang="pl-PL" b="1" dirty="0">
                <a:latin typeface="Batang" pitchFamily="18" charset="-127"/>
                <a:ea typeface="Batang" pitchFamily="18" charset="-127"/>
              </a:rPr>
              <a:t> </a:t>
            </a:r>
            <a:r>
              <a:rPr lang="pl-PL" b="1" dirty="0" err="1">
                <a:latin typeface="Batang" pitchFamily="18" charset="-127"/>
                <a:ea typeface="Batang" pitchFamily="18" charset="-127"/>
              </a:rPr>
              <a:t>province</a:t>
            </a:r>
            <a:r>
              <a:rPr lang="pl-PL" b="1" dirty="0">
                <a:latin typeface="Batang" pitchFamily="18" charset="-127"/>
                <a:ea typeface="Batang" pitchFamily="18" charset="-127"/>
              </a:rPr>
              <a:t> of </a:t>
            </a:r>
            <a:r>
              <a:rPr lang="pl-PL" b="1" dirty="0" err="1">
                <a:latin typeface="Batang" pitchFamily="18" charset="-127"/>
                <a:ea typeface="Batang" pitchFamily="18" charset="-127"/>
              </a:rPr>
              <a:t>Lesser</a:t>
            </a:r>
            <a:r>
              <a:rPr lang="pl-PL" b="1" dirty="0">
                <a:latin typeface="Batang" pitchFamily="18" charset="-127"/>
                <a:ea typeface="Batang" pitchFamily="18" charset="-127"/>
              </a:rPr>
              <a:t> Poland. </a:t>
            </a:r>
            <a:br>
              <a:rPr lang="pl-PL" b="1" dirty="0">
                <a:latin typeface="Batang" pitchFamily="18" charset="-127"/>
                <a:ea typeface="Batang" pitchFamily="18" charset="-127"/>
              </a:rPr>
            </a:br>
            <a:endParaRPr lang="pl-PL" b="1" dirty="0">
              <a:latin typeface="Batang" pitchFamily="18" charset="-127"/>
              <a:ea typeface="Batang" pitchFamily="18" charset="-127"/>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atang" pitchFamily="18" charset="-127"/>
                <a:ea typeface="Batang" pitchFamily="18" charset="-127"/>
              </a:rPr>
              <a:t>Chęciny </a:t>
            </a:r>
            <a:r>
              <a:rPr lang="pl-PL" b="1" dirty="0" err="1" smtClean="0">
                <a:latin typeface="Batang" pitchFamily="18" charset="-127"/>
                <a:ea typeface="Batang" pitchFamily="18" charset="-127"/>
              </a:rPr>
              <a:t>Castle</a:t>
            </a:r>
            <a:r>
              <a:rPr lang="pl-PL" b="1" dirty="0" smtClean="0">
                <a:latin typeface="Batang" pitchFamily="18" charset="-127"/>
                <a:ea typeface="Batang" pitchFamily="18" charset="-127"/>
              </a:rPr>
              <a:t> </a:t>
            </a:r>
            <a:endParaRPr lang="pl-PL" b="1" dirty="0">
              <a:latin typeface="Batang" pitchFamily="18" charset="-127"/>
              <a:ea typeface="Batang" pitchFamily="18" charset="-127"/>
            </a:endParaRPr>
          </a:p>
        </p:txBody>
      </p:sp>
      <p:sp>
        <p:nvSpPr>
          <p:cNvPr id="3" name="Symbol zastępczy zawartości 2"/>
          <p:cNvSpPr>
            <a:spLocks noGrp="1"/>
          </p:cNvSpPr>
          <p:nvPr>
            <p:ph idx="1"/>
          </p:nvPr>
        </p:nvSpPr>
        <p:spPr>
          <a:xfrm>
            <a:off x="457200" y="1357298"/>
            <a:ext cx="8229600" cy="5214974"/>
          </a:xfrm>
        </p:spPr>
        <p:txBody>
          <a:bodyPr>
            <a:noAutofit/>
          </a:bodyPr>
          <a:lstStyle/>
          <a:p>
            <a:r>
              <a:rPr lang="pl-PL" sz="2400" b="1" dirty="0" smtClean="0">
                <a:latin typeface="Batang" pitchFamily="18" charset="-127"/>
                <a:ea typeface="Batang" pitchFamily="18" charset="-127"/>
              </a:rPr>
              <a:t> </a:t>
            </a:r>
            <a:r>
              <a:rPr lang="en-US" sz="2400" b="1" dirty="0" smtClean="0">
                <a:latin typeface="Batang" pitchFamily="18" charset="-127"/>
                <a:ea typeface="Batang" pitchFamily="18" charset="-127"/>
              </a:rPr>
              <a:t>Chęciny </a:t>
            </a:r>
            <a:r>
              <a:rPr lang="en-US" sz="2400" b="1" dirty="0">
                <a:latin typeface="Batang" pitchFamily="18" charset="-127"/>
                <a:ea typeface="Batang" pitchFamily="18" charset="-127"/>
              </a:rPr>
              <a:t>Royal Castle was built in the late 13th century in Chęciny, Poland</a:t>
            </a:r>
            <a:r>
              <a:rPr lang="en-US" sz="2400" b="1" dirty="0" smtClean="0">
                <a:latin typeface="Batang" pitchFamily="18" charset="-127"/>
                <a:ea typeface="Batang" pitchFamily="18" charset="-127"/>
              </a:rPr>
              <a:t>.</a:t>
            </a:r>
            <a:endParaRPr lang="pl-PL" sz="2400" b="1" dirty="0" smtClean="0">
              <a:latin typeface="Batang" pitchFamily="18" charset="-127"/>
              <a:ea typeface="Batang" pitchFamily="18" charset="-127"/>
            </a:endParaRPr>
          </a:p>
          <a:p>
            <a:r>
              <a:rPr lang="en-US" sz="2400" b="1" dirty="0" smtClean="0">
                <a:latin typeface="Batang" pitchFamily="18" charset="-127"/>
                <a:ea typeface="Batang" pitchFamily="18" charset="-127"/>
              </a:rPr>
              <a:t> </a:t>
            </a:r>
            <a:r>
              <a:rPr lang="en-US" sz="2400" b="1" dirty="0">
                <a:latin typeface="Batang" pitchFamily="18" charset="-127"/>
                <a:ea typeface="Batang" pitchFamily="18" charset="-127"/>
              </a:rPr>
              <a:t>It fell into ruin in the 18th century and remains in that state to this day</a:t>
            </a:r>
            <a:r>
              <a:rPr lang="en-US" sz="2400" b="1" dirty="0" smtClean="0">
                <a:latin typeface="Batang" pitchFamily="18" charset="-127"/>
                <a:ea typeface="Batang" pitchFamily="18" charset="-127"/>
              </a:rPr>
              <a:t>.</a:t>
            </a:r>
            <a:r>
              <a:rPr lang="pl-PL" sz="2400" b="1" dirty="0" smtClean="0">
                <a:latin typeface="Batang" pitchFamily="18" charset="-127"/>
                <a:ea typeface="Batang" pitchFamily="18" charset="-127"/>
              </a:rPr>
              <a:t> </a:t>
            </a:r>
          </a:p>
          <a:p>
            <a:r>
              <a:rPr lang="pl-PL" sz="2400" b="1" dirty="0" err="1" smtClean="0">
                <a:latin typeface="Batang" pitchFamily="18" charset="-127"/>
                <a:ea typeface="Batang" pitchFamily="18" charset="-127"/>
              </a:rPr>
              <a:t>According</a:t>
            </a:r>
            <a:r>
              <a:rPr lang="pl-PL" sz="2400" b="1" dirty="0" smtClean="0">
                <a:latin typeface="Batang" pitchFamily="18" charset="-127"/>
                <a:ea typeface="Batang" pitchFamily="18" charset="-127"/>
              </a:rPr>
              <a:t> to legend </a:t>
            </a:r>
            <a:r>
              <a:rPr lang="pl-PL" sz="2400" b="1" dirty="0">
                <a:latin typeface="Batang" pitchFamily="18" charset="-127"/>
                <a:ea typeface="Batang" pitchFamily="18" charset="-127"/>
              </a:rPr>
              <a:t>r</a:t>
            </a:r>
            <a:r>
              <a:rPr lang="en-US" sz="2400" b="1" dirty="0" err="1" smtClean="0">
                <a:latin typeface="Batang" pitchFamily="18" charset="-127"/>
                <a:ea typeface="Batang" pitchFamily="18" charset="-127"/>
              </a:rPr>
              <a:t>emarkable</a:t>
            </a:r>
            <a:r>
              <a:rPr lang="en-US" sz="2400" b="1" dirty="0" smtClean="0">
                <a:latin typeface="Batang" pitchFamily="18" charset="-127"/>
                <a:ea typeface="Batang" pitchFamily="18" charset="-127"/>
              </a:rPr>
              <a:t> ruins of the castle in Chęciny are often visited by the ghost of White Lady. The spirit started to appear soon after the death of Bona Sforza, Queen of Poland who lived during the 16th century. </a:t>
            </a:r>
            <a:endParaRPr lang="pl-PL" sz="2400" b="1" dirty="0" smtClean="0">
              <a:latin typeface="Batang" pitchFamily="18" charset="-127"/>
              <a:ea typeface="Batang" pitchFamily="18" charset="-127"/>
            </a:endParaRPr>
          </a:p>
          <a:p>
            <a:r>
              <a:rPr lang="en-US" sz="2400" b="1" dirty="0" smtClean="0">
                <a:latin typeface="Batang" pitchFamily="18" charset="-127"/>
                <a:ea typeface="Batang" pitchFamily="18" charset="-127"/>
              </a:rPr>
              <a:t>Sforza, who came to Poland from Italy, is believed to hide some treasures somewhere in the castle. </a:t>
            </a:r>
            <a:endParaRPr lang="pl-PL" sz="2400" b="1" dirty="0" smtClean="0">
              <a:latin typeface="Batang" pitchFamily="18" charset="-127"/>
              <a:ea typeface="Batang" pitchFamily="18" charset="-127"/>
            </a:endParaRPr>
          </a:p>
          <a:p>
            <a:r>
              <a:rPr lang="en-US" sz="2400" b="1" dirty="0" smtClean="0">
                <a:latin typeface="Batang" pitchFamily="18" charset="-127"/>
                <a:ea typeface="Batang" pitchFamily="18" charset="-127"/>
              </a:rPr>
              <a:t>Due to this legends, it is supposed that she comes to Chęciny to search for them.</a:t>
            </a:r>
            <a:endParaRPr lang="pl-PL" sz="2400" b="1" dirty="0">
              <a:latin typeface="Batang" pitchFamily="18" charset="-127"/>
              <a:ea typeface="Batang" pitchFamily="18" charset="-127"/>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image011.jpg"/>
          <p:cNvPicPr>
            <a:picLocks noChangeAspect="1"/>
          </p:cNvPicPr>
          <p:nvPr/>
        </p:nvPicPr>
        <p:blipFill>
          <a:blip r:embed="rId2" cstate="print"/>
          <a:stretch>
            <a:fillRect/>
          </a:stretch>
        </p:blipFill>
        <p:spPr>
          <a:xfrm>
            <a:off x="357158" y="3429000"/>
            <a:ext cx="3526536" cy="2447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Obraz 1" descr="image010.jpg"/>
          <p:cNvPicPr>
            <a:picLocks noChangeAspect="1"/>
          </p:cNvPicPr>
          <p:nvPr/>
        </p:nvPicPr>
        <p:blipFill>
          <a:blip r:embed="rId3" cstate="print"/>
          <a:stretch>
            <a:fillRect/>
          </a:stretch>
        </p:blipFill>
        <p:spPr>
          <a:xfrm>
            <a:off x="4857752" y="3429000"/>
            <a:ext cx="3989548" cy="265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Obraz 2" descr="grzegorz_pierzak01.jpg"/>
          <p:cNvPicPr>
            <a:picLocks noChangeAspect="1"/>
          </p:cNvPicPr>
          <p:nvPr/>
        </p:nvPicPr>
        <p:blipFill>
          <a:blip r:embed="rId4" cstate="print"/>
          <a:stretch>
            <a:fillRect/>
          </a:stretch>
        </p:blipFill>
        <p:spPr>
          <a:xfrm>
            <a:off x="1928794" y="214290"/>
            <a:ext cx="5322099" cy="3548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latin typeface="Batang" pitchFamily="18" charset="-127"/>
                <a:ea typeface="Batang" pitchFamily="18" charset="-127"/>
              </a:rPr>
              <a:t>Telegraph</a:t>
            </a:r>
            <a:r>
              <a:rPr lang="pl-PL" b="1" dirty="0" smtClean="0">
                <a:latin typeface="Batang" pitchFamily="18" charset="-127"/>
                <a:ea typeface="Batang" pitchFamily="18" charset="-127"/>
              </a:rPr>
              <a:t> Kielce </a:t>
            </a:r>
            <a:endParaRPr lang="pl-PL" b="1" dirty="0">
              <a:latin typeface="Batang" pitchFamily="18" charset="-127"/>
              <a:ea typeface="Batang" pitchFamily="18" charset="-127"/>
            </a:endParaRPr>
          </a:p>
        </p:txBody>
      </p:sp>
      <p:sp>
        <p:nvSpPr>
          <p:cNvPr id="3" name="Symbol zastępczy zawartości 2"/>
          <p:cNvSpPr>
            <a:spLocks noGrp="1"/>
          </p:cNvSpPr>
          <p:nvPr>
            <p:ph idx="1"/>
          </p:nvPr>
        </p:nvSpPr>
        <p:spPr/>
        <p:txBody>
          <a:bodyPr>
            <a:normAutofit lnSpcReduction="10000"/>
          </a:bodyPr>
          <a:lstStyle/>
          <a:p>
            <a:r>
              <a:rPr lang="pl-PL" sz="2800" b="1" dirty="0" err="1" smtClean="0">
                <a:latin typeface="Batang" pitchFamily="18" charset="-127"/>
                <a:ea typeface="Batang" pitchFamily="18" charset="-127"/>
              </a:rPr>
              <a:t>If</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you</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like</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winter</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sports</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like</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skiing</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then</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you</a:t>
            </a:r>
            <a:r>
              <a:rPr lang="pl-PL" sz="2800" b="1" dirty="0" smtClean="0">
                <a:latin typeface="Batang" pitchFamily="18" charset="-127"/>
                <a:ea typeface="Batang" pitchFamily="18" charset="-127"/>
              </a:rPr>
              <a:t> will </a:t>
            </a:r>
            <a:r>
              <a:rPr lang="pl-PL" sz="2800" b="1" dirty="0" err="1" smtClean="0">
                <a:latin typeface="Batang" pitchFamily="18" charset="-127"/>
                <a:ea typeface="Batang" pitchFamily="18" charset="-127"/>
              </a:rPr>
              <a:t>find</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something</a:t>
            </a:r>
            <a:r>
              <a:rPr lang="pl-PL" sz="2800" b="1" dirty="0" smtClean="0">
                <a:latin typeface="Batang" pitchFamily="18" charset="-127"/>
                <a:ea typeface="Batang" pitchFamily="18" charset="-127"/>
              </a:rPr>
              <a:t> for </a:t>
            </a:r>
            <a:r>
              <a:rPr lang="pl-PL" sz="2800" b="1" dirty="0" err="1" smtClean="0">
                <a:latin typeface="Batang" pitchFamily="18" charset="-127"/>
                <a:ea typeface="Batang" pitchFamily="18" charset="-127"/>
              </a:rPr>
              <a:t>you</a:t>
            </a:r>
            <a:r>
              <a:rPr lang="pl-PL" sz="2800" b="1" dirty="0">
                <a:latin typeface="Batang" pitchFamily="18" charset="-127"/>
                <a:ea typeface="Batang" pitchFamily="18" charset="-127"/>
              </a:rPr>
              <a:t> </a:t>
            </a:r>
            <a:r>
              <a:rPr lang="pl-PL" sz="2800" b="1" dirty="0" err="1" smtClean="0">
                <a:latin typeface="Batang" pitchFamily="18" charset="-127"/>
                <a:ea typeface="Batang" pitchFamily="18" charset="-127"/>
              </a:rPr>
              <a:t>here</a:t>
            </a:r>
            <a:r>
              <a:rPr lang="pl-PL" sz="2800" b="1" dirty="0" smtClean="0">
                <a:latin typeface="Batang" pitchFamily="18" charset="-127"/>
                <a:ea typeface="Batang" pitchFamily="18" charset="-127"/>
              </a:rPr>
              <a:t>. </a:t>
            </a:r>
          </a:p>
          <a:p>
            <a:r>
              <a:rPr lang="en-US" sz="2800" b="1" dirty="0" smtClean="0">
                <a:latin typeface="Batang" pitchFamily="18" charset="-127"/>
                <a:ea typeface="Batang" pitchFamily="18" charset="-127"/>
              </a:rPr>
              <a:t>The ski resort is located in the </a:t>
            </a:r>
            <a:r>
              <a:rPr lang="pl-PL" sz="2800" b="1" dirty="0" err="1" smtClean="0">
                <a:latin typeface="Batang" pitchFamily="18" charset="-127"/>
                <a:ea typeface="Batang" pitchFamily="18" charset="-127"/>
              </a:rPr>
              <a:t>range</a:t>
            </a:r>
            <a:r>
              <a:rPr lang="pl-PL" sz="2800" b="1" dirty="0" smtClean="0">
                <a:latin typeface="Batang" pitchFamily="18" charset="-127"/>
                <a:ea typeface="Batang" pitchFamily="18" charset="-127"/>
              </a:rPr>
              <a:t> Dymiński </a:t>
            </a:r>
            <a:r>
              <a:rPr lang="en-US" sz="2800" b="1" dirty="0" smtClean="0">
                <a:latin typeface="Batang" pitchFamily="18" charset="-127"/>
                <a:ea typeface="Batang" pitchFamily="18" charset="-127"/>
              </a:rPr>
              <a:t>(</a:t>
            </a:r>
            <a:r>
              <a:rPr lang="en-US" sz="2800" b="1" dirty="0" err="1" smtClean="0">
                <a:latin typeface="Batang" pitchFamily="18" charset="-127"/>
                <a:ea typeface="Batang" pitchFamily="18" charset="-127"/>
              </a:rPr>
              <a:t>Świętokrzyskie</a:t>
            </a:r>
            <a:r>
              <a:rPr lang="en-US" sz="2800" b="1" dirty="0" smtClean="0">
                <a:latin typeface="Batang" pitchFamily="18" charset="-127"/>
                <a:ea typeface="Batang" pitchFamily="18" charset="-127"/>
              </a:rPr>
              <a:t> Mountains), in Chęciny-</a:t>
            </a:r>
            <a:r>
              <a:rPr lang="en-US" sz="2800" b="1" dirty="0" err="1" smtClean="0">
                <a:latin typeface="Batang" pitchFamily="18" charset="-127"/>
                <a:ea typeface="Batang" pitchFamily="18" charset="-127"/>
              </a:rPr>
              <a:t>Kielecki</a:t>
            </a:r>
            <a:r>
              <a:rPr lang="en-US" sz="2800" b="1" dirty="0" smtClean="0">
                <a:latin typeface="Batang" pitchFamily="18" charset="-127"/>
                <a:ea typeface="Batang" pitchFamily="18" charset="-127"/>
              </a:rPr>
              <a:t> Landscape Park on the northern slope of the </a:t>
            </a:r>
            <a:r>
              <a:rPr lang="en-US" sz="2800" b="1" dirty="0" err="1" smtClean="0">
                <a:latin typeface="Batang" pitchFamily="18" charset="-127"/>
                <a:ea typeface="Batang" pitchFamily="18" charset="-127"/>
              </a:rPr>
              <a:t>Telegraf</a:t>
            </a:r>
            <a:r>
              <a:rPr lang="en-US" sz="2800" b="1" dirty="0" smtClean="0">
                <a:latin typeface="Batang" pitchFamily="18" charset="-127"/>
                <a:ea typeface="Batang" pitchFamily="18" charset="-127"/>
              </a:rPr>
              <a:t> Hill (408 m </a:t>
            </a:r>
            <a:r>
              <a:rPr lang="en-US" sz="2800" b="1" dirty="0" err="1" smtClean="0">
                <a:latin typeface="Batang" pitchFamily="18" charset="-127"/>
                <a:ea typeface="Batang" pitchFamily="18" charset="-127"/>
              </a:rPr>
              <a:t>n.p.m</a:t>
            </a:r>
            <a:r>
              <a:rPr lang="en-US" sz="2800" b="1" dirty="0" smtClean="0">
                <a:latin typeface="Batang" pitchFamily="18" charset="-127"/>
                <a:ea typeface="Batang" pitchFamily="18" charset="-127"/>
              </a:rPr>
              <a:t>.).</a:t>
            </a:r>
            <a:r>
              <a:rPr lang="pl-PL" sz="2800" b="1" dirty="0" smtClean="0">
                <a:latin typeface="Batang" pitchFamily="18" charset="-127"/>
                <a:ea typeface="Batang" pitchFamily="18" charset="-127"/>
              </a:rPr>
              <a:t> </a:t>
            </a:r>
          </a:p>
          <a:p>
            <a:r>
              <a:rPr lang="en-US" sz="2800" b="1" dirty="0" smtClean="0">
                <a:latin typeface="Batang" pitchFamily="18" charset="-127"/>
                <a:ea typeface="Batang" pitchFamily="18" charset="-127"/>
              </a:rPr>
              <a:t>Along </a:t>
            </a:r>
            <a:r>
              <a:rPr lang="en-US" sz="2800" b="1" dirty="0">
                <a:latin typeface="Batang" pitchFamily="18" charset="-127"/>
                <a:ea typeface="Batang" pitchFamily="18" charset="-127"/>
              </a:rPr>
              <a:t>the chair lift to the top of the Telegraph there is a main ski track, in which the lower part also has a ski lift and a beginner's trail.</a:t>
            </a:r>
            <a:endParaRPr lang="pl-PL" sz="2800" b="1" dirty="0">
              <a:latin typeface="Batang" pitchFamily="18" charset="-127"/>
              <a:ea typeface="Batang" pitchFamily="18" charset="-127"/>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714356"/>
            <a:ext cx="8229600" cy="5411807"/>
          </a:xfrm>
        </p:spPr>
        <p:txBody>
          <a:bodyPr>
            <a:normAutofit/>
          </a:bodyPr>
          <a:lstStyle/>
          <a:p>
            <a:r>
              <a:rPr lang="pl-PL" sz="2800" b="1" dirty="0" smtClean="0">
                <a:latin typeface="Batang" pitchFamily="18" charset="-127"/>
                <a:ea typeface="Batang" pitchFamily="18" charset="-127"/>
              </a:rPr>
              <a:t> </a:t>
            </a:r>
            <a:r>
              <a:rPr lang="en-US" sz="2800" b="1" dirty="0" smtClean="0">
                <a:latin typeface="Batang" pitchFamily="18" charset="-127"/>
                <a:ea typeface="Batang" pitchFamily="18" charset="-127"/>
              </a:rPr>
              <a:t>S</a:t>
            </a:r>
            <a:r>
              <a:rPr lang="pl-PL" sz="2800" b="1" dirty="0" err="1" smtClean="0">
                <a:latin typeface="Batang" pitchFamily="18" charset="-127"/>
                <a:ea typeface="Batang" pitchFamily="18" charset="-127"/>
              </a:rPr>
              <a:t>lope</a:t>
            </a:r>
            <a:r>
              <a:rPr lang="pl-PL" sz="2800" b="1" dirty="0" smtClean="0">
                <a:latin typeface="Batang" pitchFamily="18" charset="-127"/>
                <a:ea typeface="Batang" pitchFamily="18" charset="-127"/>
              </a:rPr>
              <a:t> </a:t>
            </a:r>
            <a:r>
              <a:rPr lang="en-US" sz="2800" b="1" dirty="0" smtClean="0">
                <a:latin typeface="Batang" pitchFamily="18" charset="-127"/>
                <a:ea typeface="Batang" pitchFamily="18" charset="-127"/>
              </a:rPr>
              <a:t>is a place of many events, sports and cultural activities for the inhabitants of Kielce and its surroundings. There were, among others</a:t>
            </a:r>
            <a:r>
              <a:rPr lang="pl-PL" sz="2800" b="1" dirty="0" smtClean="0">
                <a:latin typeface="Batang" pitchFamily="18" charset="-127"/>
                <a:ea typeface="Batang" pitchFamily="18" charset="-127"/>
              </a:rPr>
              <a:t> </a:t>
            </a:r>
            <a:r>
              <a:rPr lang="pl-PL" sz="2800" b="1" dirty="0" err="1" smtClean="0">
                <a:latin typeface="Batang" pitchFamily="18" charset="-127"/>
                <a:ea typeface="Batang" pitchFamily="18" charset="-127"/>
              </a:rPr>
              <a:t>things</a:t>
            </a:r>
            <a:r>
              <a:rPr lang="pl-PL" sz="2800" b="1" dirty="0" smtClean="0">
                <a:latin typeface="Batang" pitchFamily="18" charset="-127"/>
                <a:ea typeface="Batang" pitchFamily="18" charset="-127"/>
              </a:rPr>
              <a:t>:</a:t>
            </a:r>
          </a:p>
          <a:p>
            <a:pPr>
              <a:buFont typeface="Wingdings" pitchFamily="2" charset="2"/>
              <a:buChar char="Ø"/>
            </a:pPr>
            <a:r>
              <a:rPr lang="en-US" sz="2600" b="1" dirty="0" smtClean="0">
                <a:latin typeface="Batang" pitchFamily="18" charset="-127"/>
                <a:ea typeface="Batang" pitchFamily="18" charset="-127"/>
              </a:rPr>
              <a:t>Cycle race CUP MTB series</a:t>
            </a:r>
            <a:endParaRPr lang="pl-PL" sz="2600" b="1" dirty="0" smtClean="0">
              <a:latin typeface="Batang" pitchFamily="18" charset="-127"/>
              <a:ea typeface="Batang" pitchFamily="18" charset="-127"/>
            </a:endParaRPr>
          </a:p>
          <a:p>
            <a:pPr>
              <a:buFont typeface="Wingdings" pitchFamily="2" charset="2"/>
              <a:buChar char="Ø"/>
            </a:pPr>
            <a:r>
              <a:rPr lang="en-US" sz="2600" b="1" dirty="0" smtClean="0">
                <a:latin typeface="Batang" pitchFamily="18" charset="-127"/>
                <a:ea typeface="Batang" pitchFamily="18" charset="-127"/>
              </a:rPr>
              <a:t>Polish Mountain Bike Championship MTB </a:t>
            </a:r>
            <a:endParaRPr lang="pl-PL" sz="2600" b="1" dirty="0" smtClean="0">
              <a:latin typeface="Batang" pitchFamily="18" charset="-127"/>
              <a:ea typeface="Batang" pitchFamily="18" charset="-127"/>
            </a:endParaRPr>
          </a:p>
          <a:p>
            <a:pPr>
              <a:buFont typeface="Wingdings" pitchFamily="2" charset="2"/>
              <a:buChar char="Ø"/>
            </a:pPr>
            <a:r>
              <a:rPr lang="en-US" sz="2600" b="1" dirty="0" smtClean="0">
                <a:latin typeface="Batang" pitchFamily="18" charset="-127"/>
                <a:ea typeface="Batang" pitchFamily="18" charset="-127"/>
              </a:rPr>
              <a:t>Cup of the </a:t>
            </a:r>
            <a:r>
              <a:rPr lang="en-US" sz="2600" b="1" dirty="0" err="1" smtClean="0">
                <a:latin typeface="Batang" pitchFamily="18" charset="-127"/>
                <a:ea typeface="Batang" pitchFamily="18" charset="-127"/>
              </a:rPr>
              <a:t>Świętokrzyskie</a:t>
            </a:r>
            <a:r>
              <a:rPr lang="en-US" sz="2600" b="1" dirty="0" smtClean="0">
                <a:latin typeface="Batang" pitchFamily="18" charset="-127"/>
                <a:ea typeface="Batang" pitchFamily="18" charset="-127"/>
              </a:rPr>
              <a:t> Mountains in Alpine Skiing and Snowboarding</a:t>
            </a:r>
            <a:endParaRPr lang="pl-PL" sz="2600" b="1" dirty="0" smtClean="0">
              <a:latin typeface="Batang" pitchFamily="18" charset="-127"/>
              <a:ea typeface="Batang" pitchFamily="18" charset="-127"/>
            </a:endParaRPr>
          </a:p>
          <a:p>
            <a:pPr>
              <a:buFont typeface="Wingdings" pitchFamily="2" charset="2"/>
              <a:buChar char="Ø"/>
            </a:pPr>
            <a:r>
              <a:rPr lang="en-US" sz="2600" b="1" dirty="0" smtClean="0">
                <a:latin typeface="Batang" pitchFamily="18" charset="-127"/>
                <a:ea typeface="Batang" pitchFamily="18" charset="-127"/>
              </a:rPr>
              <a:t>qualifying for the IX Polish Amateur Championship in the </a:t>
            </a:r>
            <a:r>
              <a:rPr lang="en-US" sz="2600" b="1" dirty="0" err="1" smtClean="0">
                <a:latin typeface="Batang" pitchFamily="18" charset="-127"/>
                <a:ea typeface="Batang" pitchFamily="18" charset="-127"/>
              </a:rPr>
              <a:t>Kross</a:t>
            </a:r>
            <a:r>
              <a:rPr lang="en-US" sz="2600" b="1" dirty="0" smtClean="0">
                <a:latin typeface="Batang" pitchFamily="18" charset="-127"/>
                <a:ea typeface="Batang" pitchFamily="18" charset="-127"/>
              </a:rPr>
              <a:t> Family Cup</a:t>
            </a:r>
            <a:endParaRPr lang="pl-PL" sz="2600" b="1" dirty="0">
              <a:latin typeface="Batang" pitchFamily="18" charset="-127"/>
              <a:ea typeface="Batang" pitchFamily="18" charset="-127"/>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7" presetClass="entr" presetSubtype="2"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7" presetClass="entr" presetSubtype="2"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7" presetClass="entr" presetSubtype="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image_gallery (1).jpg"/>
          <p:cNvPicPr>
            <a:picLocks noChangeAspect="1"/>
          </p:cNvPicPr>
          <p:nvPr/>
        </p:nvPicPr>
        <p:blipFill>
          <a:blip r:embed="rId2"/>
          <a:stretch>
            <a:fillRect/>
          </a:stretch>
        </p:blipFill>
        <p:spPr>
          <a:xfrm>
            <a:off x="285720" y="571480"/>
            <a:ext cx="4531451" cy="2965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Obraz 3" descr="z21274776V,Kielce--21-stycznia--stok-narciarski-Telegraf--Blo.jpg"/>
          <p:cNvPicPr>
            <a:picLocks noChangeAspect="1"/>
          </p:cNvPicPr>
          <p:nvPr/>
        </p:nvPicPr>
        <p:blipFill>
          <a:blip r:embed="rId3"/>
          <a:stretch>
            <a:fillRect/>
          </a:stretch>
        </p:blipFill>
        <p:spPr>
          <a:xfrm>
            <a:off x="857224" y="3286124"/>
            <a:ext cx="6858048" cy="3357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Obraz 1" descr="4b5ee37f31ad777d28cbda2be47b8031.jpg"/>
          <p:cNvPicPr>
            <a:picLocks noChangeAspect="1"/>
          </p:cNvPicPr>
          <p:nvPr/>
        </p:nvPicPr>
        <p:blipFill>
          <a:blip r:embed="rId4"/>
          <a:stretch>
            <a:fillRect/>
          </a:stretch>
        </p:blipFill>
        <p:spPr>
          <a:xfrm>
            <a:off x="4714876" y="1071546"/>
            <a:ext cx="4143384" cy="2762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1600201"/>
            <a:ext cx="8472518" cy="2828932"/>
          </a:xfrm>
        </p:spPr>
        <p:txBody>
          <a:bodyPr>
            <a:normAutofit fontScale="92500" lnSpcReduction="20000"/>
          </a:bodyPr>
          <a:lstStyle/>
          <a:p>
            <a:pPr algn="ctr">
              <a:buNone/>
            </a:pPr>
            <a:r>
              <a:rPr lang="pl-PL" sz="4100" b="1" dirty="0" err="1" smtClean="0">
                <a:latin typeface="Batang" pitchFamily="18" charset="-127"/>
                <a:ea typeface="Batang" pitchFamily="18" charset="-127"/>
              </a:rPr>
              <a:t>Thank</a:t>
            </a:r>
            <a:r>
              <a:rPr lang="pl-PL" sz="4100" b="1" dirty="0" smtClean="0">
                <a:latin typeface="Batang" pitchFamily="18" charset="-127"/>
                <a:ea typeface="Batang" pitchFamily="18" charset="-127"/>
              </a:rPr>
              <a:t> </a:t>
            </a:r>
            <a:r>
              <a:rPr lang="pl-PL" sz="4100" b="1" dirty="0" err="1" smtClean="0">
                <a:latin typeface="Batang" pitchFamily="18" charset="-127"/>
                <a:ea typeface="Batang" pitchFamily="18" charset="-127"/>
              </a:rPr>
              <a:t>you</a:t>
            </a:r>
            <a:r>
              <a:rPr lang="pl-PL" sz="4100" b="1" dirty="0" smtClean="0">
                <a:latin typeface="Batang" pitchFamily="18" charset="-127"/>
                <a:ea typeface="Batang" pitchFamily="18" charset="-127"/>
              </a:rPr>
              <a:t> for </a:t>
            </a:r>
            <a:r>
              <a:rPr lang="pl-PL" sz="4100" b="1" dirty="0" err="1" smtClean="0">
                <a:latin typeface="Batang" pitchFamily="18" charset="-127"/>
                <a:ea typeface="Batang" pitchFamily="18" charset="-127"/>
              </a:rPr>
              <a:t>your</a:t>
            </a:r>
            <a:r>
              <a:rPr lang="pl-PL" sz="4100" b="1" dirty="0" smtClean="0">
                <a:latin typeface="Batang" pitchFamily="18" charset="-127"/>
                <a:ea typeface="Batang" pitchFamily="18" charset="-127"/>
              </a:rPr>
              <a:t> </a:t>
            </a:r>
            <a:r>
              <a:rPr lang="pl-PL" sz="4100" b="1" dirty="0" err="1" smtClean="0">
                <a:latin typeface="Batang" pitchFamily="18" charset="-127"/>
                <a:ea typeface="Batang" pitchFamily="18" charset="-127"/>
              </a:rPr>
              <a:t>attention</a:t>
            </a:r>
            <a:r>
              <a:rPr lang="pl-PL" b="1" dirty="0" smtClean="0">
                <a:latin typeface="Batang" pitchFamily="18" charset="-127"/>
                <a:ea typeface="Batang" pitchFamily="18" charset="-127"/>
              </a:rPr>
              <a:t>. </a:t>
            </a:r>
            <a:r>
              <a:rPr lang="pl-PL" dirty="0" smtClean="0"/>
              <a:t/>
            </a:r>
            <a:br>
              <a:rPr lang="pl-PL" dirty="0" smtClean="0"/>
            </a:br>
            <a:endParaRPr lang="pl-PL" dirty="0" smtClean="0"/>
          </a:p>
          <a:p>
            <a:pPr>
              <a:buNone/>
            </a:pPr>
            <a:r>
              <a:rPr lang="pl-PL" sz="3000" b="1" dirty="0" err="1" smtClean="0">
                <a:latin typeface="Batang" pitchFamily="18" charset="-127"/>
                <a:ea typeface="Batang" pitchFamily="18" charset="-127"/>
              </a:rPr>
              <a:t>Presentation</a:t>
            </a:r>
            <a:r>
              <a:rPr lang="pl-PL" sz="3000" b="1" dirty="0" smtClean="0">
                <a:latin typeface="Batang" pitchFamily="18" charset="-127"/>
                <a:ea typeface="Batang" pitchFamily="18" charset="-127"/>
              </a:rPr>
              <a:t> </a:t>
            </a:r>
            <a:r>
              <a:rPr lang="pl-PL" sz="3000" b="1" dirty="0" err="1" smtClean="0">
                <a:latin typeface="Batang" pitchFamily="18" charset="-127"/>
                <a:ea typeface="Batang" pitchFamily="18" charset="-127"/>
              </a:rPr>
              <a:t>prepared</a:t>
            </a:r>
            <a:r>
              <a:rPr lang="pl-PL" sz="3000" b="1" dirty="0" smtClean="0">
                <a:latin typeface="Batang" pitchFamily="18" charset="-127"/>
                <a:ea typeface="Batang" pitchFamily="18" charset="-127"/>
              </a:rPr>
              <a:t>:</a:t>
            </a:r>
          </a:p>
          <a:p>
            <a:r>
              <a:rPr lang="pl-PL" sz="3000" b="1" dirty="0" smtClean="0">
                <a:latin typeface="Batang" pitchFamily="18" charset="-127"/>
                <a:ea typeface="Batang" pitchFamily="18" charset="-127"/>
              </a:rPr>
              <a:t>Martyna Ziomek</a:t>
            </a:r>
          </a:p>
          <a:p>
            <a:r>
              <a:rPr lang="pl-PL" sz="3000" b="1" dirty="0" smtClean="0">
                <a:latin typeface="Batang" pitchFamily="18" charset="-127"/>
                <a:ea typeface="Batang" pitchFamily="18" charset="-127"/>
              </a:rPr>
              <a:t>Nina Kiersznowska </a:t>
            </a:r>
          </a:p>
          <a:p>
            <a:pPr>
              <a:buNone/>
            </a:pPr>
            <a:r>
              <a:rPr lang="pl-PL" dirty="0" smtClean="0"/>
              <a:t>     </a:t>
            </a:r>
            <a:endParaRPr lang="pl-PL" dirty="0"/>
          </a:p>
        </p:txBody>
      </p:sp>
      <p:pic>
        <p:nvPicPr>
          <p:cNvPr id="1028" name="Picture 4"/>
          <p:cNvPicPr>
            <a:picLocks noChangeAspect="1" noChangeArrowheads="1"/>
          </p:cNvPicPr>
          <p:nvPr/>
        </p:nvPicPr>
        <p:blipFill>
          <a:blip r:embed="rId2"/>
          <a:srcRect/>
          <a:stretch>
            <a:fillRect/>
          </a:stretch>
        </p:blipFill>
        <p:spPr bwMode="auto">
          <a:xfrm>
            <a:off x="6357950" y="2857496"/>
            <a:ext cx="1809750" cy="676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pole tekstowe 6"/>
          <p:cNvSpPr txBox="1"/>
          <p:nvPr/>
        </p:nvSpPr>
        <p:spPr>
          <a:xfrm>
            <a:off x="857224" y="4643446"/>
            <a:ext cx="7858180" cy="1200329"/>
          </a:xfrm>
          <a:prstGeom prst="rect">
            <a:avLst/>
          </a:prstGeom>
          <a:noFill/>
        </p:spPr>
        <p:txBody>
          <a:bodyPr wrap="square" rtlCol="0">
            <a:spAutoFit/>
          </a:bodyPr>
          <a:lstStyle/>
          <a:p>
            <a:pPr algn="ctr"/>
            <a:r>
              <a:rPr lang="pl-PL" b="1" dirty="0" smtClean="0">
                <a:latin typeface="Batang" pitchFamily="18" charset="-127"/>
                <a:ea typeface="Batang" pitchFamily="18" charset="-127"/>
              </a:rPr>
              <a:t>Publikacja odzwierciedla jedynie stanowisko jej autorów i Komisja Europejska oraz Narodowa Agencja Programu Erasmus+ nie ponoszą odpowiedzialności za jej zawartość merytoryczną</a:t>
            </a:r>
            <a:r>
              <a:rPr lang="pl-PL" dirty="0" smtClean="0"/>
              <a:t>. </a:t>
            </a:r>
          </a:p>
          <a:p>
            <a:pPr algn="ctr"/>
            <a:endParaRPr lang="pl-PL"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2000"/>
                                        <p:tgtEl>
                                          <p:spTgt spid="3">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additive="base">
                                        <p:cTn id="24" dur="500" fill="hold"/>
                                        <p:tgtEl>
                                          <p:spTgt spid="1028"/>
                                        </p:tgtEl>
                                        <p:attrNameLst>
                                          <p:attrName>ppt_x</p:attrName>
                                        </p:attrNameLst>
                                      </p:cBhvr>
                                      <p:tavLst>
                                        <p:tav tm="0">
                                          <p:val>
                                            <p:strVal val="#ppt_x"/>
                                          </p:val>
                                        </p:tav>
                                        <p:tav tm="100000">
                                          <p:val>
                                            <p:strVal val="#ppt_x"/>
                                          </p:val>
                                        </p:tav>
                                      </p:tavLst>
                                    </p:anim>
                                    <p:anim calcmode="lin" valueType="num">
                                      <p:cBhvr additive="base">
                                        <p:cTn id="2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0" nodeType="clickEffect">
                                  <p:stCondLst>
                                    <p:cond delay="0"/>
                                  </p:stCondLst>
                                  <p:childTnLst>
                                    <p:animRot by="21600000">
                                      <p:cBhvr>
                                        <p:cTn id="2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erb.png"/>
          <p:cNvPicPr>
            <a:picLocks noChangeAspect="1"/>
          </p:cNvPicPr>
          <p:nvPr/>
        </p:nvPicPr>
        <p:blipFill>
          <a:blip r:embed="rId2"/>
          <a:stretch>
            <a:fillRect/>
          </a:stretch>
        </p:blipFill>
        <p:spPr>
          <a:xfrm>
            <a:off x="500034" y="571480"/>
            <a:ext cx="3057525" cy="3609975"/>
          </a:xfrm>
          <a:prstGeom prst="rect">
            <a:avLst/>
          </a:prstGeom>
        </p:spPr>
      </p:pic>
      <p:pic>
        <p:nvPicPr>
          <p:cNvPr id="3" name="Obraz 2" descr="ck.jpg"/>
          <p:cNvPicPr>
            <a:picLocks noChangeAspect="1"/>
          </p:cNvPicPr>
          <p:nvPr/>
        </p:nvPicPr>
        <p:blipFill>
          <a:blip r:embed="rId3"/>
          <a:stretch>
            <a:fillRect/>
          </a:stretch>
        </p:blipFill>
        <p:spPr>
          <a:xfrm>
            <a:off x="3500430" y="3143248"/>
            <a:ext cx="5429256" cy="3462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ole tekstowe 3"/>
          <p:cNvSpPr txBox="1"/>
          <p:nvPr/>
        </p:nvSpPr>
        <p:spPr>
          <a:xfrm>
            <a:off x="428596" y="4500570"/>
            <a:ext cx="2428892" cy="369332"/>
          </a:xfrm>
          <a:prstGeom prst="rect">
            <a:avLst/>
          </a:prstGeom>
          <a:noFill/>
        </p:spPr>
        <p:txBody>
          <a:bodyPr wrap="square" rtlCol="0">
            <a:spAutoFit/>
          </a:bodyPr>
          <a:lstStyle/>
          <a:p>
            <a:pPr algn="ctr"/>
            <a:r>
              <a:rPr lang="pl-PL" b="1" dirty="0" err="1" smtClean="0">
                <a:latin typeface="Batang" pitchFamily="18" charset="-127"/>
                <a:ea typeface="Batang" pitchFamily="18" charset="-127"/>
              </a:rPr>
              <a:t>Arms</a:t>
            </a:r>
            <a:r>
              <a:rPr lang="pl-PL" b="1" dirty="0" smtClean="0">
                <a:latin typeface="Batang" pitchFamily="18" charset="-127"/>
                <a:ea typeface="Batang" pitchFamily="18" charset="-127"/>
              </a:rPr>
              <a:t> of Kielce</a:t>
            </a:r>
            <a:endParaRPr lang="pl-PL" b="1" dirty="0">
              <a:latin typeface="Batang" pitchFamily="18" charset="-127"/>
              <a:ea typeface="Batang" pitchFamily="18" charset="-127"/>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928670"/>
            <a:ext cx="8229600" cy="5643602"/>
          </a:xfrm>
        </p:spPr>
        <p:txBody>
          <a:bodyPr>
            <a:normAutofit/>
          </a:bodyPr>
          <a:lstStyle/>
          <a:p>
            <a:r>
              <a:rPr lang="en-US" sz="2800" b="1" dirty="0" smtClean="0">
                <a:latin typeface="Batang" pitchFamily="18" charset="-127"/>
                <a:ea typeface="Batang" pitchFamily="18" charset="-127"/>
              </a:rPr>
              <a:t>It </a:t>
            </a:r>
            <a:r>
              <a:rPr lang="en-US" sz="2800" b="1" dirty="0">
                <a:latin typeface="Batang" pitchFamily="18" charset="-127"/>
                <a:ea typeface="Batang" pitchFamily="18" charset="-127"/>
              </a:rPr>
              <a:t>was once an important centre of limestone mining with sandstone and marble from nearby quarries, and is now a centre of trade and commerce with factories such as spark plug and bearing makers, a paper mill and chemical </a:t>
            </a:r>
            <a:r>
              <a:rPr lang="en-US" sz="2800" b="1" dirty="0" smtClean="0">
                <a:latin typeface="Batang" pitchFamily="18" charset="-127"/>
                <a:ea typeface="Batang" pitchFamily="18" charset="-127"/>
              </a:rPr>
              <a:t>industries.</a:t>
            </a:r>
            <a:r>
              <a:rPr lang="pl-PL" sz="2800" b="1" dirty="0" smtClean="0">
                <a:latin typeface="Batang" pitchFamily="18" charset="-127"/>
                <a:ea typeface="Batang" pitchFamily="18" charset="-127"/>
              </a:rPr>
              <a:t> </a:t>
            </a:r>
          </a:p>
          <a:p>
            <a:r>
              <a:rPr lang="en-US" sz="2800" b="1" dirty="0" smtClean="0">
                <a:latin typeface="Batang" pitchFamily="18" charset="-127"/>
                <a:ea typeface="Batang" pitchFamily="18" charset="-127"/>
              </a:rPr>
              <a:t>If </a:t>
            </a:r>
            <a:r>
              <a:rPr lang="en-US" sz="2800" b="1" dirty="0">
                <a:latin typeface="Batang" pitchFamily="18" charset="-127"/>
                <a:ea typeface="Batang" pitchFamily="18" charset="-127"/>
              </a:rPr>
              <a:t>you want to have fun</a:t>
            </a:r>
            <a:r>
              <a:rPr lang="en-US" sz="2800" b="1" dirty="0" smtClean="0">
                <a:latin typeface="Batang" pitchFamily="18" charset="-127"/>
                <a:ea typeface="Batang" pitchFamily="18" charset="-127"/>
              </a:rPr>
              <a:t>,</a:t>
            </a:r>
            <a:r>
              <a:rPr lang="pl-PL" sz="2800" b="1" dirty="0" smtClean="0">
                <a:latin typeface="Batang" pitchFamily="18" charset="-127"/>
                <a:ea typeface="Batang" pitchFamily="18" charset="-127"/>
              </a:rPr>
              <a:t> </a:t>
            </a:r>
            <a:r>
              <a:rPr lang="en-US" sz="2800" b="1" dirty="0" smtClean="0">
                <a:latin typeface="Batang" pitchFamily="18" charset="-127"/>
                <a:ea typeface="Batang" pitchFamily="18" charset="-127"/>
              </a:rPr>
              <a:t>eat </a:t>
            </a:r>
            <a:r>
              <a:rPr lang="en-US" sz="2800" b="1" dirty="0">
                <a:latin typeface="Batang" pitchFamily="18" charset="-127"/>
                <a:ea typeface="Batang" pitchFamily="18" charset="-127"/>
              </a:rPr>
              <a:t>good </a:t>
            </a:r>
            <a:r>
              <a:rPr lang="en-US" sz="2800" b="1" dirty="0" smtClean="0">
                <a:latin typeface="Batang" pitchFamily="18" charset="-127"/>
                <a:ea typeface="Batang" pitchFamily="18" charset="-127"/>
              </a:rPr>
              <a:t>food,</a:t>
            </a:r>
            <a:r>
              <a:rPr lang="pl-PL" sz="2800" b="1" dirty="0" smtClean="0">
                <a:latin typeface="Batang" pitchFamily="18" charset="-127"/>
                <a:ea typeface="Batang" pitchFamily="18" charset="-127"/>
              </a:rPr>
              <a:t> </a:t>
            </a:r>
            <a:r>
              <a:rPr lang="en-US" sz="2800" b="1" dirty="0" smtClean="0">
                <a:latin typeface="Batang" pitchFamily="18" charset="-127"/>
                <a:ea typeface="Batang" pitchFamily="18" charset="-127"/>
              </a:rPr>
              <a:t>arrange </a:t>
            </a:r>
            <a:r>
              <a:rPr lang="en-US" sz="2800" b="1" dirty="0">
                <a:latin typeface="Batang" pitchFamily="18" charset="-127"/>
                <a:ea typeface="Batang" pitchFamily="18" charset="-127"/>
              </a:rPr>
              <a:t>documents</a:t>
            </a:r>
            <a:r>
              <a:rPr lang="en-US" sz="2800" b="1" dirty="0" smtClean="0">
                <a:latin typeface="Batang" pitchFamily="18" charset="-127"/>
                <a:ea typeface="Batang" pitchFamily="18" charset="-127"/>
              </a:rPr>
              <a:t>,</a:t>
            </a:r>
            <a:r>
              <a:rPr lang="pl-PL" sz="2800" b="1" dirty="0" smtClean="0">
                <a:latin typeface="Batang" pitchFamily="18" charset="-127"/>
                <a:ea typeface="Batang" pitchFamily="18" charset="-127"/>
              </a:rPr>
              <a:t> </a:t>
            </a:r>
            <a:r>
              <a:rPr lang="en-US" sz="2800" b="1" dirty="0" smtClean="0">
                <a:latin typeface="Batang" pitchFamily="18" charset="-127"/>
                <a:ea typeface="Batang" pitchFamily="18" charset="-127"/>
              </a:rPr>
              <a:t>meet </a:t>
            </a:r>
            <a:r>
              <a:rPr lang="en-US" sz="2800" b="1" dirty="0">
                <a:latin typeface="Batang" pitchFamily="18" charset="-127"/>
                <a:ea typeface="Batang" pitchFamily="18" charset="-127"/>
              </a:rPr>
              <a:t>great creative people you have to visit this city</a:t>
            </a:r>
            <a:r>
              <a:rPr lang="en-US" sz="2800" b="1" dirty="0" smtClean="0">
                <a:latin typeface="Batang" pitchFamily="18" charset="-127"/>
                <a:ea typeface="Batang" pitchFamily="18" charset="-127"/>
              </a:rPr>
              <a:t>.</a:t>
            </a:r>
            <a:r>
              <a:rPr lang="pl-PL" sz="2800" b="1" dirty="0" smtClean="0">
                <a:latin typeface="Batang" pitchFamily="18" charset="-127"/>
                <a:ea typeface="Batang" pitchFamily="18" charset="-127"/>
              </a:rPr>
              <a:t> </a:t>
            </a:r>
            <a:r>
              <a:rPr lang="en-US" sz="2800" b="1" dirty="0" smtClean="0">
                <a:latin typeface="Batang" pitchFamily="18" charset="-127"/>
                <a:ea typeface="Batang" pitchFamily="18" charset="-127"/>
              </a:rPr>
              <a:t>We </a:t>
            </a:r>
            <a:r>
              <a:rPr lang="en-US" sz="2800" b="1" dirty="0">
                <a:latin typeface="Batang" pitchFamily="18" charset="-127"/>
                <a:ea typeface="Batang" pitchFamily="18" charset="-127"/>
              </a:rPr>
              <a:t>will show you some of the points you have to definitely </a:t>
            </a:r>
            <a:r>
              <a:rPr lang="en-US" sz="2800" b="1" dirty="0" smtClean="0">
                <a:latin typeface="Batang" pitchFamily="18" charset="-127"/>
                <a:ea typeface="Batang" pitchFamily="18" charset="-127"/>
              </a:rPr>
              <a:t>see</a:t>
            </a:r>
            <a:r>
              <a:rPr lang="pl-PL" sz="2800" b="1" dirty="0" smtClean="0">
                <a:latin typeface="Batang" pitchFamily="18" charset="-127"/>
                <a:ea typeface="Batang" pitchFamily="18" charset="-127"/>
              </a:rPr>
              <a:t>.</a:t>
            </a:r>
            <a:endParaRPr lang="pl-PL" sz="2800" b="1" dirty="0">
              <a:latin typeface="Batang" pitchFamily="18" charset="-127"/>
              <a:ea typeface="Batang" pitchFamily="18" charset="-127"/>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b="1" dirty="0" smtClean="0">
                <a:latin typeface="Batang" pitchFamily="18" charset="-127"/>
                <a:ea typeface="Batang" pitchFamily="18" charset="-127"/>
              </a:rPr>
              <a:t>Kadzielnia-</a:t>
            </a:r>
            <a:r>
              <a:rPr lang="en-US" sz="3600" b="1" dirty="0">
                <a:latin typeface="Batang" pitchFamily="18" charset="-127"/>
                <a:ea typeface="Batang" pitchFamily="18" charset="-127"/>
              </a:rPr>
              <a:t> the biggest stars</a:t>
            </a:r>
            <a:r>
              <a:rPr lang="en-US" sz="3600" b="1" dirty="0" smtClean="0">
                <a:latin typeface="Batang" pitchFamily="18" charset="-127"/>
                <a:ea typeface="Batang" pitchFamily="18" charset="-127"/>
              </a:rPr>
              <a:t>,</a:t>
            </a:r>
            <a:r>
              <a:rPr lang="pl-PL" sz="3600" b="1" dirty="0" smtClean="0">
                <a:latin typeface="Batang" pitchFamily="18" charset="-127"/>
                <a:ea typeface="Batang" pitchFamily="18" charset="-127"/>
              </a:rPr>
              <a:t> </a:t>
            </a:r>
            <a:br>
              <a:rPr lang="pl-PL" sz="3600" b="1" dirty="0" smtClean="0">
                <a:latin typeface="Batang" pitchFamily="18" charset="-127"/>
                <a:ea typeface="Batang" pitchFamily="18" charset="-127"/>
              </a:rPr>
            </a:br>
            <a:r>
              <a:rPr lang="en-US" sz="3600" b="1" dirty="0" smtClean="0">
                <a:latin typeface="Batang" pitchFamily="18" charset="-127"/>
                <a:ea typeface="Batang" pitchFamily="18" charset="-127"/>
              </a:rPr>
              <a:t>a </a:t>
            </a:r>
            <a:r>
              <a:rPr lang="en-US" sz="3600" b="1" dirty="0">
                <a:latin typeface="Batang" pitchFamily="18" charset="-127"/>
                <a:ea typeface="Batang" pitchFamily="18" charset="-127"/>
              </a:rPr>
              <a:t>lot of </a:t>
            </a:r>
            <a:r>
              <a:rPr lang="en-US" sz="3600" b="1" dirty="0" smtClean="0">
                <a:latin typeface="Batang" pitchFamily="18" charset="-127"/>
                <a:ea typeface="Batang" pitchFamily="18" charset="-127"/>
              </a:rPr>
              <a:t>l</a:t>
            </a:r>
            <a:r>
              <a:rPr lang="pl-PL" sz="3600" b="1" dirty="0" smtClean="0">
                <a:latin typeface="Batang" pitchFamily="18" charset="-127"/>
                <a:ea typeface="Batang" pitchFamily="18" charset="-127"/>
              </a:rPr>
              <a:t>a</a:t>
            </a:r>
            <a:r>
              <a:rPr lang="en-US" sz="3600" b="1" dirty="0" smtClean="0">
                <a:latin typeface="Batang" pitchFamily="18" charset="-127"/>
                <a:ea typeface="Batang" pitchFamily="18" charset="-127"/>
              </a:rPr>
              <a:t>ugh </a:t>
            </a:r>
            <a:r>
              <a:rPr lang="en-US" sz="3600" b="1" dirty="0">
                <a:latin typeface="Batang" pitchFamily="18" charset="-127"/>
                <a:ea typeface="Batang" pitchFamily="18" charset="-127"/>
              </a:rPr>
              <a:t>and breathtaking </a:t>
            </a:r>
            <a:r>
              <a:rPr lang="en-US" sz="3600" b="1" dirty="0" smtClean="0">
                <a:latin typeface="Batang" pitchFamily="18" charset="-127"/>
                <a:ea typeface="Batang" pitchFamily="18" charset="-127"/>
              </a:rPr>
              <a:t>view</a:t>
            </a:r>
            <a:endParaRPr lang="pl-PL" sz="3600" b="1" dirty="0">
              <a:latin typeface="Batang" pitchFamily="18" charset="-127"/>
              <a:ea typeface="Batang" pitchFamily="18" charset="-127"/>
            </a:endParaRPr>
          </a:p>
        </p:txBody>
      </p:sp>
      <p:sp>
        <p:nvSpPr>
          <p:cNvPr id="3" name="Symbol zastępczy zawartości 2"/>
          <p:cNvSpPr>
            <a:spLocks noGrp="1"/>
          </p:cNvSpPr>
          <p:nvPr>
            <p:ph idx="1"/>
          </p:nvPr>
        </p:nvSpPr>
        <p:spPr>
          <a:xfrm>
            <a:off x="457200" y="1600200"/>
            <a:ext cx="8229600" cy="4972072"/>
          </a:xfrm>
        </p:spPr>
        <p:txBody>
          <a:bodyPr anchor="t">
            <a:normAutofit/>
          </a:bodyPr>
          <a:lstStyle/>
          <a:p>
            <a:r>
              <a:rPr lang="en-US" sz="2800" b="1" dirty="0" err="1">
                <a:latin typeface="Batang" pitchFamily="18" charset="-127"/>
                <a:ea typeface="Batang" pitchFamily="18" charset="-127"/>
              </a:rPr>
              <a:t>Kadzielnia</a:t>
            </a:r>
            <a:r>
              <a:rPr lang="en-US" sz="2800" b="1" dirty="0">
                <a:latin typeface="Batang" pitchFamily="18" charset="-127"/>
                <a:ea typeface="Batang" pitchFamily="18" charset="-127"/>
              </a:rPr>
              <a:t> is an old quarry, which used to be filled with water. </a:t>
            </a:r>
            <a:r>
              <a:rPr lang="en-US" sz="2800" b="1" dirty="0" smtClean="0">
                <a:latin typeface="Batang" pitchFamily="18" charset="-127"/>
                <a:ea typeface="Batang" pitchFamily="18" charset="-127"/>
              </a:rPr>
              <a:t>Since </a:t>
            </a:r>
            <a:r>
              <a:rPr lang="en-US" sz="2800" b="1" dirty="0">
                <a:latin typeface="Batang" pitchFamily="18" charset="-127"/>
                <a:ea typeface="Batang" pitchFamily="18" charset="-127"/>
              </a:rPr>
              <a:t>1962 there is a Nature Reserve </a:t>
            </a:r>
            <a:r>
              <a:rPr lang="en-US" sz="2800" b="1" dirty="0" err="1">
                <a:latin typeface="Batang" pitchFamily="18" charset="-127"/>
                <a:ea typeface="Batang" pitchFamily="18" charset="-127"/>
              </a:rPr>
              <a:t>Kadzielnia</a:t>
            </a:r>
            <a:r>
              <a:rPr lang="en-US" sz="2800" b="1" dirty="0">
                <a:latin typeface="Batang" pitchFamily="18" charset="-127"/>
                <a:ea typeface="Batang" pitchFamily="18" charset="-127"/>
              </a:rPr>
              <a:t>.</a:t>
            </a:r>
            <a:endParaRPr lang="pl-PL" sz="2800" b="1" dirty="0">
              <a:latin typeface="Batang" pitchFamily="18" charset="-127"/>
              <a:ea typeface="Batang" pitchFamily="18" charset="-127"/>
            </a:endParaRPr>
          </a:p>
          <a:p>
            <a:r>
              <a:rPr lang="en-US" sz="2800" b="1" dirty="0">
                <a:latin typeface="Batang" pitchFamily="18" charset="-127"/>
                <a:ea typeface="Batang" pitchFamily="18" charset="-127"/>
              </a:rPr>
              <a:t>It's a great area for a long walk, see concerts or events, and has great viewing spots at the top for panoramic views</a:t>
            </a:r>
            <a:r>
              <a:rPr lang="en-US" sz="2800" b="1" dirty="0" smtClean="0">
                <a:latin typeface="Batang" pitchFamily="18" charset="-127"/>
                <a:ea typeface="Batang" pitchFamily="18" charset="-127"/>
              </a:rPr>
              <a:t>.</a:t>
            </a:r>
            <a:endParaRPr lang="pl-PL" sz="2800" b="1" dirty="0" smtClean="0">
              <a:latin typeface="Batang" pitchFamily="18" charset="-127"/>
              <a:ea typeface="Batang" pitchFamily="18" charset="-127"/>
            </a:endParaRPr>
          </a:p>
          <a:p>
            <a:endParaRPr lang="pl-PL" dirty="0"/>
          </a:p>
        </p:txBody>
      </p:sp>
      <p:pic>
        <p:nvPicPr>
          <p:cNvPr id="4" name="Obraz 3" descr="kadzielnia03.jpg"/>
          <p:cNvPicPr>
            <a:picLocks noChangeAspect="1"/>
          </p:cNvPicPr>
          <p:nvPr/>
        </p:nvPicPr>
        <p:blipFill>
          <a:blip r:embed="rId2" cstate="print"/>
          <a:stretch>
            <a:fillRect/>
          </a:stretch>
        </p:blipFill>
        <p:spPr>
          <a:xfrm>
            <a:off x="4214810" y="4572008"/>
            <a:ext cx="4172327" cy="211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amond(in)">
                                      <p:cBhvr>
                                        <p:cTn id="2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285728"/>
            <a:ext cx="8229600" cy="6357982"/>
          </a:xfrm>
        </p:spPr>
        <p:txBody>
          <a:bodyPr/>
          <a:lstStyle/>
          <a:p>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Amphitheater</a:t>
            </a:r>
            <a:r>
              <a:rPr lang="pl-PL" sz="2400" b="1" dirty="0" smtClean="0">
                <a:latin typeface="Batang" pitchFamily="18" charset="-127"/>
                <a:ea typeface="Batang" pitchFamily="18" charset="-127"/>
              </a:rPr>
              <a:t>  </a:t>
            </a:r>
            <a:r>
              <a:rPr lang="pl-PL" sz="2400" b="1" dirty="0">
                <a:latin typeface="Batang" pitchFamily="18" charset="-127"/>
                <a:ea typeface="Batang" pitchFamily="18" charset="-127"/>
              </a:rPr>
              <a:t>was </a:t>
            </a:r>
            <a:r>
              <a:rPr lang="pl-PL" sz="2400" b="1" dirty="0" err="1">
                <a:latin typeface="Batang" pitchFamily="18" charset="-127"/>
                <a:ea typeface="Batang" pitchFamily="18" charset="-127"/>
              </a:rPr>
              <a:t>completely</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renovated</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in</a:t>
            </a:r>
            <a:r>
              <a:rPr lang="pl-PL" sz="2400" b="1" dirty="0">
                <a:latin typeface="Batang" pitchFamily="18" charset="-127"/>
                <a:ea typeface="Batang" pitchFamily="18" charset="-127"/>
              </a:rPr>
              <a:t> 2010.The </a:t>
            </a:r>
            <a:r>
              <a:rPr lang="pl-PL" sz="2400" b="1" dirty="0" err="1">
                <a:latin typeface="Batang" pitchFamily="18" charset="-127"/>
                <a:ea typeface="Batang" pitchFamily="18" charset="-127"/>
              </a:rPr>
              <a:t>amphitheater</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now</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houses</a:t>
            </a:r>
            <a:r>
              <a:rPr lang="pl-PL" sz="2400" b="1" dirty="0">
                <a:latin typeface="Batang" pitchFamily="18" charset="-127"/>
                <a:ea typeface="Batang" pitchFamily="18" charset="-127"/>
              </a:rPr>
              <a:t> 5.5 </a:t>
            </a:r>
            <a:r>
              <a:rPr lang="pl-PL" sz="2400" b="1" dirty="0" err="1">
                <a:latin typeface="Batang" pitchFamily="18" charset="-127"/>
                <a:ea typeface="Batang" pitchFamily="18" charset="-127"/>
              </a:rPr>
              <a:t>thousand</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people</a:t>
            </a:r>
            <a:r>
              <a:rPr lang="pl-PL" sz="2400" b="1" dirty="0" smtClean="0">
                <a:latin typeface="Batang" pitchFamily="18" charset="-127"/>
                <a:ea typeface="Batang" pitchFamily="18" charset="-127"/>
              </a:rPr>
              <a:t>.</a:t>
            </a:r>
          </a:p>
          <a:p>
            <a:r>
              <a:rPr lang="pl-PL" sz="2400" b="1" dirty="0" err="1" smtClean="0">
                <a:latin typeface="Batang" pitchFamily="18" charset="-127"/>
                <a:ea typeface="Batang" pitchFamily="18" charset="-127"/>
              </a:rPr>
              <a:t>This</a:t>
            </a:r>
            <a:r>
              <a:rPr lang="pl-PL" sz="2400" b="1" dirty="0" smtClean="0">
                <a:latin typeface="Batang" pitchFamily="18" charset="-127"/>
                <a:ea typeface="Batang" pitchFamily="18" charset="-127"/>
              </a:rPr>
              <a:t> </a:t>
            </a:r>
            <a:r>
              <a:rPr lang="pl-PL" sz="2400" b="1" dirty="0">
                <a:latin typeface="Batang" pitchFamily="18" charset="-127"/>
                <a:ea typeface="Batang" pitchFamily="18" charset="-127"/>
              </a:rPr>
              <a:t>place </a:t>
            </a:r>
            <a:r>
              <a:rPr lang="pl-PL" sz="2400" b="1" dirty="0" err="1">
                <a:latin typeface="Batang" pitchFamily="18" charset="-127"/>
                <a:ea typeface="Batang" pitchFamily="18" charset="-127"/>
              </a:rPr>
              <a:t>is</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renowned</a:t>
            </a:r>
            <a:r>
              <a:rPr lang="pl-PL" sz="2400" b="1" dirty="0">
                <a:latin typeface="Batang" pitchFamily="18" charset="-127"/>
                <a:ea typeface="Batang" pitchFamily="18" charset="-127"/>
              </a:rPr>
              <a:t> for </a:t>
            </a:r>
            <a:r>
              <a:rPr lang="pl-PL" sz="2400" b="1" dirty="0" err="1">
                <a:latin typeface="Batang" pitchFamily="18" charset="-127"/>
                <a:ea typeface="Batang" pitchFamily="18" charset="-127"/>
              </a:rPr>
              <a:t>cabarets</a:t>
            </a:r>
            <a:r>
              <a:rPr lang="pl-PL" sz="2400" b="1" dirty="0">
                <a:latin typeface="Batang" pitchFamily="18" charset="-127"/>
                <a:ea typeface="Batang" pitchFamily="18" charset="-127"/>
              </a:rPr>
              <a:t> and </a:t>
            </a:r>
            <a:r>
              <a:rPr lang="pl-PL" sz="2400" b="1" dirty="0" smtClean="0">
                <a:latin typeface="Batang" pitchFamily="18" charset="-127"/>
                <a:ea typeface="Batang" pitchFamily="18" charset="-127"/>
              </a:rPr>
              <a:t>the </a:t>
            </a:r>
            <a:r>
              <a:rPr lang="pl-PL" sz="2400" b="1" dirty="0" err="1">
                <a:latin typeface="Batang" pitchFamily="18" charset="-127"/>
                <a:ea typeface="Batang" pitchFamily="18" charset="-127"/>
              </a:rPr>
              <a:t>bigests</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stars</a:t>
            </a:r>
            <a:r>
              <a:rPr lang="pl-PL" sz="2400" b="1" dirty="0">
                <a:latin typeface="Batang" pitchFamily="18" charset="-127"/>
                <a:ea typeface="Batang" pitchFamily="18" charset="-127"/>
              </a:rPr>
              <a:t> </a:t>
            </a:r>
            <a:r>
              <a:rPr lang="pl-PL" sz="2400" b="1" dirty="0" err="1">
                <a:latin typeface="Batang" pitchFamily="18" charset="-127"/>
                <a:ea typeface="Batang" pitchFamily="18" charset="-127"/>
              </a:rPr>
              <a:t>performances</a:t>
            </a:r>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festivals</a:t>
            </a:r>
            <a:r>
              <a:rPr lang="pl-PL" sz="2400" b="1" dirty="0" smtClean="0">
                <a:latin typeface="Batang" pitchFamily="18" charset="-127"/>
                <a:ea typeface="Batang" pitchFamily="18" charset="-127"/>
              </a:rPr>
              <a:t> </a:t>
            </a:r>
            <a:r>
              <a:rPr lang="pl-PL" sz="2400" b="1" dirty="0">
                <a:latin typeface="Batang" pitchFamily="18" charset="-127"/>
                <a:ea typeface="Batang" pitchFamily="18" charset="-127"/>
              </a:rPr>
              <a:t>and </a:t>
            </a:r>
            <a:r>
              <a:rPr lang="pl-PL" sz="2400" b="1" dirty="0" err="1">
                <a:latin typeface="Batang" pitchFamily="18" charset="-127"/>
                <a:ea typeface="Batang" pitchFamily="18" charset="-127"/>
              </a:rPr>
              <a:t>social</a:t>
            </a:r>
            <a:r>
              <a:rPr lang="pl-PL" sz="2400" b="1" dirty="0">
                <a:latin typeface="Batang" pitchFamily="18" charset="-127"/>
                <a:ea typeface="Batang" pitchFamily="18" charset="-127"/>
              </a:rPr>
              <a:t> </a:t>
            </a:r>
            <a:r>
              <a:rPr lang="pl-PL" sz="2400" b="1" dirty="0" err="1" smtClean="0">
                <a:latin typeface="Batang" pitchFamily="18" charset="-127"/>
                <a:ea typeface="Batang" pitchFamily="18" charset="-127"/>
              </a:rPr>
              <a:t>events</a:t>
            </a:r>
            <a:r>
              <a:rPr lang="pl-PL" sz="2400" b="1" dirty="0" smtClean="0">
                <a:latin typeface="Batang" pitchFamily="18" charset="-127"/>
                <a:ea typeface="Batang" pitchFamily="18" charset="-127"/>
              </a:rPr>
              <a:t>. </a:t>
            </a:r>
          </a:p>
          <a:p>
            <a:r>
              <a:rPr lang="pl-PL" sz="2400" b="1" dirty="0" smtClean="0">
                <a:latin typeface="Batang" pitchFamily="18" charset="-127"/>
                <a:ea typeface="Batang" pitchFamily="18" charset="-127"/>
              </a:rPr>
              <a:t>I was </a:t>
            </a:r>
            <a:r>
              <a:rPr lang="pl-PL" sz="2400" b="1" dirty="0" err="1" smtClean="0">
                <a:latin typeface="Batang" pitchFamily="18" charset="-127"/>
                <a:ea typeface="Batang" pitchFamily="18" charset="-127"/>
              </a:rPr>
              <a:t>there</a:t>
            </a:r>
            <a:r>
              <a:rPr lang="pl-PL" sz="2400" b="1" dirty="0" smtClean="0">
                <a:latin typeface="Batang" pitchFamily="18" charset="-127"/>
                <a:ea typeface="Batang" pitchFamily="18" charset="-127"/>
              </a:rPr>
              <a:t> and I </a:t>
            </a:r>
            <a:r>
              <a:rPr lang="pl-PL" sz="2400" b="1" dirty="0" err="1" smtClean="0">
                <a:latin typeface="Batang" pitchFamily="18" charset="-127"/>
                <a:ea typeface="Batang" pitchFamily="18" charset="-127"/>
              </a:rPr>
              <a:t>really</a:t>
            </a:r>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enjoyed</a:t>
            </a:r>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it</a:t>
            </a:r>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Participation</a:t>
            </a:r>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in</a:t>
            </a:r>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such</a:t>
            </a:r>
            <a:r>
              <a:rPr lang="pl-PL" sz="2400" b="1" dirty="0" smtClean="0">
                <a:latin typeface="Batang" pitchFamily="18" charset="-127"/>
                <a:ea typeface="Batang" pitchFamily="18" charset="-127"/>
              </a:rPr>
              <a:t> an </a:t>
            </a:r>
            <a:r>
              <a:rPr lang="pl-PL" sz="2400" b="1" dirty="0" err="1" smtClean="0">
                <a:latin typeface="Batang" pitchFamily="18" charset="-127"/>
                <a:ea typeface="Batang" pitchFamily="18" charset="-127"/>
              </a:rPr>
              <a:t>event</a:t>
            </a:r>
            <a:r>
              <a:rPr lang="pl-PL" sz="2400" b="1" dirty="0" smtClean="0">
                <a:latin typeface="Batang" pitchFamily="18" charset="-127"/>
                <a:ea typeface="Batang" pitchFamily="18" charset="-127"/>
              </a:rPr>
              <a:t> was an </a:t>
            </a:r>
            <a:r>
              <a:rPr lang="pl-PL" sz="2400" b="1" dirty="0" err="1" smtClean="0">
                <a:latin typeface="Batang" pitchFamily="18" charset="-127"/>
                <a:ea typeface="Batang" pitchFamily="18" charset="-127"/>
              </a:rPr>
              <a:t>amazing</a:t>
            </a:r>
            <a:r>
              <a:rPr lang="pl-PL" sz="2400" b="1" dirty="0" smtClean="0">
                <a:latin typeface="Batang" pitchFamily="18" charset="-127"/>
                <a:ea typeface="Batang" pitchFamily="18" charset="-127"/>
              </a:rPr>
              <a:t> </a:t>
            </a:r>
            <a:r>
              <a:rPr lang="pl-PL" sz="2400" b="1" dirty="0" err="1" smtClean="0">
                <a:latin typeface="Batang" pitchFamily="18" charset="-127"/>
                <a:ea typeface="Batang" pitchFamily="18" charset="-127"/>
              </a:rPr>
              <a:t>experience</a:t>
            </a:r>
            <a:r>
              <a:rPr lang="pl-PL" sz="2400" b="1" dirty="0" smtClean="0">
                <a:latin typeface="Batang" pitchFamily="18" charset="-127"/>
                <a:ea typeface="Batang" pitchFamily="18" charset="-127"/>
              </a:rPr>
              <a:t> for me.</a:t>
            </a:r>
            <a:endParaRPr lang="pl-PL" sz="2400" b="1" dirty="0">
              <a:latin typeface="Batang" pitchFamily="18" charset="-127"/>
              <a:ea typeface="Batang" pitchFamily="18" charset="-127"/>
            </a:endParaRPr>
          </a:p>
          <a:p>
            <a:pPr>
              <a:buNone/>
            </a:pPr>
            <a:r>
              <a:rPr lang="pl-PL" sz="2400" dirty="0" smtClean="0">
                <a:latin typeface="Batang" pitchFamily="18" charset="-127"/>
                <a:ea typeface="Batang" pitchFamily="18" charset="-127"/>
              </a:rPr>
              <a:t>    </a:t>
            </a:r>
            <a:endParaRPr lang="pl-PL" sz="2400" dirty="0">
              <a:latin typeface="Batang" pitchFamily="18" charset="-127"/>
              <a:ea typeface="Batang" pitchFamily="18" charset="-127"/>
            </a:endParaRPr>
          </a:p>
          <a:p>
            <a:pPr>
              <a:buNone/>
            </a:pPr>
            <a:endParaRPr lang="pl-PL" dirty="0"/>
          </a:p>
        </p:txBody>
      </p:sp>
      <p:pic>
        <p:nvPicPr>
          <p:cNvPr id="4" name="Obraz 3" descr="amfiteatr-kadzielnia-z-lotu-ptaka.jpg"/>
          <p:cNvPicPr>
            <a:picLocks noChangeAspect="1"/>
          </p:cNvPicPr>
          <p:nvPr/>
        </p:nvPicPr>
        <p:blipFill>
          <a:blip r:embed="rId2" cstate="print"/>
          <a:stretch>
            <a:fillRect/>
          </a:stretch>
        </p:blipFill>
        <p:spPr>
          <a:xfrm>
            <a:off x="2214546" y="3643314"/>
            <a:ext cx="5286380" cy="2643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1+#ppt_w/2"/>
                                          </p:val>
                                        </p:tav>
                                        <p:tav tm="100000">
                                          <p:val>
                                            <p:strVal val="#ppt_x"/>
                                          </p:val>
                                        </p:tav>
                                      </p:tavLst>
                                    </p:anim>
                                    <p:anim calcmode="lin" valueType="num">
                                      <p:cBhvr additive="base">
                                        <p:cTn id="22"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8229600" cy="1143000"/>
          </a:xfrm>
        </p:spPr>
        <p:txBody>
          <a:bodyPr/>
          <a:lstStyle/>
          <a:p>
            <a:r>
              <a:rPr lang="pl-PL" b="1" dirty="0" smtClean="0">
                <a:latin typeface="Batang" pitchFamily="18" charset="-127"/>
                <a:ea typeface="Batang" pitchFamily="18" charset="-127"/>
              </a:rPr>
              <a:t>Sienkiewicz Street</a:t>
            </a:r>
            <a:endParaRPr lang="pl-PL" b="1" dirty="0">
              <a:latin typeface="Batang" pitchFamily="18" charset="-127"/>
              <a:ea typeface="Batang" pitchFamily="18" charset="-127"/>
            </a:endParaRPr>
          </a:p>
        </p:txBody>
      </p:sp>
      <p:sp>
        <p:nvSpPr>
          <p:cNvPr id="3" name="Symbol zastępczy zawartości 2"/>
          <p:cNvSpPr>
            <a:spLocks noGrp="1"/>
          </p:cNvSpPr>
          <p:nvPr>
            <p:ph idx="1"/>
          </p:nvPr>
        </p:nvSpPr>
        <p:spPr/>
        <p:txBody>
          <a:bodyPr>
            <a:normAutofit fontScale="77500" lnSpcReduction="20000"/>
          </a:bodyPr>
          <a:lstStyle/>
          <a:p>
            <a:r>
              <a:rPr lang="pl-PL" sz="3100" b="1" dirty="0">
                <a:latin typeface="Batang" pitchFamily="18" charset="-127"/>
                <a:ea typeface="Batang" pitchFamily="18" charset="-127"/>
              </a:rPr>
              <a:t>The </a:t>
            </a:r>
            <a:r>
              <a:rPr lang="pl-PL" sz="3100" b="1" dirty="0" err="1">
                <a:latin typeface="Batang" pitchFamily="18" charset="-127"/>
                <a:ea typeface="Batang" pitchFamily="18" charset="-127"/>
              </a:rPr>
              <a:t>city's</a:t>
            </a:r>
            <a:r>
              <a:rPr lang="pl-PL" sz="3100" b="1" dirty="0">
                <a:latin typeface="Batang" pitchFamily="18" charset="-127"/>
                <a:ea typeface="Batang" pitchFamily="18" charset="-127"/>
              </a:rPr>
              <a:t> most </a:t>
            </a:r>
            <a:r>
              <a:rPr lang="pl-PL" sz="3100" b="1" dirty="0" err="1">
                <a:latin typeface="Batang" pitchFamily="18" charset="-127"/>
                <a:ea typeface="Batang" pitchFamily="18" charset="-127"/>
              </a:rPr>
              <a:t>famous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landmark</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is</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sienkiewicza</a:t>
            </a:r>
            <a:r>
              <a:rPr lang="pl-PL" sz="3100" b="1" dirty="0">
                <a:latin typeface="Batang" pitchFamily="18" charset="-127"/>
                <a:ea typeface="Batang" pitchFamily="18" charset="-127"/>
              </a:rPr>
              <a:t> street</a:t>
            </a:r>
            <a:r>
              <a:rPr lang="pl-PL" sz="3100" b="1" dirty="0" smtClean="0">
                <a:latin typeface="Batang" pitchFamily="18" charset="-127"/>
                <a:ea typeface="Batang" pitchFamily="18" charset="-127"/>
              </a:rPr>
              <a:t>. </a:t>
            </a:r>
            <a:r>
              <a:rPr lang="pl-PL" sz="3100" b="1" dirty="0" err="1" smtClean="0">
                <a:latin typeface="Batang" pitchFamily="18" charset="-127"/>
                <a:ea typeface="Batang" pitchFamily="18" charset="-127"/>
              </a:rPr>
              <a:t>It</a:t>
            </a:r>
            <a:r>
              <a:rPr lang="pl-PL" sz="3100" b="1" dirty="0" smtClean="0">
                <a:latin typeface="Batang" pitchFamily="18" charset="-127"/>
                <a:ea typeface="Batang" pitchFamily="18" charset="-127"/>
              </a:rPr>
              <a:t> </a:t>
            </a:r>
            <a:r>
              <a:rPr lang="pl-PL" sz="3100" b="1" dirty="0">
                <a:latin typeface="Batang" pitchFamily="18" charset="-127"/>
                <a:ea typeface="Batang" pitchFamily="18" charset="-127"/>
              </a:rPr>
              <a:t>was </a:t>
            </a:r>
            <a:r>
              <a:rPr lang="pl-PL" sz="3100" b="1" dirty="0" err="1">
                <a:latin typeface="Batang" pitchFamily="18" charset="-127"/>
                <a:ea typeface="Batang" pitchFamily="18" charset="-127"/>
              </a:rPr>
              <a:t>built</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in</a:t>
            </a:r>
            <a:r>
              <a:rPr lang="pl-PL" sz="3100" b="1" dirty="0">
                <a:latin typeface="Batang" pitchFamily="18" charset="-127"/>
                <a:ea typeface="Batang" pitchFamily="18" charset="-127"/>
              </a:rPr>
              <a:t> the </a:t>
            </a:r>
            <a:r>
              <a:rPr lang="pl-PL" sz="3100" b="1" dirty="0" err="1">
                <a:latin typeface="Batang" pitchFamily="18" charset="-127"/>
                <a:ea typeface="Batang" pitchFamily="18" charset="-127"/>
              </a:rPr>
              <a:t>middle</a:t>
            </a:r>
            <a:r>
              <a:rPr lang="pl-PL" sz="3100" b="1" dirty="0">
                <a:latin typeface="Batang" pitchFamily="18" charset="-127"/>
                <a:ea typeface="Batang" pitchFamily="18" charset="-127"/>
              </a:rPr>
              <a:t> of the 19th </a:t>
            </a:r>
            <a:r>
              <a:rPr lang="pl-PL" sz="3100" b="1" dirty="0" err="1">
                <a:latin typeface="Batang" pitchFamily="18" charset="-127"/>
                <a:ea typeface="Batang" pitchFamily="18" charset="-127"/>
              </a:rPr>
              <a:t>century</a:t>
            </a:r>
            <a:r>
              <a:rPr lang="pl-PL" sz="3100" b="1" dirty="0" smtClean="0">
                <a:latin typeface="Batang" pitchFamily="18" charset="-127"/>
                <a:ea typeface="Batang" pitchFamily="18" charset="-127"/>
              </a:rPr>
              <a:t>. </a:t>
            </a:r>
          </a:p>
          <a:p>
            <a:r>
              <a:rPr lang="pl-PL" sz="3100" b="1" dirty="0" smtClean="0">
                <a:latin typeface="Batang" pitchFamily="18" charset="-127"/>
                <a:ea typeface="Batang" pitchFamily="18" charset="-127"/>
              </a:rPr>
              <a:t>Probably one </a:t>
            </a:r>
            <a:r>
              <a:rPr lang="pl-PL" sz="3100" b="1" dirty="0">
                <a:latin typeface="Batang" pitchFamily="18" charset="-127"/>
                <a:ea typeface="Batang" pitchFamily="18" charset="-127"/>
              </a:rPr>
              <a:t>of the </a:t>
            </a:r>
            <a:r>
              <a:rPr lang="pl-PL" sz="3100" b="1" dirty="0" err="1" smtClean="0">
                <a:latin typeface="Batang" pitchFamily="18" charset="-127"/>
                <a:ea typeface="Batang" pitchFamily="18" charset="-127"/>
              </a:rPr>
              <a:t>longest</a:t>
            </a:r>
            <a:r>
              <a:rPr lang="pl-PL" sz="3100" b="1" dirty="0" smtClean="0">
                <a:latin typeface="Batang" pitchFamily="18" charset="-127"/>
                <a:ea typeface="Batang" pitchFamily="18" charset="-127"/>
              </a:rPr>
              <a:t> shopping </a:t>
            </a:r>
            <a:r>
              <a:rPr lang="pl-PL" sz="3100" b="1" dirty="0" err="1" smtClean="0">
                <a:latin typeface="Batang" pitchFamily="18" charset="-127"/>
                <a:ea typeface="Batang" pitchFamily="18" charset="-127"/>
              </a:rPr>
              <a:t>streets</a:t>
            </a:r>
            <a:r>
              <a:rPr lang="pl-PL" sz="3100" b="1" dirty="0" smtClean="0">
                <a:latin typeface="Batang" pitchFamily="18" charset="-127"/>
                <a:ea typeface="Batang" pitchFamily="18" charset="-127"/>
              </a:rPr>
              <a:t> </a:t>
            </a:r>
            <a:r>
              <a:rPr lang="pl-PL" sz="3100" b="1" dirty="0" err="1">
                <a:latin typeface="Batang" pitchFamily="18" charset="-127"/>
                <a:ea typeface="Batang" pitchFamily="18" charset="-127"/>
              </a:rPr>
              <a:t>in</a:t>
            </a:r>
            <a:r>
              <a:rPr lang="pl-PL" sz="3100" b="1" dirty="0">
                <a:latin typeface="Batang" pitchFamily="18" charset="-127"/>
                <a:ea typeface="Batang" pitchFamily="18" charset="-127"/>
              </a:rPr>
              <a:t> </a:t>
            </a:r>
            <a:r>
              <a:rPr lang="pl-PL" sz="3100" b="1" dirty="0" err="1">
                <a:latin typeface="Batang" pitchFamily="18" charset="-127"/>
                <a:ea typeface="Batang" pitchFamily="18" charset="-127"/>
              </a:rPr>
              <a:t>this</a:t>
            </a:r>
            <a:r>
              <a:rPr lang="pl-PL" sz="3100" b="1" dirty="0">
                <a:latin typeface="Batang" pitchFamily="18" charset="-127"/>
                <a:ea typeface="Batang" pitchFamily="18" charset="-127"/>
              </a:rPr>
              <a:t> </a:t>
            </a:r>
            <a:r>
              <a:rPr lang="pl-PL" sz="3100" b="1" dirty="0" smtClean="0">
                <a:latin typeface="Batang" pitchFamily="18" charset="-127"/>
                <a:ea typeface="Batang" pitchFamily="18" charset="-127"/>
              </a:rPr>
              <a:t>part </a:t>
            </a:r>
            <a:r>
              <a:rPr lang="pl-PL" sz="3100" b="1" dirty="0">
                <a:latin typeface="Batang" pitchFamily="18" charset="-127"/>
                <a:ea typeface="Batang" pitchFamily="18" charset="-127"/>
              </a:rPr>
              <a:t>of Poland.</a:t>
            </a:r>
            <a:r>
              <a:rPr lang="en-US" sz="3100" b="1" dirty="0">
                <a:latin typeface="Batang" pitchFamily="18" charset="-127"/>
                <a:ea typeface="Batang" pitchFamily="18" charset="-127"/>
              </a:rPr>
              <a:t> </a:t>
            </a:r>
            <a:endParaRPr lang="pl-PL" sz="3100" b="1" dirty="0" smtClean="0">
              <a:latin typeface="Batang" pitchFamily="18" charset="-127"/>
              <a:ea typeface="Batang" pitchFamily="18" charset="-127"/>
            </a:endParaRPr>
          </a:p>
          <a:p>
            <a:r>
              <a:rPr lang="en-US" sz="3100" b="1" dirty="0" smtClean="0">
                <a:latin typeface="Batang" pitchFamily="18" charset="-127"/>
                <a:ea typeface="Batang" pitchFamily="18" charset="-127"/>
              </a:rPr>
              <a:t>You </a:t>
            </a:r>
            <a:r>
              <a:rPr lang="en-US" sz="3100" b="1" dirty="0">
                <a:latin typeface="Batang" pitchFamily="18" charset="-127"/>
                <a:ea typeface="Batang" pitchFamily="18" charset="-127"/>
              </a:rPr>
              <a:t>can buy there the most fashionable clothes from the most famous designers. </a:t>
            </a:r>
            <a:endParaRPr lang="pl-PL" sz="3100" b="1" dirty="0" smtClean="0">
              <a:latin typeface="Batang" pitchFamily="18" charset="-127"/>
              <a:ea typeface="Batang" pitchFamily="18" charset="-127"/>
            </a:endParaRPr>
          </a:p>
          <a:p>
            <a:r>
              <a:rPr lang="en-US" sz="3100" b="1" dirty="0" smtClean="0">
                <a:latin typeface="Batang" pitchFamily="18" charset="-127"/>
                <a:ea typeface="Batang" pitchFamily="18" charset="-127"/>
              </a:rPr>
              <a:t>A </a:t>
            </a:r>
            <a:r>
              <a:rPr lang="en-US" sz="3100" b="1" dirty="0">
                <a:latin typeface="Batang" pitchFamily="18" charset="-127"/>
                <a:ea typeface="Batang" pitchFamily="18" charset="-127"/>
              </a:rPr>
              <a:t>very nice walk from the Railway Station to the H. Sienkiewicz statue</a:t>
            </a:r>
            <a:r>
              <a:rPr lang="en-US" sz="3100" b="1" dirty="0" smtClean="0">
                <a:latin typeface="Batang" pitchFamily="18" charset="-127"/>
                <a:ea typeface="Batang" pitchFamily="18" charset="-127"/>
              </a:rPr>
              <a:t>.</a:t>
            </a:r>
            <a:r>
              <a:rPr lang="pl-PL" sz="3100" b="1" dirty="0" smtClean="0">
                <a:latin typeface="Batang" pitchFamily="18" charset="-127"/>
                <a:ea typeface="Batang" pitchFamily="18" charset="-127"/>
              </a:rPr>
              <a:t> </a:t>
            </a:r>
          </a:p>
          <a:p>
            <a:r>
              <a:rPr lang="en-US" sz="3100" b="1" dirty="0" smtClean="0">
                <a:latin typeface="Batang" pitchFamily="18" charset="-127"/>
                <a:ea typeface="Batang" pitchFamily="18" charset="-127"/>
              </a:rPr>
              <a:t>The </a:t>
            </a:r>
            <a:r>
              <a:rPr lang="en-US" sz="3100" b="1" dirty="0">
                <a:latin typeface="Batang" pitchFamily="18" charset="-127"/>
                <a:ea typeface="Batang" pitchFamily="18" charset="-127"/>
              </a:rPr>
              <a:t>air is filled with the </a:t>
            </a:r>
            <a:r>
              <a:rPr lang="en-US" sz="3100" b="1" dirty="0" err="1" smtClean="0">
                <a:latin typeface="Batang" pitchFamily="18" charset="-127"/>
                <a:ea typeface="Batang" pitchFamily="18" charset="-127"/>
              </a:rPr>
              <a:t>fab</a:t>
            </a:r>
            <a:r>
              <a:rPr lang="pl-PL" sz="3100" b="1" dirty="0" smtClean="0">
                <a:latin typeface="Batang" pitchFamily="18" charset="-127"/>
                <a:ea typeface="Batang" pitchFamily="18" charset="-127"/>
              </a:rPr>
              <a:t>u</a:t>
            </a:r>
            <a:r>
              <a:rPr lang="en-US" sz="3100" b="1" dirty="0" err="1" smtClean="0">
                <a:latin typeface="Batang" pitchFamily="18" charset="-127"/>
                <a:ea typeface="Batang" pitchFamily="18" charset="-127"/>
              </a:rPr>
              <a:t>lous</a:t>
            </a:r>
            <a:r>
              <a:rPr lang="en-US" sz="3100" b="1" dirty="0" smtClean="0">
                <a:latin typeface="Batang" pitchFamily="18" charset="-127"/>
                <a:ea typeface="Batang" pitchFamily="18" charset="-127"/>
              </a:rPr>
              <a:t> </a:t>
            </a:r>
            <a:r>
              <a:rPr lang="en-US" sz="3100" b="1" dirty="0">
                <a:latin typeface="Batang" pitchFamily="18" charset="-127"/>
                <a:ea typeface="Batang" pitchFamily="18" charset="-127"/>
              </a:rPr>
              <a:t>smells of </a:t>
            </a:r>
            <a:r>
              <a:rPr lang="en-US" sz="3100" b="1" dirty="0" err="1">
                <a:latin typeface="Batang" pitchFamily="18" charset="-127"/>
                <a:ea typeface="Batang" pitchFamily="18" charset="-127"/>
              </a:rPr>
              <a:t>tradicional</a:t>
            </a:r>
            <a:r>
              <a:rPr lang="en-US" sz="3100" b="1" dirty="0">
                <a:latin typeface="Batang" pitchFamily="18" charset="-127"/>
                <a:ea typeface="Batang" pitchFamily="18" charset="-127"/>
              </a:rPr>
              <a:t> polish food and many other world </a:t>
            </a:r>
            <a:r>
              <a:rPr lang="en-US" sz="3100" b="1" dirty="0" smtClean="0">
                <a:latin typeface="Batang" pitchFamily="18" charset="-127"/>
                <a:ea typeface="Batang" pitchFamily="18" charset="-127"/>
              </a:rPr>
              <a:t>cuisines.</a:t>
            </a:r>
            <a:r>
              <a:rPr lang="pl-PL" sz="3100" b="1" dirty="0" smtClean="0">
                <a:latin typeface="Batang" pitchFamily="18" charset="-127"/>
                <a:ea typeface="Batang" pitchFamily="18" charset="-127"/>
              </a:rPr>
              <a:t> </a:t>
            </a:r>
            <a:r>
              <a:rPr lang="en-US" sz="3100" b="1" dirty="0" smtClean="0">
                <a:latin typeface="Batang" pitchFamily="18" charset="-127"/>
                <a:ea typeface="Batang" pitchFamily="18" charset="-127"/>
              </a:rPr>
              <a:t>Restaurants </a:t>
            </a:r>
            <a:r>
              <a:rPr lang="en-US" sz="3100" b="1" dirty="0">
                <a:latin typeface="Batang" pitchFamily="18" charset="-127"/>
                <a:ea typeface="Batang" pitchFamily="18" charset="-127"/>
              </a:rPr>
              <a:t>which we </a:t>
            </a:r>
            <a:r>
              <a:rPr lang="en-US" sz="3100" b="1" dirty="0" err="1" smtClean="0">
                <a:latin typeface="Batang" pitchFamily="18" charset="-127"/>
                <a:ea typeface="Batang" pitchFamily="18" charset="-127"/>
              </a:rPr>
              <a:t>reco</a:t>
            </a:r>
            <a:r>
              <a:rPr lang="pl-PL" sz="3100" b="1" dirty="0" smtClean="0">
                <a:latin typeface="Batang" pitchFamily="18" charset="-127"/>
                <a:ea typeface="Batang" pitchFamily="18" charset="-127"/>
              </a:rPr>
              <a:t>m</a:t>
            </a:r>
            <a:r>
              <a:rPr lang="en-US" sz="3100" b="1" dirty="0" smtClean="0">
                <a:latin typeface="Batang" pitchFamily="18" charset="-127"/>
                <a:ea typeface="Batang" pitchFamily="18" charset="-127"/>
              </a:rPr>
              <a:t>mend </a:t>
            </a:r>
            <a:r>
              <a:rPr lang="en-US" sz="3100" b="1" dirty="0">
                <a:latin typeface="Batang" pitchFamily="18" charset="-127"/>
                <a:ea typeface="Batang" pitchFamily="18" charset="-127"/>
              </a:rPr>
              <a:t>is „Burger &amp; Co</a:t>
            </a:r>
            <a:r>
              <a:rPr lang="en-US" sz="3100" b="1" dirty="0" smtClean="0">
                <a:latin typeface="Batang" pitchFamily="18" charset="-127"/>
                <a:ea typeface="Batang" pitchFamily="18" charset="-127"/>
              </a:rPr>
              <a:t>.”</a:t>
            </a:r>
            <a:r>
              <a:rPr lang="pl-PL" sz="3100" b="1" dirty="0" smtClean="0">
                <a:latin typeface="Batang" pitchFamily="18" charset="-127"/>
                <a:ea typeface="Batang" pitchFamily="18" charset="-127"/>
              </a:rPr>
              <a:t>, </a:t>
            </a:r>
            <a:r>
              <a:rPr lang="en-US" sz="3100" b="1" dirty="0" smtClean="0">
                <a:latin typeface="Batang" pitchFamily="18" charset="-127"/>
                <a:ea typeface="Batang" pitchFamily="18" charset="-127"/>
              </a:rPr>
              <a:t>„</a:t>
            </a:r>
            <a:r>
              <a:rPr lang="en-US" sz="3100" b="1" dirty="0" err="1">
                <a:latin typeface="Batang" pitchFamily="18" charset="-127"/>
                <a:ea typeface="Batang" pitchFamily="18" charset="-127"/>
              </a:rPr>
              <a:t>Oranżeria</a:t>
            </a:r>
            <a:r>
              <a:rPr lang="en-US" sz="3100" b="1" dirty="0" smtClean="0">
                <a:latin typeface="Batang" pitchFamily="18" charset="-127"/>
                <a:ea typeface="Batang" pitchFamily="18" charset="-127"/>
              </a:rPr>
              <a:t>”</a:t>
            </a:r>
            <a:r>
              <a:rPr lang="pl-PL" sz="3100" b="1" dirty="0" smtClean="0">
                <a:latin typeface="Batang" pitchFamily="18" charset="-127"/>
                <a:ea typeface="Batang" pitchFamily="18" charset="-127"/>
              </a:rPr>
              <a:t>, </a:t>
            </a:r>
            <a:r>
              <a:rPr lang="en-US" sz="3100" b="1" dirty="0" smtClean="0">
                <a:latin typeface="Batang" pitchFamily="18" charset="-127"/>
                <a:ea typeface="Batang" pitchFamily="18" charset="-127"/>
              </a:rPr>
              <a:t>„</a:t>
            </a:r>
            <a:r>
              <a:rPr lang="en-US" sz="3100" b="1" dirty="0" err="1">
                <a:latin typeface="Batang" pitchFamily="18" charset="-127"/>
                <a:ea typeface="Batang" pitchFamily="18" charset="-127"/>
              </a:rPr>
              <a:t>Oddysey</a:t>
            </a:r>
            <a:r>
              <a:rPr lang="en-US" sz="3100" b="1" dirty="0" smtClean="0">
                <a:latin typeface="Batang" pitchFamily="18" charset="-127"/>
                <a:ea typeface="Batang" pitchFamily="18" charset="-127"/>
              </a:rPr>
              <a:t>”</a:t>
            </a:r>
            <a:r>
              <a:rPr lang="pl-PL" sz="3100" b="1" dirty="0" smtClean="0">
                <a:latin typeface="Batang" pitchFamily="18" charset="-127"/>
                <a:ea typeface="Batang" pitchFamily="18" charset="-127"/>
              </a:rPr>
              <a:t>.</a:t>
            </a:r>
            <a:endParaRPr lang="pl-PL" sz="3100" b="1" dirty="0">
              <a:latin typeface="Batang" pitchFamily="18" charset="-127"/>
              <a:ea typeface="Batang" pitchFamily="18" charset="-127"/>
            </a:endParaRPr>
          </a:p>
          <a:p>
            <a:endParaRPr lang="pl-PL"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otel_odyssey_zdj_inwestor_1.jpg"/>
          <p:cNvPicPr>
            <a:picLocks noChangeAspect="1"/>
          </p:cNvPicPr>
          <p:nvPr/>
        </p:nvPicPr>
        <p:blipFill>
          <a:blip r:embed="rId2"/>
          <a:stretch>
            <a:fillRect/>
          </a:stretch>
        </p:blipFill>
        <p:spPr>
          <a:xfrm>
            <a:off x="3500430" y="2786058"/>
            <a:ext cx="5429256" cy="3737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Obraz 2" descr="140379031953.jpg"/>
          <p:cNvPicPr>
            <a:picLocks noChangeAspect="1"/>
          </p:cNvPicPr>
          <p:nvPr/>
        </p:nvPicPr>
        <p:blipFill>
          <a:blip r:embed="rId3" cstate="print"/>
          <a:stretch>
            <a:fillRect/>
          </a:stretch>
        </p:blipFill>
        <p:spPr>
          <a:xfrm>
            <a:off x="285720" y="214290"/>
            <a:ext cx="4300542" cy="2878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285728"/>
            <a:ext cx="8229600" cy="5840435"/>
          </a:xfrm>
        </p:spPr>
        <p:txBody>
          <a:bodyPr/>
          <a:lstStyle/>
          <a:p>
            <a:pPr>
              <a:buNone/>
            </a:pPr>
            <a:r>
              <a:rPr lang="pl-PL" dirty="0" smtClean="0"/>
              <a:t>    </a:t>
            </a:r>
            <a:r>
              <a:rPr lang="en-US" sz="2800" b="1" dirty="0" smtClean="0">
                <a:latin typeface="Batang" pitchFamily="18" charset="-127"/>
                <a:ea typeface="Batang" pitchFamily="18" charset="-127"/>
              </a:rPr>
              <a:t>Fantastic </a:t>
            </a:r>
            <a:r>
              <a:rPr lang="en-US" sz="2800" b="1" dirty="0">
                <a:latin typeface="Batang" pitchFamily="18" charset="-127"/>
                <a:ea typeface="Batang" pitchFamily="18" charset="-127"/>
              </a:rPr>
              <a:t>place for toddlers, kids, but also preteens. Everyone can enjoy playing and having fun there. So are the adult. Amusement park is one thing, and mini-world another, so much enjoyed by adults, too. Its like all the most popular landmarks in one place.</a:t>
            </a:r>
            <a:endParaRPr lang="pl-PL" sz="2800" b="1" dirty="0">
              <a:latin typeface="Batang" pitchFamily="18" charset="-127"/>
              <a:ea typeface="Batang" pitchFamily="18" charset="-127"/>
            </a:endParaRPr>
          </a:p>
          <a:p>
            <a:endParaRPr lang="pl-PL" dirty="0"/>
          </a:p>
        </p:txBody>
      </p:sp>
      <p:pic>
        <p:nvPicPr>
          <p:cNvPr id="4" name="Obraz 3" descr="z11252748Q,Kielce--ul--Sienkiewicza.jpg"/>
          <p:cNvPicPr>
            <a:picLocks noChangeAspect="1"/>
          </p:cNvPicPr>
          <p:nvPr/>
        </p:nvPicPr>
        <p:blipFill>
          <a:blip r:embed="rId2"/>
          <a:stretch>
            <a:fillRect/>
          </a:stretch>
        </p:blipFill>
        <p:spPr>
          <a:xfrm>
            <a:off x="4357686" y="3357562"/>
            <a:ext cx="4452948" cy="2973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5160545_kielce--ul-sienkiewicza.jpg"/>
          <p:cNvPicPr>
            <a:picLocks noChangeAspect="1"/>
          </p:cNvPicPr>
          <p:nvPr/>
        </p:nvPicPr>
        <p:blipFill>
          <a:blip r:embed="rId3" cstate="print"/>
          <a:stretch>
            <a:fillRect/>
          </a:stretch>
        </p:blipFill>
        <p:spPr>
          <a:xfrm>
            <a:off x="785786" y="3714752"/>
            <a:ext cx="3786182" cy="2839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1133</Words>
  <Application>Microsoft Office PowerPoint</Application>
  <PresentationFormat>Pokaz na ekranie (4:3)</PresentationFormat>
  <Paragraphs>68</Paragraphs>
  <Slides>25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25</vt:i4>
      </vt:variant>
    </vt:vector>
  </HeadingPairs>
  <TitlesOfParts>
    <vt:vector size="30" baseType="lpstr">
      <vt:lpstr>Arial</vt:lpstr>
      <vt:lpstr>Batang</vt:lpstr>
      <vt:lpstr>Calibri</vt:lpstr>
      <vt:lpstr>Wingdings</vt:lpstr>
      <vt:lpstr>Motyw pakietu Office</vt:lpstr>
      <vt:lpstr>Paths of Europe Kielce </vt:lpstr>
      <vt:lpstr>Kielce</vt:lpstr>
      <vt:lpstr>Prezentacja programu PowerPoint</vt:lpstr>
      <vt:lpstr>Prezentacja programu PowerPoint</vt:lpstr>
      <vt:lpstr>Kadzielnia- the biggest stars,  a lot of laugh and breathtaking view</vt:lpstr>
      <vt:lpstr>Prezentacja programu PowerPoint</vt:lpstr>
      <vt:lpstr>Sienkiewicz Street</vt:lpstr>
      <vt:lpstr>Prezentacja programu PowerPoint</vt:lpstr>
      <vt:lpstr>Prezentacja programu PowerPoint</vt:lpstr>
      <vt:lpstr>Theatre-if you want to get a little more education</vt:lpstr>
      <vt:lpstr>Prezentacja programu PowerPoint</vt:lpstr>
      <vt:lpstr>Geopark</vt:lpstr>
      <vt:lpstr>Prezentacja programu PowerPoint</vt:lpstr>
      <vt:lpstr>Prezentacja programu PowerPoint</vt:lpstr>
      <vt:lpstr>Botanic Garden</vt:lpstr>
      <vt:lpstr>Prezentacja programu PowerPoint</vt:lpstr>
      <vt:lpstr>Nature reserve of Ślichowice</vt:lpstr>
      <vt:lpstr>Prezentacja programu PowerPoint</vt:lpstr>
      <vt:lpstr>Nature reserve of Wietrznia </vt:lpstr>
      <vt:lpstr>Chęciny Castle </vt:lpstr>
      <vt:lpstr>Prezentacja programu PowerPoint</vt:lpstr>
      <vt:lpstr>Telegraph Kielce </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Jolanta Kozubska</cp:lastModifiedBy>
  <cp:revision>54</cp:revision>
  <dcterms:created xsi:type="dcterms:W3CDTF">2017-10-13T17:41:21Z</dcterms:created>
  <dcterms:modified xsi:type="dcterms:W3CDTF">2017-10-19T17:49:42Z</dcterms:modified>
</cp:coreProperties>
</file>