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6"/>
  </p:notesMasterIdLst>
  <p:handoutMasterIdLst>
    <p:handoutMasterId r:id="rId17"/>
  </p:handoutMasterIdLst>
  <p:sldIdLst>
    <p:sldId id="256" r:id="rId5"/>
    <p:sldId id="257" r:id="rId6"/>
    <p:sldId id="258" r:id="rId7"/>
    <p:sldId id="259" r:id="rId8"/>
    <p:sldId id="260" r:id="rId9"/>
    <p:sldId id="266" r:id="rId10"/>
    <p:sldId id="268" r:id="rId11"/>
    <p:sldId id="261" r:id="rId12"/>
    <p:sldId id="262" r:id="rId13"/>
    <p:sldId id="269" r:id="rId14"/>
    <p:sldId id="270" r:id="rId15"/>
  </p:sldIdLst>
  <p:sldSz cx="12192000" cy="6858000"/>
  <p:notesSz cx="6858000" cy="9144000"/>
  <p:defaultTextStyle>
    <a:defPPr rtl="0">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69" autoAdjust="0"/>
    <p:restoredTop sz="95356" autoAdjust="0"/>
  </p:normalViewPr>
  <p:slideViewPr>
    <p:cSldViewPr snapToGrid="0" showGuides="1">
      <p:cViewPr varScale="1">
        <p:scale>
          <a:sx n="70" d="100"/>
          <a:sy n="70" d="100"/>
        </p:scale>
        <p:origin x="66" y="90"/>
      </p:cViewPr>
      <p:guideLst>
        <p:guide orient="horz" pos="2160"/>
        <p:guide pos="3840"/>
      </p:guideLst>
    </p:cSldViewPr>
  </p:slideViewPr>
  <p:notesTextViewPr>
    <p:cViewPr>
      <p:scale>
        <a:sx n="1" d="1"/>
        <a:sy n="1" d="1"/>
      </p:scale>
      <p:origin x="0" y="0"/>
    </p:cViewPr>
  </p:notesTextViewPr>
  <p:notesViewPr>
    <p:cSldViewPr snapToGrid="0" showGuides="1">
      <p:cViewPr varScale="1">
        <p:scale>
          <a:sx n="90" d="100"/>
          <a:sy n="90" d="100"/>
        </p:scale>
        <p:origin x="3024"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Nagłówek — symbol zastępczy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pl-PL" dirty="0"/>
          </a:p>
        </p:txBody>
      </p:sp>
      <p:sp>
        <p:nvSpPr>
          <p:cNvPr id="3" name="Data — symbol zastępczy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210B35E9-1292-4422-9AA8-05E676B11A62}" type="datetime1">
              <a:rPr lang="pl-PL" smtClean="0"/>
              <a:t>2017-10-14</a:t>
            </a:fld>
            <a:endParaRPr lang="pl-PL" dirty="0"/>
          </a:p>
        </p:txBody>
      </p:sp>
      <p:sp>
        <p:nvSpPr>
          <p:cNvPr id="4" name="Stopka — symbol zastępczy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pl-PL" dirty="0"/>
          </a:p>
        </p:txBody>
      </p:sp>
      <p:sp>
        <p:nvSpPr>
          <p:cNvPr id="5" name="Numer slajdu — symbol zastępczy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06834459-7356-44BF-850D-8B30C4FB3B6B}" type="slidenum">
              <a:rPr lang="pl-PL" smtClean="0"/>
              <a:t>‹#›</a:t>
            </a:fld>
            <a:endParaRPr lang="pl-PL" dirty="0"/>
          </a:p>
        </p:txBody>
      </p:sp>
    </p:spTree>
    <p:extLst>
      <p:ext uri="{BB962C8B-B14F-4D97-AF65-F5344CB8AC3E}">
        <p14:creationId xmlns:p14="http://schemas.microsoft.com/office/powerpoint/2010/main" val="2469016529"/>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Nagłówek — symbol zastępczy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pl-PL" noProof="0" dirty="0"/>
          </a:p>
        </p:txBody>
      </p:sp>
      <p:sp>
        <p:nvSpPr>
          <p:cNvPr id="3" name="Data — symbol zastępcz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BC149B34-DFCB-4AC3-8AFC-457EA2E15168}" type="datetime1">
              <a:rPr lang="pl-PL" noProof="0" smtClean="0"/>
              <a:t>2017-10-14</a:t>
            </a:fld>
            <a:endParaRPr lang="pl-PL" noProof="0" dirty="0"/>
          </a:p>
        </p:txBody>
      </p:sp>
      <p:sp>
        <p:nvSpPr>
          <p:cNvPr id="4" name="Obraz slajdu — symbol zastępczy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pl-PL" noProof="0" dirty="0"/>
          </a:p>
        </p:txBody>
      </p:sp>
      <p:sp>
        <p:nvSpPr>
          <p:cNvPr id="5" name="Notatki — symbol zastępcz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pl-PL" noProof="0" dirty="0"/>
              <a:t>Kliknij, aby edytować style wzorca tekstu</a:t>
            </a:r>
          </a:p>
          <a:p>
            <a:pPr lvl="1" rtl="0"/>
            <a:r>
              <a:rPr lang="pl-PL" noProof="0" dirty="0"/>
              <a:t>Drugi poziom</a:t>
            </a:r>
          </a:p>
          <a:p>
            <a:pPr lvl="2" rtl="0"/>
            <a:r>
              <a:rPr lang="pl-PL" noProof="0" dirty="0"/>
              <a:t>Trzeci poziom</a:t>
            </a:r>
          </a:p>
          <a:p>
            <a:pPr lvl="3" rtl="0"/>
            <a:r>
              <a:rPr lang="pl-PL" noProof="0" dirty="0"/>
              <a:t>Czwarty poziom</a:t>
            </a:r>
          </a:p>
          <a:p>
            <a:pPr lvl="4" rtl="0"/>
            <a:r>
              <a:rPr lang="pl-PL" noProof="0" dirty="0"/>
              <a:t>Piąty poziom</a:t>
            </a:r>
          </a:p>
        </p:txBody>
      </p:sp>
      <p:sp>
        <p:nvSpPr>
          <p:cNvPr id="6" name="Stopka — symbol zastępczy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pl-PL" noProof="0" dirty="0"/>
          </a:p>
        </p:txBody>
      </p:sp>
      <p:sp>
        <p:nvSpPr>
          <p:cNvPr id="7" name="Numer slajdu — symbol zastępczy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0A3C37BE-C303-496D-B5CD-85F2937540FC}" type="slidenum">
              <a:rPr lang="pl-PL" noProof="0" smtClean="0"/>
              <a:t>‹#›</a:t>
            </a:fld>
            <a:endParaRPr lang="pl-PL" noProof="0" dirty="0"/>
          </a:p>
        </p:txBody>
      </p:sp>
    </p:spTree>
    <p:extLst>
      <p:ext uri="{BB962C8B-B14F-4D97-AF65-F5344CB8AC3E}">
        <p14:creationId xmlns:p14="http://schemas.microsoft.com/office/powerpoint/2010/main" val="3350842207"/>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rtlCol="0"/>
          <a:lstStyle/>
          <a:p>
            <a:pPr rtl="0"/>
            <a:r>
              <a:rPr lang="pl-PL" sz="1200" b="1" dirty="0">
                <a:cs typeface="Arial" pitchFamily="34" charset="0"/>
              </a:rPr>
              <a:t>UWAGA: </a:t>
            </a:r>
            <a:r>
              <a:rPr lang="pl-PL" sz="1200" dirty="0">
                <a:cs typeface="Arial" pitchFamily="34" charset="0"/>
              </a:rPr>
              <a:t>Chcesz mieć inny obraz na tym slajdzie? Zaznacz obraz i usuń go. Teraz kliknij ikonę Obrazy w symbolu </a:t>
            </a:r>
            <a:r>
              <a:rPr lang="pl-PL" sz="1200" dirty="0" err="1">
                <a:cs typeface="Arial" pitchFamily="34" charset="0"/>
              </a:rPr>
              <a:t>zastępczym,aby</a:t>
            </a:r>
            <a:r>
              <a:rPr lang="pl-PL" sz="1200" dirty="0">
                <a:cs typeface="Arial" pitchFamily="34" charset="0"/>
              </a:rPr>
              <a:t> wstawić swój własny obraz.</a:t>
            </a:r>
          </a:p>
        </p:txBody>
      </p:sp>
      <p:sp>
        <p:nvSpPr>
          <p:cNvPr id="4" name="Symbol zastępczy numeru slajdu 3"/>
          <p:cNvSpPr>
            <a:spLocks noGrp="1"/>
          </p:cNvSpPr>
          <p:nvPr>
            <p:ph type="sldNum" sz="quarter" idx="10"/>
          </p:nvPr>
        </p:nvSpPr>
        <p:spPr/>
        <p:txBody>
          <a:bodyPr rtlCol="0"/>
          <a:lstStyle/>
          <a:p>
            <a:pPr rtl="0"/>
            <a:fld id="{0A3C37BE-C303-496D-B5CD-85F2937540FC}" type="slidenum">
              <a:rPr lang="pl-PL" smtClean="0"/>
              <a:t>1</a:t>
            </a:fld>
            <a:endParaRPr lang="pl-PL" dirty="0"/>
          </a:p>
        </p:txBody>
      </p:sp>
    </p:spTree>
    <p:extLst>
      <p:ext uri="{BB962C8B-B14F-4D97-AF65-F5344CB8AC3E}">
        <p14:creationId xmlns:p14="http://schemas.microsoft.com/office/powerpoint/2010/main" val="2205551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rtlCol="0"/>
          <a:lstStyle/>
          <a:p>
            <a:pPr rtl="0"/>
            <a:endParaRPr lang="pl-PL" dirty="0"/>
          </a:p>
        </p:txBody>
      </p:sp>
      <p:sp>
        <p:nvSpPr>
          <p:cNvPr id="4" name="Symbol zastępczy numeru slajdu 3"/>
          <p:cNvSpPr>
            <a:spLocks noGrp="1"/>
          </p:cNvSpPr>
          <p:nvPr>
            <p:ph type="sldNum" sz="quarter" idx="10"/>
          </p:nvPr>
        </p:nvSpPr>
        <p:spPr/>
        <p:txBody>
          <a:bodyPr rtlCol="0"/>
          <a:lstStyle/>
          <a:p>
            <a:pPr rtl="0"/>
            <a:fld id="{0A3C37BE-C303-496D-B5CD-85F2937540FC}" type="slidenum">
              <a:rPr lang="pl-PL" smtClean="0"/>
              <a:t>2</a:t>
            </a:fld>
            <a:endParaRPr lang="pl-PL" dirty="0"/>
          </a:p>
        </p:txBody>
      </p:sp>
    </p:spTree>
    <p:extLst>
      <p:ext uri="{BB962C8B-B14F-4D97-AF65-F5344CB8AC3E}">
        <p14:creationId xmlns:p14="http://schemas.microsoft.com/office/powerpoint/2010/main" val="3796805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rtlCol="0"/>
          <a:lstStyle/>
          <a:p>
            <a:pPr rtl="0"/>
            <a:endParaRPr lang="pl-PL" dirty="0"/>
          </a:p>
        </p:txBody>
      </p:sp>
      <p:sp>
        <p:nvSpPr>
          <p:cNvPr id="4" name="Symbol zastępczy numeru slajdu 3"/>
          <p:cNvSpPr>
            <a:spLocks noGrp="1"/>
          </p:cNvSpPr>
          <p:nvPr>
            <p:ph type="sldNum" sz="quarter" idx="10"/>
          </p:nvPr>
        </p:nvSpPr>
        <p:spPr/>
        <p:txBody>
          <a:bodyPr rtlCol="0"/>
          <a:lstStyle/>
          <a:p>
            <a:pPr rtl="0"/>
            <a:fld id="{0A3C37BE-C303-496D-B5CD-85F2937540FC}" type="slidenum">
              <a:rPr lang="pl-PL" smtClean="0"/>
              <a:t>3</a:t>
            </a:fld>
            <a:endParaRPr lang="pl-PL" dirty="0"/>
          </a:p>
        </p:txBody>
      </p:sp>
    </p:spTree>
    <p:extLst>
      <p:ext uri="{BB962C8B-B14F-4D97-AF65-F5344CB8AC3E}">
        <p14:creationId xmlns:p14="http://schemas.microsoft.com/office/powerpoint/2010/main" val="1943810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rtlCol="0"/>
          <a:lstStyle/>
          <a:p>
            <a:pPr rtl="0"/>
            <a:endParaRPr lang="pl-PL" dirty="0"/>
          </a:p>
        </p:txBody>
      </p:sp>
      <p:sp>
        <p:nvSpPr>
          <p:cNvPr id="4" name="Symbol zastępczy numeru slajdu 3"/>
          <p:cNvSpPr>
            <a:spLocks noGrp="1"/>
          </p:cNvSpPr>
          <p:nvPr>
            <p:ph type="sldNum" sz="quarter" idx="10"/>
          </p:nvPr>
        </p:nvSpPr>
        <p:spPr/>
        <p:txBody>
          <a:bodyPr rtlCol="0"/>
          <a:lstStyle/>
          <a:p>
            <a:pPr rtl="0"/>
            <a:fld id="{0A3C37BE-C303-496D-B5CD-85F2937540FC}" type="slidenum">
              <a:rPr lang="pl-PL" smtClean="0"/>
              <a:t>4</a:t>
            </a:fld>
            <a:endParaRPr lang="pl-PL" dirty="0"/>
          </a:p>
        </p:txBody>
      </p:sp>
    </p:spTree>
    <p:extLst>
      <p:ext uri="{BB962C8B-B14F-4D97-AF65-F5344CB8AC3E}">
        <p14:creationId xmlns:p14="http://schemas.microsoft.com/office/powerpoint/2010/main" val="1160024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rtlCol="0"/>
          <a:lstStyle/>
          <a:p>
            <a:pPr rtl="0"/>
            <a:endParaRPr lang="pl-PL" dirty="0"/>
          </a:p>
        </p:txBody>
      </p:sp>
      <p:sp>
        <p:nvSpPr>
          <p:cNvPr id="4" name="Symbol zastępczy numeru slajdu 3"/>
          <p:cNvSpPr>
            <a:spLocks noGrp="1"/>
          </p:cNvSpPr>
          <p:nvPr>
            <p:ph type="sldNum" sz="quarter" idx="10"/>
          </p:nvPr>
        </p:nvSpPr>
        <p:spPr/>
        <p:txBody>
          <a:bodyPr rtlCol="0"/>
          <a:lstStyle/>
          <a:p>
            <a:pPr rtl="0"/>
            <a:fld id="{0A3C37BE-C303-496D-B5CD-85F2937540FC}" type="slidenum">
              <a:rPr lang="pl-PL" smtClean="0"/>
              <a:t>5</a:t>
            </a:fld>
            <a:endParaRPr lang="pl-PL" dirty="0"/>
          </a:p>
        </p:txBody>
      </p:sp>
    </p:spTree>
    <p:extLst>
      <p:ext uri="{BB962C8B-B14F-4D97-AF65-F5344CB8AC3E}">
        <p14:creationId xmlns:p14="http://schemas.microsoft.com/office/powerpoint/2010/main" val="4070891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rtlCol="0"/>
          <a:lstStyle/>
          <a:p>
            <a:pPr rtl="0"/>
            <a:endParaRPr lang="pl-PL" dirty="0"/>
          </a:p>
        </p:txBody>
      </p:sp>
      <p:sp>
        <p:nvSpPr>
          <p:cNvPr id="4" name="Symbol zastępczy numeru slajdu 3"/>
          <p:cNvSpPr>
            <a:spLocks noGrp="1"/>
          </p:cNvSpPr>
          <p:nvPr>
            <p:ph type="sldNum" sz="quarter" idx="10"/>
          </p:nvPr>
        </p:nvSpPr>
        <p:spPr/>
        <p:txBody>
          <a:bodyPr rtlCol="0"/>
          <a:lstStyle/>
          <a:p>
            <a:pPr rtl="0"/>
            <a:fld id="{0A3C37BE-C303-496D-B5CD-85F2937540FC}" type="slidenum">
              <a:rPr lang="pl-PL" smtClean="0"/>
              <a:t>6</a:t>
            </a:fld>
            <a:endParaRPr lang="pl-PL" dirty="0"/>
          </a:p>
        </p:txBody>
      </p:sp>
    </p:spTree>
    <p:extLst>
      <p:ext uri="{BB962C8B-B14F-4D97-AF65-F5344CB8AC3E}">
        <p14:creationId xmlns:p14="http://schemas.microsoft.com/office/powerpoint/2010/main" val="931467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rtlCol="0"/>
          <a:lstStyle/>
          <a:p>
            <a:pPr rtl="0"/>
            <a:endParaRPr lang="pl-PL" dirty="0"/>
          </a:p>
        </p:txBody>
      </p:sp>
      <p:sp>
        <p:nvSpPr>
          <p:cNvPr id="4" name="Symbol zastępczy numeru slajdu 3"/>
          <p:cNvSpPr>
            <a:spLocks noGrp="1"/>
          </p:cNvSpPr>
          <p:nvPr>
            <p:ph type="sldNum" sz="quarter" idx="10"/>
          </p:nvPr>
        </p:nvSpPr>
        <p:spPr/>
        <p:txBody>
          <a:bodyPr rtlCol="0"/>
          <a:lstStyle/>
          <a:p>
            <a:pPr rtl="0"/>
            <a:fld id="{0A3C37BE-C303-496D-B5CD-85F2937540FC}" type="slidenum">
              <a:rPr lang="pl-PL" smtClean="0"/>
              <a:t>7</a:t>
            </a:fld>
            <a:endParaRPr lang="pl-PL" dirty="0"/>
          </a:p>
        </p:txBody>
      </p:sp>
    </p:spTree>
    <p:extLst>
      <p:ext uri="{BB962C8B-B14F-4D97-AF65-F5344CB8AC3E}">
        <p14:creationId xmlns:p14="http://schemas.microsoft.com/office/powerpoint/2010/main" val="731799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rtlCol="0"/>
          <a:lstStyle/>
          <a:p>
            <a:pPr rtl="0"/>
            <a:endParaRPr lang="pl-PL" dirty="0"/>
          </a:p>
        </p:txBody>
      </p:sp>
      <p:sp>
        <p:nvSpPr>
          <p:cNvPr id="4" name="Symbol zastępczy numeru slajdu 3"/>
          <p:cNvSpPr>
            <a:spLocks noGrp="1"/>
          </p:cNvSpPr>
          <p:nvPr>
            <p:ph type="sldNum" sz="quarter" idx="10"/>
          </p:nvPr>
        </p:nvSpPr>
        <p:spPr/>
        <p:txBody>
          <a:bodyPr rtlCol="0"/>
          <a:lstStyle/>
          <a:p>
            <a:pPr rtl="0"/>
            <a:fld id="{0A3C37BE-C303-496D-B5CD-85F2937540FC}" type="slidenum">
              <a:rPr lang="pl-PL" smtClean="0"/>
              <a:t>8</a:t>
            </a:fld>
            <a:endParaRPr lang="pl-PL" dirty="0"/>
          </a:p>
        </p:txBody>
      </p:sp>
    </p:spTree>
    <p:extLst>
      <p:ext uri="{BB962C8B-B14F-4D97-AF65-F5344CB8AC3E}">
        <p14:creationId xmlns:p14="http://schemas.microsoft.com/office/powerpoint/2010/main" val="2750091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5" name="Symbol zastępczy numeru slajdu 3"/>
          <p:cNvSpPr>
            <a:spLocks noGrp="1"/>
          </p:cNvSpPr>
          <p:nvPr>
            <p:ph type="sldNum" sz="quarter" idx="11"/>
          </p:nvPr>
        </p:nvSpPr>
        <p:spPr/>
        <p:txBody>
          <a:bodyPr/>
          <a:lstStyle/>
          <a:p>
            <a:pPr rtl="0"/>
            <a:fld id="{0A3C37BE-C303-496D-B5CD-85F2937540FC}" type="slidenum">
              <a:rPr lang="pl-PL" smtClean="0"/>
              <a:t>9</a:t>
            </a:fld>
            <a:endParaRPr lang="pl-PL" dirty="0"/>
          </a:p>
        </p:txBody>
      </p:sp>
    </p:spTree>
    <p:extLst>
      <p:ext uri="{BB962C8B-B14F-4D97-AF65-F5344CB8AC3E}">
        <p14:creationId xmlns:p14="http://schemas.microsoft.com/office/powerpoint/2010/main" val="698042990"/>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sp>
        <p:nvSpPr>
          <p:cNvPr id="7" name="Prostokąt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dirty="0"/>
          </a:p>
        </p:txBody>
      </p:sp>
      <p:sp>
        <p:nvSpPr>
          <p:cNvPr id="8" name="Prostokąt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dirty="0"/>
          </a:p>
        </p:txBody>
      </p:sp>
      <p:sp>
        <p:nvSpPr>
          <p:cNvPr id="2" name="Tytuł 1"/>
          <p:cNvSpPr>
            <a:spLocks noGrp="1"/>
          </p:cNvSpPr>
          <p:nvPr>
            <p:ph type="ctrTitle"/>
          </p:nvPr>
        </p:nvSpPr>
        <p:spPr>
          <a:xfrm>
            <a:off x="1104900" y="2292094"/>
            <a:ext cx="10096500" cy="2219691"/>
          </a:xfrm>
        </p:spPr>
        <p:txBody>
          <a:bodyPr rtlCol="0" anchor="ctr">
            <a:normAutofit/>
          </a:bodyPr>
          <a:lstStyle>
            <a:lvl1pPr algn="l">
              <a:defRPr sz="4400" cap="all" baseline="0"/>
            </a:lvl1pPr>
          </a:lstStyle>
          <a:p>
            <a:pPr rtl="0"/>
            <a:r>
              <a:rPr lang="pl-PL" dirty="0"/>
              <a:t>Kliknij, aby edytować styl wzorca tytułu</a:t>
            </a:r>
          </a:p>
        </p:txBody>
      </p:sp>
      <p:sp>
        <p:nvSpPr>
          <p:cNvPr id="3" name="Podtytuł 2"/>
          <p:cNvSpPr>
            <a:spLocks noGrp="1"/>
          </p:cNvSpPr>
          <p:nvPr>
            <p:ph type="subTitle" idx="1"/>
          </p:nvPr>
        </p:nvSpPr>
        <p:spPr>
          <a:xfrm>
            <a:off x="1104898" y="4511784"/>
            <a:ext cx="10096501" cy="955565"/>
          </a:xfrm>
        </p:spPr>
        <p:txBody>
          <a:bodyPr rtlCol="0">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pl-PL" dirty="0"/>
              <a:t>Kliknij, aby edytować styl wzorca podtytułu</a:t>
            </a:r>
          </a:p>
        </p:txBody>
      </p:sp>
      <p:sp>
        <p:nvSpPr>
          <p:cNvPr id="4" name="Data — symbol zastępczy 3"/>
          <p:cNvSpPr>
            <a:spLocks noGrp="1"/>
          </p:cNvSpPr>
          <p:nvPr>
            <p:ph type="dt" sz="half" idx="10"/>
          </p:nvPr>
        </p:nvSpPr>
        <p:spPr/>
        <p:txBody>
          <a:bodyPr rtlCol="0"/>
          <a:lstStyle/>
          <a:p>
            <a:pPr rtl="0"/>
            <a:fld id="{ED50AFBA-1667-48B3-8A73-9609DCE3EC2C}" type="datetime1">
              <a:rPr lang="pl-PL" smtClean="0"/>
              <a:t>2017-10-14</a:t>
            </a:fld>
            <a:endParaRPr lang="pl-PL" dirty="0"/>
          </a:p>
        </p:txBody>
      </p:sp>
      <p:sp>
        <p:nvSpPr>
          <p:cNvPr id="5" name="Stopka — symbol zastępczy 4"/>
          <p:cNvSpPr>
            <a:spLocks noGrp="1"/>
          </p:cNvSpPr>
          <p:nvPr>
            <p:ph type="ftr" sz="quarter" idx="11"/>
          </p:nvPr>
        </p:nvSpPr>
        <p:spPr/>
        <p:txBody>
          <a:bodyPr rtlCol="0"/>
          <a:lstStyle/>
          <a:p>
            <a:pPr rtl="0"/>
            <a:endParaRPr lang="pl-PL" dirty="0"/>
          </a:p>
        </p:txBody>
      </p:sp>
      <p:sp>
        <p:nvSpPr>
          <p:cNvPr id="6" name="Numer slajdu — symbol zastępczy 5"/>
          <p:cNvSpPr>
            <a:spLocks noGrp="1"/>
          </p:cNvSpPr>
          <p:nvPr>
            <p:ph type="sldNum" sz="quarter" idx="12"/>
          </p:nvPr>
        </p:nvSpPr>
        <p:spPr/>
        <p:txBody>
          <a:bodyPr rtlCol="0"/>
          <a:lstStyle/>
          <a:p>
            <a:pPr rtl="0"/>
            <a:fld id="{0FF54DE5-C571-48E8-A5BC-B369434E2F44}" type="slidenum">
              <a:rPr lang="pl-PL" smtClean="0"/>
              <a:t>‹#›</a:t>
            </a:fld>
            <a:endParaRPr lang="pl-PL" dirty="0"/>
          </a:p>
        </p:txBody>
      </p:sp>
      <p:pic>
        <p:nvPicPr>
          <p:cNvPr id="11" name="Obraz 10" title="Karta wstążki"/>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4445" y="0"/>
            <a:ext cx="1747524" cy="2292094"/>
          </a:xfrm>
          <a:prstGeom prst="rect">
            <a:avLst/>
          </a:prstGeom>
        </p:spPr>
      </p:pic>
    </p:spTree>
    <p:extLst>
      <p:ext uri="{BB962C8B-B14F-4D97-AF65-F5344CB8AC3E}">
        <p14:creationId xmlns:p14="http://schemas.microsoft.com/office/powerpoint/2010/main" val="1659756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p:txBody>
          <a:bodyPr rtlCol="0" anchor="b"/>
          <a:lstStyle>
            <a:lvl1pPr>
              <a:defRPr sz="3200"/>
            </a:lvl1pPr>
          </a:lstStyle>
          <a:p>
            <a:pPr rtl="0"/>
            <a:r>
              <a:rPr lang="pl-PL" dirty="0"/>
              <a:t>Kliknij, aby edytować styl wzorca tytułu</a:t>
            </a:r>
          </a:p>
        </p:txBody>
      </p:sp>
      <p:sp>
        <p:nvSpPr>
          <p:cNvPr id="3" name="Obraz — symbol zastępczy 2" title="Pusty symbol zastępczy pozwalający dodać obraz. Kliknij symbol zastępczy i wybierz obraz, który chcesz dodać"/>
          <p:cNvSpPr>
            <a:spLocks noGrp="1"/>
          </p:cNvSpPr>
          <p:nvPr>
            <p:ph type="pic" idx="1"/>
          </p:nvPr>
        </p:nvSpPr>
        <p:spPr>
          <a:xfrm>
            <a:off x="4654671" y="1600199"/>
            <a:ext cx="6430912" cy="4572001"/>
          </a:xfrm>
        </p:spPr>
        <p:txBody>
          <a:bodyPr tIns="1188720" rtlCol="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endParaRPr lang="pl-PL" dirty="0"/>
          </a:p>
        </p:txBody>
      </p:sp>
      <p:sp>
        <p:nvSpPr>
          <p:cNvPr id="4" name="Tekst — symbol zastępczy 3"/>
          <p:cNvSpPr>
            <a:spLocks noGrp="1"/>
          </p:cNvSpPr>
          <p:nvPr>
            <p:ph type="body" sz="half" idx="2"/>
          </p:nvPr>
        </p:nvSpPr>
        <p:spPr>
          <a:xfrm>
            <a:off x="1104900" y="1600200"/>
            <a:ext cx="3396996" cy="4572000"/>
          </a:xfrm>
        </p:spPr>
        <p:txBody>
          <a:bodyPr rtlCol="0">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pl-PL" dirty="0"/>
              <a:t>Kliknij, aby edytować style wzorca tekstu</a:t>
            </a:r>
          </a:p>
        </p:txBody>
      </p:sp>
      <p:sp>
        <p:nvSpPr>
          <p:cNvPr id="5" name="Data — symbol zastępczy 4"/>
          <p:cNvSpPr>
            <a:spLocks noGrp="1"/>
          </p:cNvSpPr>
          <p:nvPr>
            <p:ph type="dt" sz="half" idx="10"/>
          </p:nvPr>
        </p:nvSpPr>
        <p:spPr/>
        <p:txBody>
          <a:bodyPr rtlCol="0"/>
          <a:lstStyle/>
          <a:p>
            <a:pPr rtl="0"/>
            <a:fld id="{6A7D8F6C-997C-4146-A59F-454DDE0B22C8}" type="datetime1">
              <a:rPr lang="pl-PL" smtClean="0"/>
              <a:t>2017-10-14</a:t>
            </a:fld>
            <a:endParaRPr lang="pl-PL" dirty="0"/>
          </a:p>
        </p:txBody>
      </p:sp>
      <p:sp>
        <p:nvSpPr>
          <p:cNvPr id="6" name="Stopka — symbol zastępczy 5"/>
          <p:cNvSpPr>
            <a:spLocks noGrp="1"/>
          </p:cNvSpPr>
          <p:nvPr>
            <p:ph type="ftr" sz="quarter" idx="11"/>
          </p:nvPr>
        </p:nvSpPr>
        <p:spPr/>
        <p:txBody>
          <a:bodyPr rtlCol="0"/>
          <a:lstStyle/>
          <a:p>
            <a:pPr rtl="0"/>
            <a:endParaRPr lang="pl-PL" dirty="0"/>
          </a:p>
        </p:txBody>
      </p:sp>
      <p:sp>
        <p:nvSpPr>
          <p:cNvPr id="7" name="Numer slajdu — symbol zastępczy 6"/>
          <p:cNvSpPr>
            <a:spLocks noGrp="1"/>
          </p:cNvSpPr>
          <p:nvPr>
            <p:ph type="sldNum" sz="quarter" idx="12"/>
          </p:nvPr>
        </p:nvSpPr>
        <p:spPr/>
        <p:txBody>
          <a:bodyPr rtlCol="0"/>
          <a:lstStyle/>
          <a:p>
            <a:pPr rtl="0"/>
            <a:fld id="{0FF54DE5-C571-48E8-A5BC-B369434E2F44}" type="slidenum">
              <a:rPr lang="pl-PL" smtClean="0"/>
              <a:t>‹#›</a:t>
            </a:fld>
            <a:endParaRPr lang="pl-PL" dirty="0"/>
          </a:p>
        </p:txBody>
      </p:sp>
    </p:spTree>
    <p:extLst>
      <p:ext uri="{BB962C8B-B14F-4D97-AF65-F5344CB8AC3E}">
        <p14:creationId xmlns:p14="http://schemas.microsoft.com/office/powerpoint/2010/main" val="769637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rtlCol="0"/>
          <a:lstStyle/>
          <a:p>
            <a:pPr rtl="0"/>
            <a:r>
              <a:rPr lang="pl-PL" dirty="0"/>
              <a:t>Kliknij, aby edytować styl wzorca tytułu</a:t>
            </a:r>
          </a:p>
        </p:txBody>
      </p:sp>
      <p:sp>
        <p:nvSpPr>
          <p:cNvPr id="3" name="Tekst pionowy — symbol zastępczy 2"/>
          <p:cNvSpPr>
            <a:spLocks noGrp="1"/>
          </p:cNvSpPr>
          <p:nvPr>
            <p:ph type="body" orient="vert" idx="1"/>
          </p:nvPr>
        </p:nvSpPr>
        <p:spPr/>
        <p:txBody>
          <a:bodyPr vert="eaVert" rtlCol="0"/>
          <a:lstStyle/>
          <a:p>
            <a:pPr lvl="0" rtl="0"/>
            <a:r>
              <a:rPr lang="pl-PL" dirty="0"/>
              <a:t>Kliknij, aby edytować style wzorca tekstu</a:t>
            </a:r>
          </a:p>
          <a:p>
            <a:pPr lvl="1" rtl="0"/>
            <a:r>
              <a:rPr lang="pl-PL" dirty="0"/>
              <a:t>Drugi poziom</a:t>
            </a:r>
          </a:p>
          <a:p>
            <a:pPr lvl="2" rtl="0"/>
            <a:r>
              <a:rPr lang="pl-PL" dirty="0"/>
              <a:t>Trzeci poziom</a:t>
            </a:r>
          </a:p>
          <a:p>
            <a:pPr lvl="3" rtl="0"/>
            <a:r>
              <a:rPr lang="pl-PL" dirty="0"/>
              <a:t>Czwarty poziom</a:t>
            </a:r>
          </a:p>
          <a:p>
            <a:pPr lvl="4" rtl="0"/>
            <a:r>
              <a:rPr lang="pl-PL" dirty="0"/>
              <a:t>Piąty poziom</a:t>
            </a:r>
          </a:p>
        </p:txBody>
      </p:sp>
      <p:sp>
        <p:nvSpPr>
          <p:cNvPr id="4" name="Data — symbol zastępczy 3"/>
          <p:cNvSpPr>
            <a:spLocks noGrp="1"/>
          </p:cNvSpPr>
          <p:nvPr>
            <p:ph type="dt" sz="half" idx="10"/>
          </p:nvPr>
        </p:nvSpPr>
        <p:spPr/>
        <p:txBody>
          <a:bodyPr rtlCol="0"/>
          <a:lstStyle/>
          <a:p>
            <a:pPr rtl="0"/>
            <a:fld id="{EE8850C6-6492-4502-8C73-19112943CAEC}" type="datetime1">
              <a:rPr lang="pl-PL" smtClean="0"/>
              <a:t>2017-10-14</a:t>
            </a:fld>
            <a:endParaRPr lang="pl-PL" dirty="0"/>
          </a:p>
        </p:txBody>
      </p:sp>
      <p:sp>
        <p:nvSpPr>
          <p:cNvPr id="5" name="Stopka — symbol zastępczy 4"/>
          <p:cNvSpPr>
            <a:spLocks noGrp="1"/>
          </p:cNvSpPr>
          <p:nvPr>
            <p:ph type="ftr" sz="quarter" idx="11"/>
          </p:nvPr>
        </p:nvSpPr>
        <p:spPr/>
        <p:txBody>
          <a:bodyPr rtlCol="0"/>
          <a:lstStyle/>
          <a:p>
            <a:pPr rtl="0"/>
            <a:endParaRPr lang="pl-PL" dirty="0"/>
          </a:p>
        </p:txBody>
      </p:sp>
      <p:sp>
        <p:nvSpPr>
          <p:cNvPr id="6" name="Numer slajdu — symbol zastępczy 5"/>
          <p:cNvSpPr>
            <a:spLocks noGrp="1"/>
          </p:cNvSpPr>
          <p:nvPr>
            <p:ph type="sldNum" sz="quarter" idx="12"/>
          </p:nvPr>
        </p:nvSpPr>
        <p:spPr/>
        <p:txBody>
          <a:bodyPr rtlCol="0"/>
          <a:lstStyle/>
          <a:p>
            <a:pPr rtl="0"/>
            <a:fld id="{0FF54DE5-C571-48E8-A5BC-B369434E2F44}" type="slidenum">
              <a:rPr lang="pl-PL" smtClean="0"/>
              <a:t>‹#›</a:t>
            </a:fld>
            <a:endParaRPr lang="pl-PL" dirty="0"/>
          </a:p>
        </p:txBody>
      </p:sp>
    </p:spTree>
    <p:extLst>
      <p:ext uri="{BB962C8B-B14F-4D97-AF65-F5344CB8AC3E}">
        <p14:creationId xmlns:p14="http://schemas.microsoft.com/office/powerpoint/2010/main" val="201207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9372600" y="365125"/>
            <a:ext cx="1714500" cy="5811838"/>
          </a:xfrm>
        </p:spPr>
        <p:txBody>
          <a:bodyPr vert="eaVert" rtlCol="0"/>
          <a:lstStyle/>
          <a:p>
            <a:pPr rtl="0"/>
            <a:r>
              <a:rPr lang="pl-PL" dirty="0"/>
              <a:t>Kliknij, aby edytować styl wzorca tytułu</a:t>
            </a:r>
          </a:p>
        </p:txBody>
      </p:sp>
      <p:sp>
        <p:nvSpPr>
          <p:cNvPr id="3" name="Tekst pionowy — symbol zastępczy 2"/>
          <p:cNvSpPr>
            <a:spLocks noGrp="1"/>
          </p:cNvSpPr>
          <p:nvPr>
            <p:ph type="body" orient="vert" idx="1"/>
          </p:nvPr>
        </p:nvSpPr>
        <p:spPr>
          <a:xfrm>
            <a:off x="1104900" y="365125"/>
            <a:ext cx="8098896" cy="5811838"/>
          </a:xfrm>
        </p:spPr>
        <p:txBody>
          <a:bodyPr vert="eaVert" rtlCol="0"/>
          <a:lstStyle/>
          <a:p>
            <a:pPr lvl="0" rtl="0"/>
            <a:r>
              <a:rPr lang="pl-PL" dirty="0"/>
              <a:t>Kliknij, aby edytować style wzorca tekstu</a:t>
            </a:r>
          </a:p>
          <a:p>
            <a:pPr lvl="1" rtl="0"/>
            <a:r>
              <a:rPr lang="pl-PL" dirty="0"/>
              <a:t>Drugi poziom</a:t>
            </a:r>
          </a:p>
          <a:p>
            <a:pPr lvl="2" rtl="0"/>
            <a:r>
              <a:rPr lang="pl-PL" dirty="0"/>
              <a:t>Trzeci poziom</a:t>
            </a:r>
          </a:p>
          <a:p>
            <a:pPr lvl="3" rtl="0"/>
            <a:r>
              <a:rPr lang="pl-PL" dirty="0"/>
              <a:t>Czwarty poziom</a:t>
            </a:r>
          </a:p>
          <a:p>
            <a:pPr lvl="4" rtl="0"/>
            <a:r>
              <a:rPr lang="pl-PL" dirty="0"/>
              <a:t>Piąty poziom</a:t>
            </a:r>
          </a:p>
        </p:txBody>
      </p:sp>
      <p:sp>
        <p:nvSpPr>
          <p:cNvPr id="4" name="Data — symbol zastępczy 3"/>
          <p:cNvSpPr>
            <a:spLocks noGrp="1"/>
          </p:cNvSpPr>
          <p:nvPr>
            <p:ph type="dt" sz="half" idx="10"/>
          </p:nvPr>
        </p:nvSpPr>
        <p:spPr/>
        <p:txBody>
          <a:bodyPr rtlCol="0"/>
          <a:lstStyle/>
          <a:p>
            <a:pPr rtl="0"/>
            <a:fld id="{3EDCE33B-12E0-4513-9C71-71A3E5D6363D}" type="datetime1">
              <a:rPr lang="pl-PL" smtClean="0"/>
              <a:t>2017-10-14</a:t>
            </a:fld>
            <a:endParaRPr lang="pl-PL" dirty="0"/>
          </a:p>
        </p:txBody>
      </p:sp>
      <p:sp>
        <p:nvSpPr>
          <p:cNvPr id="5" name="Stopka — symbol zastępczy 4"/>
          <p:cNvSpPr>
            <a:spLocks noGrp="1"/>
          </p:cNvSpPr>
          <p:nvPr>
            <p:ph type="ftr" sz="quarter" idx="11"/>
          </p:nvPr>
        </p:nvSpPr>
        <p:spPr/>
        <p:txBody>
          <a:bodyPr rtlCol="0"/>
          <a:lstStyle/>
          <a:p>
            <a:pPr rtl="0"/>
            <a:endParaRPr lang="pl-PL" dirty="0"/>
          </a:p>
        </p:txBody>
      </p:sp>
      <p:sp>
        <p:nvSpPr>
          <p:cNvPr id="6" name="Numer slajdu — symbol zastępczy 5"/>
          <p:cNvSpPr>
            <a:spLocks noGrp="1"/>
          </p:cNvSpPr>
          <p:nvPr>
            <p:ph type="sldNum" sz="quarter" idx="12"/>
          </p:nvPr>
        </p:nvSpPr>
        <p:spPr/>
        <p:txBody>
          <a:bodyPr rtlCol="0"/>
          <a:lstStyle/>
          <a:p>
            <a:pPr rtl="0"/>
            <a:fld id="{0FF54DE5-C571-48E8-A5BC-B369434E2F44}" type="slidenum">
              <a:rPr lang="pl-PL" smtClean="0"/>
              <a:t>‹#›</a:t>
            </a:fld>
            <a:endParaRPr lang="pl-PL" dirty="0"/>
          </a:p>
        </p:txBody>
      </p:sp>
      <p:grpSp>
        <p:nvGrpSpPr>
          <p:cNvPr id="7" name="Grupa 6"/>
          <p:cNvGrpSpPr/>
          <p:nvPr/>
        </p:nvGrpSpPr>
        <p:grpSpPr>
          <a:xfrm rot="5400000">
            <a:off x="6514047" y="3228843"/>
            <a:ext cx="5632704" cy="84403"/>
            <a:chOff x="1073150" y="1219201"/>
            <a:chExt cx="10058400" cy="63125"/>
          </a:xfrm>
        </p:grpSpPr>
        <p:cxnSp>
          <p:nvCxnSpPr>
            <p:cNvPr id="8" name="Łącznik prosty 7"/>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9" name="Łącznik prosty 8"/>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45927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rtlCol="0"/>
          <a:lstStyle/>
          <a:p>
            <a:pPr rtl="0"/>
            <a:r>
              <a:rPr lang="pl-PL" dirty="0"/>
              <a:t>Kliknij, aby edytować styl wzorca tytułu</a:t>
            </a:r>
          </a:p>
        </p:txBody>
      </p:sp>
      <p:sp>
        <p:nvSpPr>
          <p:cNvPr id="3" name="Zawartość — symbol zastępczy 2"/>
          <p:cNvSpPr>
            <a:spLocks noGrp="1"/>
          </p:cNvSpPr>
          <p:nvPr>
            <p:ph idx="1"/>
          </p:nvPr>
        </p:nvSpPr>
        <p:spPr/>
        <p:txBody>
          <a:bodyPr rtlCol="0"/>
          <a:lstStyle/>
          <a:p>
            <a:pPr lvl="0" rtl="0"/>
            <a:r>
              <a:rPr lang="pl-PL" dirty="0"/>
              <a:t>Kliknij, aby edytować style wzorca tekstu</a:t>
            </a:r>
          </a:p>
          <a:p>
            <a:pPr lvl="1" rtl="0"/>
            <a:r>
              <a:rPr lang="pl-PL" dirty="0"/>
              <a:t>Drugi poziom</a:t>
            </a:r>
          </a:p>
          <a:p>
            <a:pPr lvl="2" rtl="0"/>
            <a:r>
              <a:rPr lang="pl-PL" dirty="0"/>
              <a:t>Trzeci poziom</a:t>
            </a:r>
          </a:p>
          <a:p>
            <a:pPr lvl="3" rtl="0"/>
            <a:r>
              <a:rPr lang="pl-PL" dirty="0"/>
              <a:t>Czwarty poziom</a:t>
            </a:r>
          </a:p>
          <a:p>
            <a:pPr lvl="4" rtl="0"/>
            <a:r>
              <a:rPr lang="pl-PL" dirty="0"/>
              <a:t>Piąty poziom</a:t>
            </a:r>
          </a:p>
        </p:txBody>
      </p:sp>
      <p:sp>
        <p:nvSpPr>
          <p:cNvPr id="4" name="Data — symbol zastępczy 3"/>
          <p:cNvSpPr>
            <a:spLocks noGrp="1"/>
          </p:cNvSpPr>
          <p:nvPr>
            <p:ph type="dt" sz="half" idx="10"/>
          </p:nvPr>
        </p:nvSpPr>
        <p:spPr/>
        <p:txBody>
          <a:bodyPr rtlCol="0"/>
          <a:lstStyle/>
          <a:p>
            <a:pPr rtl="0"/>
            <a:fld id="{C315BE68-67EA-4164-9109-C5B3C9C7D7D7}" type="datetime1">
              <a:rPr lang="pl-PL" smtClean="0"/>
              <a:t>2017-10-14</a:t>
            </a:fld>
            <a:endParaRPr lang="pl-PL" dirty="0"/>
          </a:p>
        </p:txBody>
      </p:sp>
      <p:sp>
        <p:nvSpPr>
          <p:cNvPr id="5" name="Stopka — symbol zastępczy 4"/>
          <p:cNvSpPr>
            <a:spLocks noGrp="1"/>
          </p:cNvSpPr>
          <p:nvPr>
            <p:ph type="ftr" sz="quarter" idx="11"/>
          </p:nvPr>
        </p:nvSpPr>
        <p:spPr/>
        <p:txBody>
          <a:bodyPr rtlCol="0"/>
          <a:lstStyle/>
          <a:p>
            <a:pPr rtl="0"/>
            <a:endParaRPr lang="pl-PL" dirty="0"/>
          </a:p>
        </p:txBody>
      </p:sp>
      <p:sp>
        <p:nvSpPr>
          <p:cNvPr id="6" name="Numer slajdu — symbol zastępczy 5"/>
          <p:cNvSpPr>
            <a:spLocks noGrp="1"/>
          </p:cNvSpPr>
          <p:nvPr>
            <p:ph type="sldNum" sz="quarter" idx="12"/>
          </p:nvPr>
        </p:nvSpPr>
        <p:spPr/>
        <p:txBody>
          <a:bodyPr rtlCol="0"/>
          <a:lstStyle/>
          <a:p>
            <a:pPr rtl="0"/>
            <a:fld id="{0FF54DE5-C571-48E8-A5BC-B369434E2F44}" type="slidenum">
              <a:rPr lang="pl-PL" smtClean="0"/>
              <a:t>‹#›</a:t>
            </a:fld>
            <a:endParaRPr lang="pl-PL" dirty="0"/>
          </a:p>
        </p:txBody>
      </p:sp>
    </p:spTree>
    <p:extLst>
      <p:ext uri="{BB962C8B-B14F-4D97-AF65-F5344CB8AC3E}">
        <p14:creationId xmlns:p14="http://schemas.microsoft.com/office/powerpoint/2010/main" val="378687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lajd tytułowy z obrazem">
    <p:spTree>
      <p:nvGrpSpPr>
        <p:cNvPr id="1" name=""/>
        <p:cNvGrpSpPr/>
        <p:nvPr/>
      </p:nvGrpSpPr>
      <p:grpSpPr>
        <a:xfrm>
          <a:off x="0" y="0"/>
          <a:ext cx="0" cy="0"/>
          <a:chOff x="0" y="0"/>
          <a:chExt cx="0" cy="0"/>
        </a:xfrm>
      </p:grpSpPr>
      <p:grpSp>
        <p:nvGrpSpPr>
          <p:cNvPr id="13" name="Grupa 12"/>
          <p:cNvGrpSpPr/>
          <p:nvPr/>
        </p:nvGrpSpPr>
        <p:grpSpPr>
          <a:xfrm rot="10800000">
            <a:off x="0" y="5645510"/>
            <a:ext cx="12192000" cy="63125"/>
            <a:chOff x="507492" y="1501519"/>
            <a:chExt cx="8129016" cy="63125"/>
          </a:xfrm>
        </p:grpSpPr>
        <p:cxnSp>
          <p:nvCxnSpPr>
            <p:cNvPr id="17" name="Łącznik prosty 16"/>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Łącznik prosty 17"/>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nvGrpSpPr>
          <p:cNvPr id="14" name="Grupa 13"/>
          <p:cNvGrpSpPr/>
          <p:nvPr/>
        </p:nvGrpSpPr>
        <p:grpSpPr>
          <a:xfrm>
            <a:off x="0" y="1143000"/>
            <a:ext cx="12192000" cy="63125"/>
            <a:chOff x="507492" y="1501519"/>
            <a:chExt cx="8129016" cy="63125"/>
          </a:xfrm>
        </p:grpSpPr>
        <p:cxnSp>
          <p:nvCxnSpPr>
            <p:cNvPr id="15" name="Łącznik prosty 14"/>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6" name="Łącznik prosty 15"/>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7" name="Prostokąt 6"/>
          <p:cNvSpPr/>
          <p:nvPr/>
        </p:nvSpPr>
        <p:spPr>
          <a:xfrm>
            <a:off x="0" y="5778124"/>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dirty="0"/>
          </a:p>
        </p:txBody>
      </p:sp>
      <p:sp>
        <p:nvSpPr>
          <p:cNvPr id="8" name="Prostokąt 7"/>
          <p:cNvSpPr/>
          <p:nvPr/>
        </p:nvSpPr>
        <p:spPr>
          <a:xfrm>
            <a:off x="0" y="0"/>
            <a:ext cx="12192000" cy="10798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dirty="0"/>
          </a:p>
        </p:txBody>
      </p:sp>
      <p:sp>
        <p:nvSpPr>
          <p:cNvPr id="2" name="Tytuł 1"/>
          <p:cNvSpPr>
            <a:spLocks noGrp="1"/>
          </p:cNvSpPr>
          <p:nvPr>
            <p:ph type="ctrTitle"/>
          </p:nvPr>
        </p:nvSpPr>
        <p:spPr>
          <a:xfrm>
            <a:off x="1104900" y="2292094"/>
            <a:ext cx="5734050" cy="2219691"/>
          </a:xfrm>
        </p:spPr>
        <p:txBody>
          <a:bodyPr rtlCol="0" anchor="ctr">
            <a:normAutofit/>
          </a:bodyPr>
          <a:lstStyle>
            <a:lvl1pPr algn="l">
              <a:defRPr sz="4400" cap="all" baseline="0"/>
            </a:lvl1pPr>
          </a:lstStyle>
          <a:p>
            <a:pPr rtl="0"/>
            <a:r>
              <a:rPr lang="pl-PL" dirty="0"/>
              <a:t>Kliknij, aby edytować styl wzorca tytułu</a:t>
            </a:r>
          </a:p>
        </p:txBody>
      </p:sp>
      <p:sp>
        <p:nvSpPr>
          <p:cNvPr id="11" name="Obraz — symbol zastępczy 10" title="Pusty symbol zastępczy pozwalający dodać obraz. Kliknij symbol zastępczy i wybierz obraz, który chcesz dodać"/>
          <p:cNvSpPr>
            <a:spLocks noGrp="1"/>
          </p:cNvSpPr>
          <p:nvPr>
            <p:ph type="pic" sz="quarter" idx="13"/>
          </p:nvPr>
        </p:nvSpPr>
        <p:spPr>
          <a:xfrm>
            <a:off x="6981063" y="1310656"/>
            <a:ext cx="5210937" cy="4208604"/>
          </a:xfrm>
          <a:solidFill>
            <a:schemeClr val="tx1">
              <a:lumMod val="20000"/>
              <a:lumOff val="80000"/>
            </a:schemeClr>
          </a:solidFill>
        </p:spPr>
        <p:txBody>
          <a:bodyPr tIns="1005840" rtlCol="0"/>
          <a:lstStyle>
            <a:lvl1pPr marL="0" indent="0" algn="ctr">
              <a:buNone/>
              <a:defRPr/>
            </a:lvl1pPr>
          </a:lstStyle>
          <a:p>
            <a:pPr rtl="0"/>
            <a:endParaRPr lang="pl-PL" dirty="0"/>
          </a:p>
        </p:txBody>
      </p:sp>
      <p:sp>
        <p:nvSpPr>
          <p:cNvPr id="3" name="Podtytuł 2"/>
          <p:cNvSpPr>
            <a:spLocks noGrp="1"/>
          </p:cNvSpPr>
          <p:nvPr>
            <p:ph type="subTitle" idx="1"/>
          </p:nvPr>
        </p:nvSpPr>
        <p:spPr>
          <a:xfrm>
            <a:off x="1104900" y="4511784"/>
            <a:ext cx="5734050" cy="955565"/>
          </a:xfrm>
        </p:spPr>
        <p:txBody>
          <a:bodyPr rtlCol="0">
            <a:normAutofit/>
          </a:bodyPr>
          <a:lstStyle>
            <a:lvl1pPr marL="0" indent="0" algn="l">
              <a:spcBef>
                <a:spcPts val="0"/>
              </a:spcBef>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pl-PL" dirty="0"/>
              <a:t>Kliknij, aby edytować styl wzorca podtytułu</a:t>
            </a:r>
          </a:p>
        </p:txBody>
      </p:sp>
      <p:pic>
        <p:nvPicPr>
          <p:cNvPr id="10" name="Obraz 9" title="Karta wstążki"/>
          <p:cNvPicPr>
            <a:picLocks noChangeAspect="1"/>
          </p:cNvPicPr>
          <p:nvPr/>
        </p:nvPicPr>
        <p:blipFill rotWithShape="1">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saturation sat="30000"/>
                    </a14:imgEffect>
                  </a14:imgLayer>
                </a14:imgProps>
              </a:ext>
              <a:ext uri="{28A0092B-C50C-407E-A947-70E740481C1C}">
                <a14:useLocalDpi xmlns:a14="http://schemas.microsoft.com/office/drawing/2010/main" val="0"/>
              </a:ext>
            </a:extLst>
          </a:blip>
          <a:srcRect/>
          <a:stretch/>
        </p:blipFill>
        <p:spPr>
          <a:xfrm>
            <a:off x="1325880" y="0"/>
            <a:ext cx="1747524" cy="2292094"/>
          </a:xfrm>
          <a:prstGeom prst="rect">
            <a:avLst/>
          </a:prstGeom>
        </p:spPr>
      </p:pic>
    </p:spTree>
    <p:extLst>
      <p:ext uri="{BB962C8B-B14F-4D97-AF65-F5344CB8AC3E}">
        <p14:creationId xmlns:p14="http://schemas.microsoft.com/office/powerpoint/2010/main" val="2673943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spTree>
      <p:nvGrpSpPr>
        <p:cNvPr id="1" name=""/>
        <p:cNvGrpSpPr/>
        <p:nvPr/>
      </p:nvGrpSpPr>
      <p:grpSpPr>
        <a:xfrm>
          <a:off x="0" y="0"/>
          <a:ext cx="0" cy="0"/>
          <a:chOff x="0" y="0"/>
          <a:chExt cx="0" cy="0"/>
        </a:xfrm>
      </p:grpSpPr>
      <p:grpSp>
        <p:nvGrpSpPr>
          <p:cNvPr id="8" name="Grupa 7"/>
          <p:cNvGrpSpPr/>
          <p:nvPr/>
        </p:nvGrpSpPr>
        <p:grpSpPr>
          <a:xfrm>
            <a:off x="0" y="2514600"/>
            <a:ext cx="12192000" cy="3194035"/>
            <a:chOff x="647402" y="2514600"/>
            <a:chExt cx="10838688" cy="3194035"/>
          </a:xfrm>
        </p:grpSpPr>
        <p:grpSp>
          <p:nvGrpSpPr>
            <p:cNvPr id="9" name="Grupa 8"/>
            <p:cNvGrpSpPr/>
            <p:nvPr/>
          </p:nvGrpSpPr>
          <p:grpSpPr>
            <a:xfrm>
              <a:off x="647402" y="2514600"/>
              <a:ext cx="10838688" cy="63125"/>
              <a:chOff x="507492" y="1501519"/>
              <a:chExt cx="8129016" cy="63125"/>
            </a:xfrm>
          </p:grpSpPr>
          <p:cxnSp>
            <p:nvCxnSpPr>
              <p:cNvPr id="14" name="Łącznik prosty 13"/>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5" name="Łącznik prosty 14"/>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10" name="Prostokąt 9"/>
            <p:cNvSpPr/>
            <p:nvPr/>
          </p:nvSpPr>
          <p:spPr>
            <a:xfrm>
              <a:off x="647402" y="2640850"/>
              <a:ext cx="10838688" cy="29415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l-PL" dirty="0"/>
            </a:p>
          </p:txBody>
        </p:sp>
        <p:grpSp>
          <p:nvGrpSpPr>
            <p:cNvPr id="11" name="Grupa 10"/>
            <p:cNvGrpSpPr/>
            <p:nvPr/>
          </p:nvGrpSpPr>
          <p:grpSpPr>
            <a:xfrm rot="10800000">
              <a:off x="647402" y="5645510"/>
              <a:ext cx="10838688" cy="63125"/>
              <a:chOff x="507492" y="1501519"/>
              <a:chExt cx="8129016" cy="63125"/>
            </a:xfrm>
          </p:grpSpPr>
          <p:cxnSp>
            <p:nvCxnSpPr>
              <p:cNvPr id="12" name="Łącznik prosty 11"/>
              <p:cNvCxnSpPr/>
              <p:nvPr/>
            </p:nvCxnSpPr>
            <p:spPr>
              <a:xfrm>
                <a:off x="507492" y="1564644"/>
                <a:ext cx="8129016"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3" name="Łącznik prosty 12"/>
              <p:cNvCxnSpPr/>
              <p:nvPr/>
            </p:nvCxnSpPr>
            <p:spPr>
              <a:xfrm>
                <a:off x="507492" y="1501519"/>
                <a:ext cx="8129016"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grpSp>
      <p:sp>
        <p:nvSpPr>
          <p:cNvPr id="2" name="Tytuł 1"/>
          <p:cNvSpPr>
            <a:spLocks noGrp="1"/>
          </p:cNvSpPr>
          <p:nvPr>
            <p:ph type="title"/>
          </p:nvPr>
        </p:nvSpPr>
        <p:spPr>
          <a:xfrm>
            <a:off x="1104899" y="2971806"/>
            <a:ext cx="10071099" cy="1684150"/>
          </a:xfrm>
        </p:spPr>
        <p:txBody>
          <a:bodyPr rtlCol="0" anchor="ctr">
            <a:normAutofit/>
          </a:bodyPr>
          <a:lstStyle>
            <a:lvl1pPr>
              <a:defRPr sz="4400" cap="all" baseline="0">
                <a:solidFill>
                  <a:schemeClr val="bg1"/>
                </a:solidFill>
              </a:defRPr>
            </a:lvl1pPr>
          </a:lstStyle>
          <a:p>
            <a:pPr rtl="0"/>
            <a:r>
              <a:rPr lang="pl-PL" dirty="0"/>
              <a:t>Kliknij, aby edytować styl wzorca tytułu</a:t>
            </a:r>
          </a:p>
        </p:txBody>
      </p:sp>
      <p:sp>
        <p:nvSpPr>
          <p:cNvPr id="3" name="Tekst — symbol zastępczy 2"/>
          <p:cNvSpPr>
            <a:spLocks noGrp="1"/>
          </p:cNvSpPr>
          <p:nvPr>
            <p:ph type="body" idx="1"/>
          </p:nvPr>
        </p:nvSpPr>
        <p:spPr>
          <a:xfrm>
            <a:off x="1104899" y="4655956"/>
            <a:ext cx="10071099" cy="509750"/>
          </a:xfrm>
        </p:spPr>
        <p:txBody>
          <a:bodyPr rtlCol="0">
            <a:normAutofit/>
          </a:bodyPr>
          <a:lstStyle>
            <a:lvl1pPr marL="0" indent="0">
              <a:spcBef>
                <a:spcPts val="0"/>
              </a:spcBef>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pl-PL" dirty="0"/>
              <a:t>Kliknij, aby edytować style wzorca tekstu</a:t>
            </a:r>
          </a:p>
        </p:txBody>
      </p:sp>
      <p:sp>
        <p:nvSpPr>
          <p:cNvPr id="4" name="Data — symbol zastępczy 3"/>
          <p:cNvSpPr>
            <a:spLocks noGrp="1"/>
          </p:cNvSpPr>
          <p:nvPr>
            <p:ph type="dt" sz="half" idx="10"/>
          </p:nvPr>
        </p:nvSpPr>
        <p:spPr/>
        <p:txBody>
          <a:bodyPr rtlCol="0"/>
          <a:lstStyle/>
          <a:p>
            <a:pPr rtl="0"/>
            <a:fld id="{8FC25A0E-D526-4927-BE86-8CB30A14C115}" type="datetime1">
              <a:rPr lang="pl-PL" smtClean="0"/>
              <a:t>2017-10-14</a:t>
            </a:fld>
            <a:endParaRPr lang="pl-PL" dirty="0"/>
          </a:p>
        </p:txBody>
      </p:sp>
      <p:sp>
        <p:nvSpPr>
          <p:cNvPr id="5" name="Stopka — symbol zastępczy 4"/>
          <p:cNvSpPr>
            <a:spLocks noGrp="1"/>
          </p:cNvSpPr>
          <p:nvPr>
            <p:ph type="ftr" sz="quarter" idx="11"/>
          </p:nvPr>
        </p:nvSpPr>
        <p:spPr/>
        <p:txBody>
          <a:bodyPr rtlCol="0"/>
          <a:lstStyle/>
          <a:p>
            <a:pPr rtl="0"/>
            <a:endParaRPr lang="pl-PL" dirty="0"/>
          </a:p>
        </p:txBody>
      </p:sp>
      <p:sp>
        <p:nvSpPr>
          <p:cNvPr id="6" name="Numer slajdu — symbol zastępczy 5"/>
          <p:cNvSpPr>
            <a:spLocks noGrp="1"/>
          </p:cNvSpPr>
          <p:nvPr>
            <p:ph type="sldNum" sz="quarter" idx="12"/>
          </p:nvPr>
        </p:nvSpPr>
        <p:spPr/>
        <p:txBody>
          <a:bodyPr rtlCol="0"/>
          <a:lstStyle/>
          <a:p>
            <a:pPr rtl="0"/>
            <a:fld id="{0FF54DE5-C571-48E8-A5BC-B369434E2F44}" type="slidenum">
              <a:rPr lang="pl-PL" smtClean="0"/>
              <a:t>‹#›</a:t>
            </a:fld>
            <a:endParaRPr lang="pl-PL" dirty="0"/>
          </a:p>
        </p:txBody>
      </p:sp>
      <p:pic>
        <p:nvPicPr>
          <p:cNvPr id="7" name="Obraz 6" title="Karta wstążki"/>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325880" y="0"/>
            <a:ext cx="1783188" cy="2971806"/>
          </a:xfrm>
          <a:prstGeom prst="rect">
            <a:avLst/>
          </a:prstGeom>
        </p:spPr>
      </p:pic>
    </p:spTree>
    <p:extLst>
      <p:ext uri="{BB962C8B-B14F-4D97-AF65-F5344CB8AC3E}">
        <p14:creationId xmlns:p14="http://schemas.microsoft.com/office/powerpoint/2010/main" val="3602678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rtlCol="0"/>
          <a:lstStyle/>
          <a:p>
            <a:pPr rtl="0"/>
            <a:r>
              <a:rPr lang="pl-PL" dirty="0"/>
              <a:t>Kliknij, aby edytować styl wzorca tytułu</a:t>
            </a:r>
          </a:p>
        </p:txBody>
      </p:sp>
      <p:sp>
        <p:nvSpPr>
          <p:cNvPr id="3" name="Zawartość — symbol zastępczy 2"/>
          <p:cNvSpPr>
            <a:spLocks noGrp="1"/>
          </p:cNvSpPr>
          <p:nvPr>
            <p:ph sz="half" idx="1"/>
          </p:nvPr>
        </p:nvSpPr>
        <p:spPr>
          <a:xfrm>
            <a:off x="1104900" y="1600200"/>
            <a:ext cx="4914900" cy="4571999"/>
          </a:xfrm>
        </p:spPr>
        <p:txBody>
          <a:bodyPr rtlCol="0"/>
          <a:lstStyle>
            <a:lvl5pPr>
              <a:defRPr/>
            </a:lvl5pPr>
            <a:lvl6pPr>
              <a:defRPr/>
            </a:lvl6pPr>
            <a:lvl7pPr>
              <a:defRPr/>
            </a:lvl7pPr>
            <a:lvl8pPr>
              <a:defRPr/>
            </a:lvl8pPr>
            <a:lvl9pPr>
              <a:defRPr/>
            </a:lvl9pPr>
          </a:lstStyle>
          <a:p>
            <a:pPr lvl="0" rtl="0"/>
            <a:r>
              <a:rPr lang="pl-PL" dirty="0"/>
              <a:t>Kliknij, aby edytować style wzorca tekstu</a:t>
            </a:r>
          </a:p>
          <a:p>
            <a:pPr lvl="1" rtl="0"/>
            <a:r>
              <a:rPr lang="pl-PL" dirty="0"/>
              <a:t>Drugi poziom</a:t>
            </a:r>
          </a:p>
          <a:p>
            <a:pPr lvl="2" rtl="0"/>
            <a:r>
              <a:rPr lang="pl-PL" dirty="0"/>
              <a:t>Trzeci poziom</a:t>
            </a:r>
          </a:p>
          <a:p>
            <a:pPr lvl="3" rtl="0"/>
            <a:r>
              <a:rPr lang="pl-PL" dirty="0"/>
              <a:t>Czwarty poziom</a:t>
            </a:r>
          </a:p>
          <a:p>
            <a:pPr lvl="4" rtl="0"/>
            <a:r>
              <a:rPr lang="pl-PL" dirty="0"/>
              <a:t>Piąty poziom</a:t>
            </a:r>
          </a:p>
        </p:txBody>
      </p:sp>
      <p:sp>
        <p:nvSpPr>
          <p:cNvPr id="4" name="Zawartość — symbol zastępczy 3"/>
          <p:cNvSpPr>
            <a:spLocks noGrp="1"/>
          </p:cNvSpPr>
          <p:nvPr>
            <p:ph sz="half" idx="2"/>
          </p:nvPr>
        </p:nvSpPr>
        <p:spPr>
          <a:xfrm>
            <a:off x="6172200" y="1600200"/>
            <a:ext cx="4914900" cy="4571999"/>
          </a:xfrm>
        </p:spPr>
        <p:txBody>
          <a:bodyPr rtlCol="0"/>
          <a:lstStyle>
            <a:lvl5pPr>
              <a:defRPr/>
            </a:lvl5pPr>
            <a:lvl6pPr>
              <a:defRPr/>
            </a:lvl6pPr>
            <a:lvl7pPr>
              <a:defRPr/>
            </a:lvl7pPr>
            <a:lvl8pPr>
              <a:defRPr/>
            </a:lvl8pPr>
          </a:lstStyle>
          <a:p>
            <a:pPr lvl="0" rtl="0"/>
            <a:r>
              <a:rPr lang="pl-PL" dirty="0"/>
              <a:t>Kliknij, aby edytować style wzorca tekstu</a:t>
            </a:r>
          </a:p>
          <a:p>
            <a:pPr lvl="1" rtl="0"/>
            <a:r>
              <a:rPr lang="pl-PL" dirty="0"/>
              <a:t>Drugi poziom</a:t>
            </a:r>
          </a:p>
          <a:p>
            <a:pPr lvl="2" rtl="0"/>
            <a:r>
              <a:rPr lang="pl-PL" dirty="0"/>
              <a:t>Trzeci poziom</a:t>
            </a:r>
          </a:p>
          <a:p>
            <a:pPr lvl="3" rtl="0"/>
            <a:r>
              <a:rPr lang="pl-PL" dirty="0"/>
              <a:t>Czwarty poziom</a:t>
            </a:r>
          </a:p>
          <a:p>
            <a:pPr lvl="4" rtl="0"/>
            <a:r>
              <a:rPr lang="pl-PL" dirty="0"/>
              <a:t>Piąty poziom</a:t>
            </a:r>
          </a:p>
        </p:txBody>
      </p:sp>
      <p:sp>
        <p:nvSpPr>
          <p:cNvPr id="5" name="Data — symbol zastępczy 4"/>
          <p:cNvSpPr>
            <a:spLocks noGrp="1"/>
          </p:cNvSpPr>
          <p:nvPr>
            <p:ph type="dt" sz="half" idx="10"/>
          </p:nvPr>
        </p:nvSpPr>
        <p:spPr/>
        <p:txBody>
          <a:bodyPr rtlCol="0"/>
          <a:lstStyle/>
          <a:p>
            <a:pPr rtl="0"/>
            <a:fld id="{AF9D0276-0E93-4261-AD99-34C35EB5320F}" type="datetime1">
              <a:rPr lang="pl-PL" smtClean="0"/>
              <a:t>2017-10-14</a:t>
            </a:fld>
            <a:endParaRPr lang="pl-PL" dirty="0"/>
          </a:p>
        </p:txBody>
      </p:sp>
      <p:sp>
        <p:nvSpPr>
          <p:cNvPr id="6" name="Stopka — symbol zastępczy 5"/>
          <p:cNvSpPr>
            <a:spLocks noGrp="1"/>
          </p:cNvSpPr>
          <p:nvPr>
            <p:ph type="ftr" sz="quarter" idx="11"/>
          </p:nvPr>
        </p:nvSpPr>
        <p:spPr/>
        <p:txBody>
          <a:bodyPr rtlCol="0"/>
          <a:lstStyle/>
          <a:p>
            <a:pPr rtl="0"/>
            <a:endParaRPr lang="pl-PL" dirty="0"/>
          </a:p>
        </p:txBody>
      </p:sp>
      <p:sp>
        <p:nvSpPr>
          <p:cNvPr id="7" name="Numer slajdu — symbol zastępczy 6"/>
          <p:cNvSpPr>
            <a:spLocks noGrp="1"/>
          </p:cNvSpPr>
          <p:nvPr>
            <p:ph type="sldNum" sz="quarter" idx="12"/>
          </p:nvPr>
        </p:nvSpPr>
        <p:spPr/>
        <p:txBody>
          <a:bodyPr rtlCol="0"/>
          <a:lstStyle/>
          <a:p>
            <a:pPr rtl="0"/>
            <a:fld id="{0FF54DE5-C571-48E8-A5BC-B369434E2F44}" type="slidenum">
              <a:rPr lang="pl-PL" smtClean="0"/>
              <a:t>‹#›</a:t>
            </a:fld>
            <a:endParaRPr lang="pl-PL" dirty="0"/>
          </a:p>
        </p:txBody>
      </p:sp>
    </p:spTree>
    <p:extLst>
      <p:ext uri="{BB962C8B-B14F-4D97-AF65-F5344CB8AC3E}">
        <p14:creationId xmlns:p14="http://schemas.microsoft.com/office/powerpoint/2010/main" val="3527791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rtlCol="0"/>
          <a:lstStyle/>
          <a:p>
            <a:pPr rtl="0"/>
            <a:r>
              <a:rPr lang="pl-PL" dirty="0"/>
              <a:t>Kliknij, aby edytować styl wzorca tytułu</a:t>
            </a:r>
          </a:p>
        </p:txBody>
      </p:sp>
      <p:sp>
        <p:nvSpPr>
          <p:cNvPr id="3" name="Tekst — symbol zastępczy 2"/>
          <p:cNvSpPr>
            <a:spLocks noGrp="1"/>
          </p:cNvSpPr>
          <p:nvPr>
            <p:ph type="body" idx="1"/>
          </p:nvPr>
        </p:nvSpPr>
        <p:spPr>
          <a:xfrm>
            <a:off x="1104900" y="1600200"/>
            <a:ext cx="4919472" cy="823912"/>
          </a:xfrm>
        </p:spPr>
        <p:txBody>
          <a:bodyPr rtlCol="0"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l-PL" dirty="0"/>
              <a:t>Kliknij, aby edytować style wzorca tekstu</a:t>
            </a:r>
          </a:p>
        </p:txBody>
      </p:sp>
      <p:sp>
        <p:nvSpPr>
          <p:cNvPr id="4" name="Zawartość — symbol zastępczy 3"/>
          <p:cNvSpPr>
            <a:spLocks noGrp="1"/>
          </p:cNvSpPr>
          <p:nvPr>
            <p:ph sz="half" idx="2"/>
          </p:nvPr>
        </p:nvSpPr>
        <p:spPr>
          <a:xfrm>
            <a:off x="1104900" y="2424112"/>
            <a:ext cx="4919472" cy="3748088"/>
          </a:xfrm>
        </p:spPr>
        <p:txBody>
          <a:bodyPr rtlCol="0"/>
          <a:lstStyle/>
          <a:p>
            <a:pPr lvl="0" rtl="0"/>
            <a:r>
              <a:rPr lang="pl-PL" dirty="0"/>
              <a:t>Kliknij, aby edytować style wzorca tekstu</a:t>
            </a:r>
          </a:p>
          <a:p>
            <a:pPr lvl="1" rtl="0"/>
            <a:r>
              <a:rPr lang="pl-PL" dirty="0"/>
              <a:t>Drugi poziom</a:t>
            </a:r>
          </a:p>
          <a:p>
            <a:pPr lvl="2" rtl="0"/>
            <a:r>
              <a:rPr lang="pl-PL" dirty="0"/>
              <a:t>Trzeci poziom</a:t>
            </a:r>
          </a:p>
          <a:p>
            <a:pPr lvl="3" rtl="0"/>
            <a:r>
              <a:rPr lang="pl-PL" dirty="0"/>
              <a:t>Czwarty poziom</a:t>
            </a:r>
          </a:p>
          <a:p>
            <a:pPr lvl="4" rtl="0"/>
            <a:r>
              <a:rPr lang="pl-PL" dirty="0"/>
              <a:t>Piąty poziom</a:t>
            </a:r>
          </a:p>
        </p:txBody>
      </p:sp>
      <p:sp>
        <p:nvSpPr>
          <p:cNvPr id="5" name="Tekst — symbol zastępczy 4"/>
          <p:cNvSpPr>
            <a:spLocks noGrp="1"/>
          </p:cNvSpPr>
          <p:nvPr>
            <p:ph type="body" sz="quarter" idx="3"/>
          </p:nvPr>
        </p:nvSpPr>
        <p:spPr>
          <a:xfrm>
            <a:off x="6166110" y="1600200"/>
            <a:ext cx="4919472" cy="823912"/>
          </a:xfrm>
        </p:spPr>
        <p:txBody>
          <a:bodyPr rtlCol="0"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pl-PL" dirty="0"/>
              <a:t>Kliknij, aby edytować style wzorca tekstu</a:t>
            </a:r>
          </a:p>
        </p:txBody>
      </p:sp>
      <p:sp>
        <p:nvSpPr>
          <p:cNvPr id="6" name="Zawartość — symbol zastępczy 5"/>
          <p:cNvSpPr>
            <a:spLocks noGrp="1"/>
          </p:cNvSpPr>
          <p:nvPr>
            <p:ph sz="quarter" idx="4"/>
          </p:nvPr>
        </p:nvSpPr>
        <p:spPr>
          <a:xfrm>
            <a:off x="6166110" y="2424112"/>
            <a:ext cx="4919472" cy="3748088"/>
          </a:xfrm>
        </p:spPr>
        <p:txBody>
          <a:bodyPr rtlCol="0"/>
          <a:lstStyle/>
          <a:p>
            <a:pPr lvl="0" rtl="0"/>
            <a:r>
              <a:rPr lang="pl-PL" dirty="0"/>
              <a:t>Kliknij, aby edytować style wzorca tekstu</a:t>
            </a:r>
          </a:p>
          <a:p>
            <a:pPr lvl="1" rtl="0"/>
            <a:r>
              <a:rPr lang="pl-PL" dirty="0"/>
              <a:t>Drugi poziom</a:t>
            </a:r>
          </a:p>
          <a:p>
            <a:pPr lvl="2" rtl="0"/>
            <a:r>
              <a:rPr lang="pl-PL" dirty="0"/>
              <a:t>Trzeci poziom</a:t>
            </a:r>
          </a:p>
          <a:p>
            <a:pPr lvl="3" rtl="0"/>
            <a:r>
              <a:rPr lang="pl-PL" dirty="0"/>
              <a:t>Czwarty poziom</a:t>
            </a:r>
          </a:p>
          <a:p>
            <a:pPr lvl="4" rtl="0"/>
            <a:r>
              <a:rPr lang="pl-PL" dirty="0"/>
              <a:t>Piąty poziom</a:t>
            </a:r>
          </a:p>
        </p:txBody>
      </p:sp>
      <p:sp>
        <p:nvSpPr>
          <p:cNvPr id="7" name="Data — symbol zastępczy 6"/>
          <p:cNvSpPr>
            <a:spLocks noGrp="1"/>
          </p:cNvSpPr>
          <p:nvPr>
            <p:ph type="dt" sz="half" idx="10"/>
          </p:nvPr>
        </p:nvSpPr>
        <p:spPr/>
        <p:txBody>
          <a:bodyPr rtlCol="0"/>
          <a:lstStyle/>
          <a:p>
            <a:pPr rtl="0"/>
            <a:fld id="{8A38DD85-8513-4356-B338-3BA3138CFFA6}" type="datetime1">
              <a:rPr lang="pl-PL" smtClean="0"/>
              <a:t>2017-10-14</a:t>
            </a:fld>
            <a:endParaRPr lang="pl-PL" dirty="0"/>
          </a:p>
        </p:txBody>
      </p:sp>
      <p:sp>
        <p:nvSpPr>
          <p:cNvPr id="8" name="Stopka — symbol zastępczy 7"/>
          <p:cNvSpPr>
            <a:spLocks noGrp="1"/>
          </p:cNvSpPr>
          <p:nvPr>
            <p:ph type="ftr" sz="quarter" idx="11"/>
          </p:nvPr>
        </p:nvSpPr>
        <p:spPr/>
        <p:txBody>
          <a:bodyPr rtlCol="0"/>
          <a:lstStyle/>
          <a:p>
            <a:pPr rtl="0"/>
            <a:endParaRPr lang="pl-PL" dirty="0"/>
          </a:p>
        </p:txBody>
      </p:sp>
      <p:sp>
        <p:nvSpPr>
          <p:cNvPr id="9" name="Numer slajdu — symbol zastępczy 8"/>
          <p:cNvSpPr>
            <a:spLocks noGrp="1"/>
          </p:cNvSpPr>
          <p:nvPr>
            <p:ph type="sldNum" sz="quarter" idx="12"/>
          </p:nvPr>
        </p:nvSpPr>
        <p:spPr/>
        <p:txBody>
          <a:bodyPr rtlCol="0"/>
          <a:lstStyle/>
          <a:p>
            <a:pPr rtl="0"/>
            <a:fld id="{0FF54DE5-C571-48E8-A5BC-B369434E2F44}" type="slidenum">
              <a:rPr lang="pl-PL" smtClean="0"/>
              <a:t>‹#›</a:t>
            </a:fld>
            <a:endParaRPr lang="pl-PL" dirty="0"/>
          </a:p>
        </p:txBody>
      </p:sp>
    </p:spTree>
    <p:extLst>
      <p:ext uri="{BB962C8B-B14F-4D97-AF65-F5344CB8AC3E}">
        <p14:creationId xmlns:p14="http://schemas.microsoft.com/office/powerpoint/2010/main" val="3971016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rtlCol="0"/>
          <a:lstStyle/>
          <a:p>
            <a:pPr rtl="0"/>
            <a:r>
              <a:rPr lang="pl-PL" dirty="0"/>
              <a:t>Kliknij, aby edytować styl wzorca tytułu</a:t>
            </a:r>
          </a:p>
        </p:txBody>
      </p:sp>
      <p:sp>
        <p:nvSpPr>
          <p:cNvPr id="3" name="Data — symbol zastępczy 2"/>
          <p:cNvSpPr>
            <a:spLocks noGrp="1"/>
          </p:cNvSpPr>
          <p:nvPr>
            <p:ph type="dt" sz="half" idx="10"/>
          </p:nvPr>
        </p:nvSpPr>
        <p:spPr/>
        <p:txBody>
          <a:bodyPr rtlCol="0"/>
          <a:lstStyle/>
          <a:p>
            <a:pPr rtl="0"/>
            <a:fld id="{16409D13-E2BE-4330-A3CD-DB2FA0DABB56}" type="datetime1">
              <a:rPr lang="pl-PL" smtClean="0"/>
              <a:t>2017-10-14</a:t>
            </a:fld>
            <a:endParaRPr lang="pl-PL" dirty="0"/>
          </a:p>
        </p:txBody>
      </p:sp>
      <p:sp>
        <p:nvSpPr>
          <p:cNvPr id="4" name="Stopka — symbol zastępczy 3"/>
          <p:cNvSpPr>
            <a:spLocks noGrp="1"/>
          </p:cNvSpPr>
          <p:nvPr>
            <p:ph type="ftr" sz="quarter" idx="11"/>
          </p:nvPr>
        </p:nvSpPr>
        <p:spPr/>
        <p:txBody>
          <a:bodyPr rtlCol="0"/>
          <a:lstStyle/>
          <a:p>
            <a:pPr rtl="0"/>
            <a:endParaRPr lang="pl-PL" dirty="0"/>
          </a:p>
        </p:txBody>
      </p:sp>
      <p:sp>
        <p:nvSpPr>
          <p:cNvPr id="5" name="Numer slajdu — symbol zastępczy 4"/>
          <p:cNvSpPr>
            <a:spLocks noGrp="1"/>
          </p:cNvSpPr>
          <p:nvPr>
            <p:ph type="sldNum" sz="quarter" idx="12"/>
          </p:nvPr>
        </p:nvSpPr>
        <p:spPr/>
        <p:txBody>
          <a:bodyPr rtlCol="0"/>
          <a:lstStyle/>
          <a:p>
            <a:pPr rtl="0"/>
            <a:fld id="{0FF54DE5-C571-48E8-A5BC-B369434E2F44}" type="slidenum">
              <a:rPr lang="pl-PL" smtClean="0"/>
              <a:t>‹#›</a:t>
            </a:fld>
            <a:endParaRPr lang="pl-PL" dirty="0"/>
          </a:p>
        </p:txBody>
      </p:sp>
    </p:spTree>
    <p:extLst>
      <p:ext uri="{BB962C8B-B14F-4D97-AF65-F5344CB8AC3E}">
        <p14:creationId xmlns:p14="http://schemas.microsoft.com/office/powerpoint/2010/main" val="1758111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Pusty">
    <p:spTree>
      <p:nvGrpSpPr>
        <p:cNvPr id="1" name=""/>
        <p:cNvGrpSpPr/>
        <p:nvPr/>
      </p:nvGrpSpPr>
      <p:grpSpPr>
        <a:xfrm>
          <a:off x="0" y="0"/>
          <a:ext cx="0" cy="0"/>
          <a:chOff x="0" y="0"/>
          <a:chExt cx="0" cy="0"/>
        </a:xfrm>
      </p:grpSpPr>
      <p:sp>
        <p:nvSpPr>
          <p:cNvPr id="2" name="Data — symbol zastępczy 1"/>
          <p:cNvSpPr>
            <a:spLocks noGrp="1"/>
          </p:cNvSpPr>
          <p:nvPr>
            <p:ph type="dt" sz="half" idx="10"/>
          </p:nvPr>
        </p:nvSpPr>
        <p:spPr/>
        <p:txBody>
          <a:bodyPr rtlCol="0"/>
          <a:lstStyle/>
          <a:p>
            <a:pPr rtl="0"/>
            <a:fld id="{576DFBDE-C981-43BE-AEB3-B93DF012CFA6}" type="datetime1">
              <a:rPr lang="pl-PL" smtClean="0"/>
              <a:t>2017-10-14</a:t>
            </a:fld>
            <a:endParaRPr lang="pl-PL" dirty="0"/>
          </a:p>
        </p:txBody>
      </p:sp>
      <p:sp>
        <p:nvSpPr>
          <p:cNvPr id="3" name="Stopka — symbol zastępczy 2"/>
          <p:cNvSpPr>
            <a:spLocks noGrp="1"/>
          </p:cNvSpPr>
          <p:nvPr>
            <p:ph type="ftr" sz="quarter" idx="11"/>
          </p:nvPr>
        </p:nvSpPr>
        <p:spPr/>
        <p:txBody>
          <a:bodyPr rtlCol="0"/>
          <a:lstStyle/>
          <a:p>
            <a:pPr rtl="0"/>
            <a:endParaRPr lang="pl-PL" dirty="0"/>
          </a:p>
        </p:txBody>
      </p:sp>
      <p:sp>
        <p:nvSpPr>
          <p:cNvPr id="4" name="Numer slajdu — symbol zastępczy 3"/>
          <p:cNvSpPr>
            <a:spLocks noGrp="1"/>
          </p:cNvSpPr>
          <p:nvPr>
            <p:ph type="sldNum" sz="quarter" idx="12"/>
          </p:nvPr>
        </p:nvSpPr>
        <p:spPr/>
        <p:txBody>
          <a:bodyPr rtlCol="0"/>
          <a:lstStyle/>
          <a:p>
            <a:pPr rtl="0"/>
            <a:fld id="{0FF54DE5-C571-48E8-A5BC-B369434E2F44}" type="slidenum">
              <a:rPr lang="pl-PL" smtClean="0"/>
              <a:t>‹#›</a:t>
            </a:fld>
            <a:endParaRPr lang="pl-PL" dirty="0"/>
          </a:p>
        </p:txBody>
      </p:sp>
    </p:spTree>
    <p:extLst>
      <p:ext uri="{BB962C8B-B14F-4D97-AF65-F5344CB8AC3E}">
        <p14:creationId xmlns:p14="http://schemas.microsoft.com/office/powerpoint/2010/main" val="302416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p:txBody>
          <a:bodyPr rtlCol="0" anchor="b"/>
          <a:lstStyle>
            <a:lvl1pPr>
              <a:defRPr sz="3200"/>
            </a:lvl1pPr>
          </a:lstStyle>
          <a:p>
            <a:pPr rtl="0"/>
            <a:r>
              <a:rPr lang="pl-PL" dirty="0"/>
              <a:t>Kliknij, aby edytować styl wzorca tytułu</a:t>
            </a:r>
          </a:p>
        </p:txBody>
      </p:sp>
      <p:sp>
        <p:nvSpPr>
          <p:cNvPr id="3" name="Zawartość — symbol zastępczy 2"/>
          <p:cNvSpPr>
            <a:spLocks noGrp="1"/>
          </p:cNvSpPr>
          <p:nvPr>
            <p:ph idx="1"/>
          </p:nvPr>
        </p:nvSpPr>
        <p:spPr>
          <a:xfrm>
            <a:off x="5641848" y="1600199"/>
            <a:ext cx="5445252" cy="4572001"/>
          </a:xfrm>
        </p:spPr>
        <p:txBody>
          <a:bodyPr rtlCol="0">
            <a:normAutofit/>
          </a:bodyPr>
          <a:lstStyle>
            <a:lvl1pPr>
              <a:defRPr sz="2000"/>
            </a:lvl1pPr>
            <a:lvl2pPr>
              <a:defRPr sz="16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pl-PL" dirty="0"/>
              <a:t>Kliknij, aby edytować style wzorca tekstu</a:t>
            </a:r>
          </a:p>
          <a:p>
            <a:pPr lvl="1" rtl="0"/>
            <a:r>
              <a:rPr lang="pl-PL" dirty="0"/>
              <a:t>Drugi poziom</a:t>
            </a:r>
          </a:p>
          <a:p>
            <a:pPr lvl="2" rtl="0"/>
            <a:r>
              <a:rPr lang="pl-PL" dirty="0"/>
              <a:t>Trzeci poziom</a:t>
            </a:r>
          </a:p>
          <a:p>
            <a:pPr lvl="3" rtl="0"/>
            <a:r>
              <a:rPr lang="pl-PL" dirty="0"/>
              <a:t>Czwarty poziom</a:t>
            </a:r>
          </a:p>
          <a:p>
            <a:pPr lvl="4" rtl="0"/>
            <a:r>
              <a:rPr lang="pl-PL" dirty="0"/>
              <a:t>Piąty poziom</a:t>
            </a:r>
          </a:p>
        </p:txBody>
      </p:sp>
      <p:sp>
        <p:nvSpPr>
          <p:cNvPr id="4" name="Tekst — symbol zastępczy 3"/>
          <p:cNvSpPr>
            <a:spLocks noGrp="1"/>
          </p:cNvSpPr>
          <p:nvPr>
            <p:ph type="body" sz="half" idx="2"/>
          </p:nvPr>
        </p:nvSpPr>
        <p:spPr>
          <a:xfrm>
            <a:off x="1104900" y="1600200"/>
            <a:ext cx="4384548" cy="4572000"/>
          </a:xfrm>
        </p:spPr>
        <p:txBody>
          <a:bodyPr rtlCol="0">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pl-PL" dirty="0"/>
              <a:t>Kliknij, aby edytować style wzorca tekstu</a:t>
            </a:r>
          </a:p>
        </p:txBody>
      </p:sp>
      <p:sp>
        <p:nvSpPr>
          <p:cNvPr id="5" name="Data — symbol zastępczy 4"/>
          <p:cNvSpPr>
            <a:spLocks noGrp="1"/>
          </p:cNvSpPr>
          <p:nvPr>
            <p:ph type="dt" sz="half" idx="10"/>
          </p:nvPr>
        </p:nvSpPr>
        <p:spPr/>
        <p:txBody>
          <a:bodyPr rtlCol="0"/>
          <a:lstStyle/>
          <a:p>
            <a:pPr rtl="0"/>
            <a:fld id="{0A9945E2-6569-45BF-A0C7-D5C336B57D46}" type="datetime1">
              <a:rPr lang="pl-PL" smtClean="0"/>
              <a:t>2017-10-14</a:t>
            </a:fld>
            <a:endParaRPr lang="pl-PL" dirty="0"/>
          </a:p>
        </p:txBody>
      </p:sp>
      <p:sp>
        <p:nvSpPr>
          <p:cNvPr id="6" name="Stopka — symbol zastępczy 5"/>
          <p:cNvSpPr>
            <a:spLocks noGrp="1"/>
          </p:cNvSpPr>
          <p:nvPr>
            <p:ph type="ftr" sz="quarter" idx="11"/>
          </p:nvPr>
        </p:nvSpPr>
        <p:spPr/>
        <p:txBody>
          <a:bodyPr rtlCol="0"/>
          <a:lstStyle/>
          <a:p>
            <a:pPr rtl="0"/>
            <a:endParaRPr lang="pl-PL" dirty="0"/>
          </a:p>
        </p:txBody>
      </p:sp>
      <p:sp>
        <p:nvSpPr>
          <p:cNvPr id="7" name="Numer slajdu — symbol zastępczy 6"/>
          <p:cNvSpPr>
            <a:spLocks noGrp="1"/>
          </p:cNvSpPr>
          <p:nvPr>
            <p:ph type="sldNum" sz="quarter" idx="12"/>
          </p:nvPr>
        </p:nvSpPr>
        <p:spPr/>
        <p:txBody>
          <a:bodyPr rtlCol="0"/>
          <a:lstStyle/>
          <a:p>
            <a:pPr rtl="0"/>
            <a:fld id="{0FF54DE5-C571-48E8-A5BC-B369434E2F44}" type="slidenum">
              <a:rPr lang="pl-PL" smtClean="0"/>
              <a:t>‹#›</a:t>
            </a:fld>
            <a:endParaRPr lang="pl-PL" dirty="0"/>
          </a:p>
        </p:txBody>
      </p:sp>
    </p:spTree>
    <p:extLst>
      <p:ext uri="{BB962C8B-B14F-4D97-AF65-F5344CB8AC3E}">
        <p14:creationId xmlns:p14="http://schemas.microsoft.com/office/powerpoint/2010/main" val="376976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ytuł — symbol zastępczy 1"/>
          <p:cNvSpPr>
            <a:spLocks noGrp="1"/>
          </p:cNvSpPr>
          <p:nvPr>
            <p:ph type="title"/>
          </p:nvPr>
        </p:nvSpPr>
        <p:spPr>
          <a:xfrm>
            <a:off x="1104900" y="76200"/>
            <a:ext cx="9980682" cy="1096962"/>
          </a:xfrm>
          <a:prstGeom prst="rect">
            <a:avLst/>
          </a:prstGeom>
        </p:spPr>
        <p:txBody>
          <a:bodyPr vert="horz" lIns="0" tIns="45720" rIns="0" bIns="45720" rtlCol="0" anchor="b">
            <a:normAutofit/>
          </a:bodyPr>
          <a:lstStyle/>
          <a:p>
            <a:pPr rtl="0"/>
            <a:r>
              <a:rPr lang="pl-PL" dirty="0"/>
              <a:t>Kliknij, aby edytować styl wzorca tytułu</a:t>
            </a:r>
          </a:p>
        </p:txBody>
      </p:sp>
      <p:sp>
        <p:nvSpPr>
          <p:cNvPr id="3" name="Tekst — symbol zastępczy 2"/>
          <p:cNvSpPr>
            <a:spLocks noGrp="1"/>
          </p:cNvSpPr>
          <p:nvPr>
            <p:ph type="body" idx="1"/>
          </p:nvPr>
        </p:nvSpPr>
        <p:spPr>
          <a:xfrm>
            <a:off x="1104900" y="1600200"/>
            <a:ext cx="9982200" cy="4572000"/>
          </a:xfrm>
          <a:prstGeom prst="rect">
            <a:avLst/>
          </a:prstGeom>
        </p:spPr>
        <p:txBody>
          <a:bodyPr vert="horz" lIns="0" tIns="45720" rIns="0" bIns="45720" rtlCol="0">
            <a:normAutofit/>
          </a:bodyPr>
          <a:lstStyle/>
          <a:p>
            <a:pPr lvl="0" rtl="0"/>
            <a:r>
              <a:rPr lang="pl-PL" dirty="0"/>
              <a:t>Kliknij, aby edytować style wzorca tekstu</a:t>
            </a:r>
          </a:p>
          <a:p>
            <a:pPr lvl="1" rtl="0"/>
            <a:r>
              <a:rPr lang="pl-PL" dirty="0"/>
              <a:t>Drugi poziom</a:t>
            </a:r>
          </a:p>
          <a:p>
            <a:pPr lvl="2" rtl="0"/>
            <a:r>
              <a:rPr lang="pl-PL" dirty="0"/>
              <a:t>Trzeci poziom</a:t>
            </a:r>
          </a:p>
          <a:p>
            <a:pPr lvl="3" rtl="0"/>
            <a:r>
              <a:rPr lang="pl-PL" dirty="0"/>
              <a:t>Czwarty poziom</a:t>
            </a:r>
          </a:p>
          <a:p>
            <a:pPr lvl="4" rtl="0"/>
            <a:r>
              <a:rPr lang="pl-PL" dirty="0"/>
              <a:t>Piąty poziom</a:t>
            </a:r>
          </a:p>
          <a:p>
            <a:pPr lvl="5" rtl="0"/>
            <a:r>
              <a:rPr lang="pl-PL" dirty="0"/>
              <a:t>Szósty poziom</a:t>
            </a:r>
          </a:p>
          <a:p>
            <a:pPr lvl="6" rtl="0"/>
            <a:r>
              <a:rPr lang="pl-PL" dirty="0"/>
              <a:t>Siódmy poziom</a:t>
            </a:r>
          </a:p>
          <a:p>
            <a:pPr lvl="7" rtl="0"/>
            <a:r>
              <a:rPr lang="pl-PL" dirty="0"/>
              <a:t>Ósmy poziom</a:t>
            </a:r>
          </a:p>
          <a:p>
            <a:pPr lvl="8" rtl="0"/>
            <a:r>
              <a:rPr lang="pl-PL" dirty="0"/>
              <a:t>Dziewiąty poziom</a:t>
            </a:r>
          </a:p>
        </p:txBody>
      </p:sp>
      <p:sp>
        <p:nvSpPr>
          <p:cNvPr id="4" name="Data — symbol zastępczy 3"/>
          <p:cNvSpPr>
            <a:spLocks noGrp="1"/>
          </p:cNvSpPr>
          <p:nvPr>
            <p:ph type="dt" sz="half" idx="2"/>
          </p:nvPr>
        </p:nvSpPr>
        <p:spPr>
          <a:xfrm>
            <a:off x="1104899" y="6356351"/>
            <a:ext cx="1829559" cy="365125"/>
          </a:xfrm>
          <a:prstGeom prst="rect">
            <a:avLst/>
          </a:prstGeom>
        </p:spPr>
        <p:txBody>
          <a:bodyPr vert="horz" lIns="0" tIns="45720" rIns="0" bIns="45720" rtlCol="0" anchor="ctr"/>
          <a:lstStyle>
            <a:lvl1pPr algn="l">
              <a:defRPr sz="1200">
                <a:solidFill>
                  <a:schemeClr val="tx1">
                    <a:lumMod val="75000"/>
                  </a:schemeClr>
                </a:solidFill>
              </a:defRPr>
            </a:lvl1pPr>
          </a:lstStyle>
          <a:p>
            <a:pPr rtl="0"/>
            <a:fld id="{0A020882-C0ED-4CE6-A9FE-FEE201561170}" type="datetime1">
              <a:rPr lang="pl-PL" smtClean="0"/>
              <a:t>2017-10-14</a:t>
            </a:fld>
            <a:endParaRPr lang="pl-PL" dirty="0"/>
          </a:p>
        </p:txBody>
      </p:sp>
      <p:sp>
        <p:nvSpPr>
          <p:cNvPr id="5" name="Stopka — symbol zastępczy 4"/>
          <p:cNvSpPr>
            <a:spLocks noGrp="1"/>
          </p:cNvSpPr>
          <p:nvPr>
            <p:ph type="ftr" sz="quarter" idx="3"/>
          </p:nvPr>
        </p:nvSpPr>
        <p:spPr>
          <a:xfrm>
            <a:off x="2934459" y="6356350"/>
            <a:ext cx="6323082" cy="365126"/>
          </a:xfrm>
          <a:prstGeom prst="rect">
            <a:avLst/>
          </a:prstGeom>
        </p:spPr>
        <p:txBody>
          <a:bodyPr vert="horz" lIns="0" tIns="45720" rIns="0" bIns="45720" rtlCol="0" anchor="ctr"/>
          <a:lstStyle>
            <a:lvl1pPr algn="ctr">
              <a:defRPr sz="1200">
                <a:solidFill>
                  <a:schemeClr val="tx1">
                    <a:lumMod val="75000"/>
                  </a:schemeClr>
                </a:solidFill>
              </a:defRPr>
            </a:lvl1pPr>
          </a:lstStyle>
          <a:p>
            <a:pPr rtl="0"/>
            <a:endParaRPr lang="pl-PL" dirty="0"/>
          </a:p>
        </p:txBody>
      </p:sp>
      <p:sp>
        <p:nvSpPr>
          <p:cNvPr id="6" name="Numer slajdu — symbol zastępczy 5"/>
          <p:cNvSpPr>
            <a:spLocks noGrp="1"/>
          </p:cNvSpPr>
          <p:nvPr>
            <p:ph type="sldNum" sz="quarter" idx="4"/>
          </p:nvPr>
        </p:nvSpPr>
        <p:spPr>
          <a:xfrm>
            <a:off x="9256782" y="6356351"/>
            <a:ext cx="1828800" cy="365125"/>
          </a:xfrm>
          <a:prstGeom prst="rect">
            <a:avLst/>
          </a:prstGeom>
        </p:spPr>
        <p:txBody>
          <a:bodyPr vert="horz" lIns="0" tIns="45720" rIns="0" bIns="45720" rtlCol="0" anchor="ctr"/>
          <a:lstStyle>
            <a:lvl1pPr algn="r">
              <a:defRPr sz="1200">
                <a:solidFill>
                  <a:schemeClr val="tx1">
                    <a:lumMod val="75000"/>
                  </a:schemeClr>
                </a:solidFill>
              </a:defRPr>
            </a:lvl1pPr>
          </a:lstStyle>
          <a:p>
            <a:pPr rtl="0"/>
            <a:fld id="{0FF54DE5-C571-48E8-A5BC-B369434E2F44}" type="slidenum">
              <a:rPr lang="pl-PL" smtClean="0"/>
              <a:pPr/>
              <a:t>‹#›</a:t>
            </a:fld>
            <a:endParaRPr lang="pl-PL" dirty="0"/>
          </a:p>
        </p:txBody>
      </p:sp>
      <p:grpSp>
        <p:nvGrpSpPr>
          <p:cNvPr id="15" name="Grupa 14"/>
          <p:cNvGrpSpPr/>
          <p:nvPr/>
        </p:nvGrpSpPr>
        <p:grpSpPr>
          <a:xfrm>
            <a:off x="1103376" y="1219201"/>
            <a:ext cx="9985248" cy="84403"/>
            <a:chOff x="1073150" y="1219201"/>
            <a:chExt cx="10058400" cy="63125"/>
          </a:xfrm>
        </p:grpSpPr>
        <p:cxnSp>
          <p:nvCxnSpPr>
            <p:cNvPr id="13" name="Łącznik prosty 12"/>
            <p:cNvCxnSpPr/>
            <p:nvPr/>
          </p:nvCxnSpPr>
          <p:spPr>
            <a:xfrm rot="10800000">
              <a:off x="1073150" y="1219201"/>
              <a:ext cx="10058400" cy="0"/>
            </a:xfrm>
            <a:prstGeom prst="line">
              <a:avLst/>
            </a:prstGeom>
            <a:ln w="381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4" name="Łącznik prosty 13"/>
            <p:cNvCxnSpPr/>
            <p:nvPr/>
          </p:nvCxnSpPr>
          <p:spPr>
            <a:xfrm rot="10800000">
              <a:off x="1073150" y="1282326"/>
              <a:ext cx="10058400" cy="0"/>
            </a:xfrm>
            <a:prstGeom prst="line">
              <a:avLst/>
            </a:prstGeom>
            <a:ln w="12700" cap="flat">
              <a:solidFill>
                <a:schemeClr val="tx1"/>
              </a:solidFill>
              <a:miter lim="800000"/>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46251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800"/>
        </a:spcBef>
        <a:buFont typeface="Wingdings" panose="05000000000000000000" pitchFamily="2" charset="2"/>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Font typeface="Wingdings" panose="05000000000000000000" pitchFamily="2" charset="2"/>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696">
          <p15:clr>
            <a:srgbClr val="F26B43"/>
          </p15:clr>
        </p15:guide>
        <p15:guide id="2" pos="6984">
          <p15:clr>
            <a:srgbClr val="F26B43"/>
          </p15:clr>
        </p15:guide>
        <p15:guide id="3" orient="horz" pos="1008">
          <p15:clr>
            <a:srgbClr val="F26B43"/>
          </p15:clr>
        </p15:guide>
        <p15:guide id="4" orient="horz" pos="38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24.jpe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fillRect l="-4000" r="-4000"/>
          </a:stretch>
        </a:blipFill>
        <a:effectLst/>
      </p:bgPr>
    </p:bg>
    <p:spTree>
      <p:nvGrpSpPr>
        <p:cNvPr id="1" name=""/>
        <p:cNvGrpSpPr/>
        <p:nvPr/>
      </p:nvGrpSpPr>
      <p:grpSpPr>
        <a:xfrm>
          <a:off x="0" y="0"/>
          <a:ext cx="0" cy="0"/>
          <a:chOff x="0" y="0"/>
          <a:chExt cx="0" cy="0"/>
        </a:xfrm>
      </p:grpSpPr>
      <p:sp>
        <p:nvSpPr>
          <p:cNvPr id="6" name="Tytuł 5"/>
          <p:cNvSpPr>
            <a:spLocks noGrp="1"/>
          </p:cNvSpPr>
          <p:nvPr>
            <p:ph type="ctrTitle"/>
          </p:nvPr>
        </p:nvSpPr>
        <p:spPr>
          <a:xfrm>
            <a:off x="3752850" y="-514350"/>
            <a:ext cx="11341975" cy="2219325"/>
          </a:xfrm>
        </p:spPr>
        <p:txBody>
          <a:bodyPr rtlCol="0" anchor="ctr">
            <a:normAutofit/>
          </a:bodyPr>
          <a:lstStyle/>
          <a:p>
            <a:pPr rtl="0"/>
            <a:r>
              <a:rPr lang="pl-PL" sz="6600" dirty="0">
                <a:solidFill>
                  <a:srgbClr val="DED9D7"/>
                </a:solidFill>
                <a:latin typeface="Cambria"/>
              </a:rPr>
              <a:t>Kurozwęki</a:t>
            </a:r>
          </a:p>
        </p:txBody>
      </p:sp>
      <p:sp>
        <p:nvSpPr>
          <p:cNvPr id="7" name="Podtytuł 6"/>
          <p:cNvSpPr>
            <a:spLocks noGrp="1"/>
          </p:cNvSpPr>
          <p:nvPr>
            <p:ph type="subTitle" idx="1"/>
          </p:nvPr>
        </p:nvSpPr>
        <p:spPr/>
        <p:txBody>
          <a:bodyPr rtlCol="0"/>
          <a:lstStyle/>
          <a:p>
            <a:pPr rtl="0"/>
            <a:r>
              <a:rPr lang="pl-PL" dirty="0"/>
              <a:t>Podtytuł</a:t>
            </a:r>
          </a:p>
        </p:txBody>
      </p:sp>
    </p:spTree>
    <p:extLst>
      <p:ext uri="{BB962C8B-B14F-4D97-AF65-F5344CB8AC3E}">
        <p14:creationId xmlns:p14="http://schemas.microsoft.com/office/powerpoint/2010/main" val="1652133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pPr rtl="0"/>
            <a:fld id="{576DFBDE-C981-43BE-AEB3-B93DF012CFA6}" type="datetime1">
              <a:rPr lang="pl-PL" smtClean="0"/>
              <a:t>2017-10-14</a:t>
            </a:fld>
            <a:endParaRPr lang="pl-PL" dirty="0"/>
          </a:p>
        </p:txBody>
      </p:sp>
      <p:sp>
        <p:nvSpPr>
          <p:cNvPr id="5" name="pole tekstowe 4"/>
          <p:cNvSpPr txBox="1"/>
          <p:nvPr/>
        </p:nvSpPr>
        <p:spPr>
          <a:xfrm>
            <a:off x="180975" y="571500"/>
            <a:ext cx="4792553" cy="307776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dirty="0"/>
              <a:t> </a:t>
            </a:r>
            <a:r>
              <a:rPr lang="pl-PL" sz="2000" b="1" dirty="0" err="1">
                <a:solidFill>
                  <a:srgbClr val="FFFFF3"/>
                </a:solidFill>
              </a:rPr>
              <a:t>Kurozweki</a:t>
            </a:r>
            <a:r>
              <a:rPr lang="pl-PL" sz="2000" b="1" dirty="0">
                <a:solidFill>
                  <a:srgbClr val="FFFFF3"/>
                </a:solidFill>
              </a:rPr>
              <a:t> </a:t>
            </a:r>
            <a:r>
              <a:rPr lang="pl-PL" sz="2000" b="1" dirty="0" err="1">
                <a:solidFill>
                  <a:srgbClr val="FFFFF3"/>
                </a:solidFill>
              </a:rPr>
              <a:t>is</a:t>
            </a:r>
            <a:r>
              <a:rPr lang="pl-PL" sz="2000" b="1" dirty="0">
                <a:solidFill>
                  <a:srgbClr val="FFFFF3"/>
                </a:solidFill>
              </a:rPr>
              <a:t> a </a:t>
            </a:r>
            <a:r>
              <a:rPr lang="pl-PL" sz="2000" b="1" dirty="0" err="1">
                <a:solidFill>
                  <a:srgbClr val="FFFFF3"/>
                </a:solidFill>
              </a:rPr>
              <a:t>picturesque</a:t>
            </a:r>
            <a:r>
              <a:rPr lang="pl-PL" sz="2000" b="1" dirty="0">
                <a:solidFill>
                  <a:srgbClr val="FFFFF3"/>
                </a:solidFill>
              </a:rPr>
              <a:t> </a:t>
            </a:r>
            <a:r>
              <a:rPr lang="pl-PL" sz="2000" b="1" dirty="0" err="1">
                <a:solidFill>
                  <a:srgbClr val="FFFFF3"/>
                </a:solidFill>
              </a:rPr>
              <a:t>corner</a:t>
            </a:r>
            <a:r>
              <a:rPr lang="pl-PL" sz="2000" b="1" dirty="0">
                <a:solidFill>
                  <a:srgbClr val="FFFFF3"/>
                </a:solidFill>
              </a:rPr>
              <a:t>, </a:t>
            </a:r>
            <a:r>
              <a:rPr lang="pl-PL" sz="2000" b="1" dirty="0" err="1">
                <a:solidFill>
                  <a:srgbClr val="FFFFF3"/>
                </a:solidFill>
              </a:rPr>
              <a:t>which</a:t>
            </a:r>
            <a:r>
              <a:rPr lang="pl-PL" sz="2000" b="1" dirty="0">
                <a:solidFill>
                  <a:srgbClr val="FFFFF3"/>
                </a:solidFill>
              </a:rPr>
              <a:t> </a:t>
            </a:r>
            <a:r>
              <a:rPr lang="pl-PL" sz="2000" b="1" dirty="0" err="1">
                <a:solidFill>
                  <a:srgbClr val="FFFFF3"/>
                </a:solidFill>
              </a:rPr>
              <a:t>is</a:t>
            </a:r>
            <a:r>
              <a:rPr lang="pl-PL" sz="2000" b="1" dirty="0">
                <a:solidFill>
                  <a:srgbClr val="FFFFF3"/>
                </a:solidFill>
              </a:rPr>
              <a:t> a </a:t>
            </a:r>
            <a:r>
              <a:rPr lang="pl-PL" sz="2000" b="1" dirty="0" err="1">
                <a:solidFill>
                  <a:srgbClr val="FFFFF3"/>
                </a:solidFill>
              </a:rPr>
              <a:t>great</a:t>
            </a:r>
            <a:r>
              <a:rPr lang="pl-PL" sz="2000" b="1" dirty="0">
                <a:solidFill>
                  <a:srgbClr val="FFFFF3"/>
                </a:solidFill>
              </a:rPr>
              <a:t> place for </a:t>
            </a:r>
            <a:r>
              <a:rPr lang="pl-PL" sz="2000" b="1" dirty="0" err="1">
                <a:solidFill>
                  <a:srgbClr val="FFFFF3"/>
                </a:solidFill>
              </a:rPr>
              <a:t>quiet</a:t>
            </a:r>
            <a:r>
              <a:rPr lang="pl-PL" sz="2000" b="1" dirty="0">
                <a:solidFill>
                  <a:srgbClr val="FFFFF3"/>
                </a:solidFill>
              </a:rPr>
              <a:t> </a:t>
            </a:r>
            <a:r>
              <a:rPr lang="pl-PL" sz="2000" b="1" dirty="0" err="1">
                <a:solidFill>
                  <a:srgbClr val="FFFFF3"/>
                </a:solidFill>
              </a:rPr>
              <a:t>walks</a:t>
            </a:r>
            <a:r>
              <a:rPr lang="pl-PL" sz="2000" b="1" dirty="0">
                <a:solidFill>
                  <a:srgbClr val="FFFFF3"/>
                </a:solidFill>
              </a:rPr>
              <a:t> as </a:t>
            </a:r>
            <a:r>
              <a:rPr lang="pl-PL" sz="2000" b="1" dirty="0" err="1">
                <a:solidFill>
                  <a:srgbClr val="FFFFF3"/>
                </a:solidFill>
              </a:rPr>
              <a:t>well</a:t>
            </a:r>
            <a:r>
              <a:rPr lang="pl-PL" sz="2000" b="1" dirty="0">
                <a:solidFill>
                  <a:srgbClr val="FFFFF3"/>
                </a:solidFill>
              </a:rPr>
              <a:t> as to </a:t>
            </a:r>
            <a:r>
              <a:rPr lang="pl-PL" sz="2000" b="1" dirty="0" err="1">
                <a:solidFill>
                  <a:srgbClr val="FFFFF3"/>
                </a:solidFill>
              </a:rPr>
              <a:t>experience</a:t>
            </a:r>
            <a:r>
              <a:rPr lang="pl-PL" sz="2000" b="1" dirty="0">
                <a:solidFill>
                  <a:srgbClr val="FFFFF3"/>
                </a:solidFill>
              </a:rPr>
              <a:t> </a:t>
            </a:r>
            <a:r>
              <a:rPr lang="pl-PL" sz="2000" b="1" dirty="0" err="1">
                <a:solidFill>
                  <a:srgbClr val="FFFFF3"/>
                </a:solidFill>
              </a:rPr>
              <a:t>many</a:t>
            </a:r>
            <a:r>
              <a:rPr lang="pl-PL" sz="2000" b="1" dirty="0">
                <a:solidFill>
                  <a:srgbClr val="FFFFF3"/>
                </a:solidFill>
              </a:rPr>
              <a:t> </a:t>
            </a:r>
            <a:r>
              <a:rPr lang="pl-PL" sz="2000" b="1" dirty="0" err="1">
                <a:solidFill>
                  <a:srgbClr val="FFFFF3"/>
                </a:solidFill>
              </a:rPr>
              <a:t>interesting</a:t>
            </a:r>
            <a:r>
              <a:rPr lang="pl-PL" sz="2000" b="1" dirty="0">
                <a:solidFill>
                  <a:srgbClr val="FFFFF3"/>
                </a:solidFill>
              </a:rPr>
              <a:t> </a:t>
            </a:r>
            <a:r>
              <a:rPr lang="pl-PL" sz="2000" b="1" dirty="0" err="1">
                <a:solidFill>
                  <a:srgbClr val="FFFFF3"/>
                </a:solidFill>
              </a:rPr>
              <a:t>adventures</a:t>
            </a:r>
            <a:r>
              <a:rPr lang="pl-PL" sz="2000" b="1" dirty="0">
                <a:solidFill>
                  <a:srgbClr val="FFFFF3"/>
                </a:solidFill>
              </a:rPr>
              <a:t>. </a:t>
            </a:r>
            <a:r>
              <a:rPr lang="pl-PL" sz="2000" b="1" dirty="0" err="1">
                <a:solidFill>
                  <a:srgbClr val="FFFFF3"/>
                </a:solidFill>
              </a:rPr>
              <a:t>Although</a:t>
            </a:r>
            <a:r>
              <a:rPr lang="pl-PL" sz="2000" b="1" dirty="0">
                <a:solidFill>
                  <a:srgbClr val="FFFFF3"/>
                </a:solidFill>
              </a:rPr>
              <a:t> </a:t>
            </a:r>
            <a:r>
              <a:rPr lang="pl-PL" sz="2000" b="1" dirty="0" err="1">
                <a:solidFill>
                  <a:srgbClr val="FFFFF3"/>
                </a:solidFill>
              </a:rPr>
              <a:t>Kurozweki</a:t>
            </a:r>
            <a:r>
              <a:rPr lang="pl-PL" sz="2000" b="1" dirty="0">
                <a:solidFill>
                  <a:srgbClr val="FFFFF3"/>
                </a:solidFill>
              </a:rPr>
              <a:t> </a:t>
            </a:r>
            <a:r>
              <a:rPr lang="pl-PL" sz="2000" b="1" dirty="0" err="1">
                <a:solidFill>
                  <a:srgbClr val="FFFFF3"/>
                </a:solidFill>
              </a:rPr>
              <a:t>has</a:t>
            </a:r>
            <a:r>
              <a:rPr lang="pl-PL" sz="2000" b="1" dirty="0">
                <a:solidFill>
                  <a:srgbClr val="FFFFF3"/>
                </a:solidFill>
              </a:rPr>
              <a:t> not much </a:t>
            </a:r>
            <a:r>
              <a:rPr lang="pl-PL" sz="2000" b="1" dirty="0" err="1">
                <a:solidFill>
                  <a:srgbClr val="FFFFF3"/>
                </a:solidFill>
              </a:rPr>
              <a:t>left</a:t>
            </a:r>
            <a:r>
              <a:rPr lang="pl-PL" sz="2000" b="1" dirty="0">
                <a:solidFill>
                  <a:srgbClr val="FFFFF3"/>
                </a:solidFill>
              </a:rPr>
              <a:t> of </a:t>
            </a:r>
            <a:r>
              <a:rPr lang="pl-PL" sz="2000" b="1" dirty="0" err="1">
                <a:solidFill>
                  <a:srgbClr val="FFFFF3"/>
                </a:solidFill>
              </a:rPr>
              <a:t>its</a:t>
            </a:r>
            <a:r>
              <a:rPr lang="pl-PL" sz="2000" b="1" dirty="0">
                <a:solidFill>
                  <a:srgbClr val="FFFFF3"/>
                </a:solidFill>
              </a:rPr>
              <a:t> </a:t>
            </a:r>
            <a:r>
              <a:rPr lang="pl-PL" sz="2000" b="1" dirty="0" err="1">
                <a:solidFill>
                  <a:srgbClr val="FFFFF3"/>
                </a:solidFill>
              </a:rPr>
              <a:t>former</a:t>
            </a:r>
            <a:r>
              <a:rPr lang="pl-PL" sz="2000" b="1" dirty="0">
                <a:solidFill>
                  <a:srgbClr val="FFFFF3"/>
                </a:solidFill>
              </a:rPr>
              <a:t> </a:t>
            </a:r>
            <a:r>
              <a:rPr lang="pl-PL" sz="2000" b="1" dirty="0" err="1">
                <a:solidFill>
                  <a:srgbClr val="FFFFF3"/>
                </a:solidFill>
              </a:rPr>
              <a:t>glory</a:t>
            </a:r>
            <a:r>
              <a:rPr lang="pl-PL" sz="2000" b="1" dirty="0">
                <a:solidFill>
                  <a:srgbClr val="FFFFF3"/>
                </a:solidFill>
              </a:rPr>
              <a:t>, the </a:t>
            </a:r>
            <a:r>
              <a:rPr lang="pl-PL" sz="2000" b="1" dirty="0" err="1">
                <a:solidFill>
                  <a:srgbClr val="FFFFF3"/>
                </a:solidFill>
              </a:rPr>
              <a:t>town</a:t>
            </a:r>
            <a:r>
              <a:rPr lang="pl-PL" sz="2000" b="1" dirty="0">
                <a:solidFill>
                  <a:srgbClr val="FFFFF3"/>
                </a:solidFill>
              </a:rPr>
              <a:t> </a:t>
            </a:r>
            <a:r>
              <a:rPr lang="pl-PL" sz="2000" b="1" dirty="0" err="1">
                <a:solidFill>
                  <a:srgbClr val="FFFFF3"/>
                </a:solidFill>
              </a:rPr>
              <a:t>boasts</a:t>
            </a:r>
            <a:r>
              <a:rPr lang="pl-PL" sz="2000" b="1" dirty="0">
                <a:solidFill>
                  <a:srgbClr val="FFFFF3"/>
                </a:solidFill>
              </a:rPr>
              <a:t> a </a:t>
            </a:r>
            <a:r>
              <a:rPr lang="pl-PL" sz="2000" b="1" dirty="0" err="1">
                <a:solidFill>
                  <a:srgbClr val="FFFFF3"/>
                </a:solidFill>
              </a:rPr>
              <a:t>magnificent</a:t>
            </a:r>
            <a:r>
              <a:rPr lang="pl-PL" sz="2000" b="1" dirty="0">
                <a:solidFill>
                  <a:srgbClr val="FFFFF3"/>
                </a:solidFill>
              </a:rPr>
              <a:t> memento of </a:t>
            </a:r>
            <a:r>
              <a:rPr lang="pl-PL" sz="2000" b="1" dirty="0" err="1">
                <a:solidFill>
                  <a:srgbClr val="FFFFF3"/>
                </a:solidFill>
              </a:rPr>
              <a:t>that</a:t>
            </a:r>
            <a:r>
              <a:rPr lang="pl-PL" sz="2000" b="1" dirty="0">
                <a:solidFill>
                  <a:srgbClr val="FFFFF3"/>
                </a:solidFill>
              </a:rPr>
              <a:t> period</a:t>
            </a:r>
            <a:r>
              <a:rPr lang="pl-PL" sz="2000" dirty="0">
                <a:solidFill>
                  <a:srgbClr val="FFFFF3"/>
                </a:solidFill>
              </a:rPr>
              <a:t>.</a:t>
            </a:r>
          </a:p>
          <a:p>
            <a:pPr algn="ctr"/>
            <a:r>
              <a:rPr lang="en-US" dirty="0">
                <a:latin typeface="+mn-ea"/>
                <a:cs typeface="+mn-ea"/>
              </a:rPr>
              <a:t/>
            </a:r>
            <a:br>
              <a:rPr lang="en-US" dirty="0">
                <a:latin typeface="+mn-ea"/>
                <a:cs typeface="+mn-ea"/>
              </a:rPr>
            </a:br>
            <a:endParaRPr lang="en-US" dirty="0"/>
          </a:p>
          <a:p>
            <a:pPr algn="ctr"/>
            <a:endParaRPr lang="pl-PL" dirty="0"/>
          </a:p>
        </p:txBody>
      </p:sp>
    </p:spTree>
    <p:extLst>
      <p:ext uri="{BB962C8B-B14F-4D97-AF65-F5344CB8AC3E}">
        <p14:creationId xmlns:p14="http://schemas.microsoft.com/office/powerpoint/2010/main" val="333633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pPr rtl="0"/>
            <a:fld id="{576DFBDE-C981-43BE-AEB3-B93DF012CFA6}" type="datetime1">
              <a:rPr lang="pl-PL" smtClean="0"/>
              <a:t>2017-10-14</a:t>
            </a:fld>
            <a:endParaRPr lang="pl-PL" dirty="0"/>
          </a:p>
        </p:txBody>
      </p:sp>
      <p:sp>
        <p:nvSpPr>
          <p:cNvPr id="3" name="pole tekstowe 2"/>
          <p:cNvSpPr txBox="1"/>
          <p:nvPr/>
        </p:nvSpPr>
        <p:spPr>
          <a:xfrm>
            <a:off x="8896350" y="5286375"/>
            <a:ext cx="2743200" cy="83099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sz="2400" b="1" dirty="0"/>
              <a:t>Julia</a:t>
            </a:r>
            <a:r>
              <a:rPr lang="pl-PL" sz="2400" dirty="0"/>
              <a:t> </a:t>
            </a:r>
            <a:r>
              <a:rPr lang="pl-PL" sz="2400" b="1" dirty="0"/>
              <a:t>Kijowska</a:t>
            </a:r>
          </a:p>
          <a:p>
            <a:pPr algn="ctr"/>
            <a:r>
              <a:rPr lang="pl-PL" sz="2400" b="1" dirty="0"/>
              <a:t>Julia</a:t>
            </a:r>
            <a:r>
              <a:rPr lang="pl-PL" sz="2400" dirty="0"/>
              <a:t> </a:t>
            </a:r>
            <a:r>
              <a:rPr lang="pl-PL" sz="2400" b="1" dirty="0"/>
              <a:t>Pękala</a:t>
            </a:r>
          </a:p>
        </p:txBody>
      </p:sp>
      <p:sp>
        <p:nvSpPr>
          <p:cNvPr id="4" name="pole tekstowe 3"/>
          <p:cNvSpPr txBox="1"/>
          <p:nvPr/>
        </p:nvSpPr>
        <p:spPr>
          <a:xfrm>
            <a:off x="1778000" y="447675"/>
            <a:ext cx="8528706" cy="83026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sz="2400" dirty="0" err="1"/>
              <a:t>Paths</a:t>
            </a:r>
            <a:r>
              <a:rPr lang="pl-PL" sz="2400" dirty="0"/>
              <a:t> of Europe”- współfinansowany w ramach programu Unii Europejskiej Erasmus+</a:t>
            </a:r>
          </a:p>
        </p:txBody>
      </p:sp>
      <p:sp>
        <p:nvSpPr>
          <p:cNvPr id="5" name="pole tekstowe 4"/>
          <p:cNvSpPr txBox="1"/>
          <p:nvPr/>
        </p:nvSpPr>
        <p:spPr>
          <a:xfrm>
            <a:off x="1698925" y="1495425"/>
            <a:ext cx="8687456" cy="156966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sz="2400" dirty="0"/>
              <a:t>Publikacja odzwierciedla jedynie stanowisko jej autorów i Komisja Europejska oraz Narodowa Agencja Programu Erasmus+ nie ponoszą odpowiedzialności za jej zawartość merytoryczną.</a:t>
            </a:r>
          </a:p>
        </p:txBody>
      </p:sp>
      <p:sp>
        <p:nvSpPr>
          <p:cNvPr id="6" name="pole tekstowe 5"/>
          <p:cNvSpPr txBox="1"/>
          <p:nvPr/>
        </p:nvSpPr>
        <p:spPr>
          <a:xfrm flipH="1" flipV="1">
            <a:off x="-7739555" y="2503488"/>
            <a:ext cx="710105" cy="175432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a:t>Kliknij, aby dodać tekst</a:t>
            </a:r>
          </a:p>
        </p:txBody>
      </p:sp>
      <p:pic>
        <p:nvPicPr>
          <p:cNvPr id="7" name="Obraz 7" descr="erasmus-plus.png"/>
          <p:cNvPicPr>
            <a:picLocks noChangeAspect="1"/>
          </p:cNvPicPr>
          <p:nvPr/>
        </p:nvPicPr>
        <p:blipFill>
          <a:blip r:embed="rId2"/>
          <a:stretch>
            <a:fillRect/>
          </a:stretch>
        </p:blipFill>
        <p:spPr>
          <a:xfrm>
            <a:off x="5191125" y="3289935"/>
            <a:ext cx="6534753" cy="1511460"/>
          </a:xfrm>
          <a:prstGeom prst="rect">
            <a:avLst/>
          </a:prstGeom>
        </p:spPr>
      </p:pic>
      <p:pic>
        <p:nvPicPr>
          <p:cNvPr id="9" name="Obraz 9" descr="logo.jpg"/>
          <p:cNvPicPr>
            <a:picLocks noChangeAspect="1"/>
          </p:cNvPicPr>
          <p:nvPr/>
        </p:nvPicPr>
        <p:blipFill>
          <a:blip r:embed="rId3"/>
          <a:stretch>
            <a:fillRect/>
          </a:stretch>
        </p:blipFill>
        <p:spPr>
          <a:xfrm>
            <a:off x="981075" y="3289935"/>
            <a:ext cx="3044321" cy="2706413"/>
          </a:xfrm>
          <a:prstGeom prst="rect">
            <a:avLst/>
          </a:prstGeom>
        </p:spPr>
      </p:pic>
      <p:pic>
        <p:nvPicPr>
          <p:cNvPr id="11" name="Obraz 11"/>
          <p:cNvPicPr>
            <a:picLocks noChangeAspect="1"/>
          </p:cNvPicPr>
          <p:nvPr/>
        </p:nvPicPr>
        <p:blipFill>
          <a:blip r:embed="rId4"/>
          <a:stretch>
            <a:fillRect/>
          </a:stretch>
        </p:blipFill>
        <p:spPr>
          <a:xfrm>
            <a:off x="1104900" y="6067425"/>
            <a:ext cx="1675593" cy="602374"/>
          </a:xfrm>
          <a:prstGeom prst="rect">
            <a:avLst/>
          </a:prstGeom>
        </p:spPr>
      </p:pic>
    </p:spTree>
    <p:extLst>
      <p:ext uri="{BB962C8B-B14F-4D97-AF65-F5344CB8AC3E}">
        <p14:creationId xmlns:p14="http://schemas.microsoft.com/office/powerpoint/2010/main" val="869193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8" descr="kuro.bmp"/>
          <p:cNvPicPr>
            <a:picLocks noChangeAspect="1"/>
          </p:cNvPicPr>
          <p:nvPr/>
        </p:nvPicPr>
        <p:blipFill>
          <a:blip r:embed="rId3"/>
          <a:stretch>
            <a:fillRect/>
          </a:stretch>
        </p:blipFill>
        <p:spPr>
          <a:xfrm rot="-840000">
            <a:off x="171450" y="1143000"/>
            <a:ext cx="3754437" cy="357002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4" name="Zawartość — symbol zastępczy 13"/>
          <p:cNvSpPr>
            <a:spLocks noGrp="1"/>
          </p:cNvSpPr>
          <p:nvPr>
            <p:ph sz="half" idx="4294967295"/>
          </p:nvPr>
        </p:nvSpPr>
        <p:spPr>
          <a:xfrm>
            <a:off x="4269405" y="1924050"/>
            <a:ext cx="7692106" cy="6129831"/>
          </a:xfrm>
        </p:spPr>
        <p:txBody>
          <a:bodyPr vert="horz" lIns="0" tIns="45720" rIns="0" bIns="45720" rtlCol="0" anchor="ctr">
            <a:normAutofit/>
          </a:bodyPr>
          <a:lstStyle/>
          <a:p>
            <a:pPr algn="r">
              <a:lnSpc>
                <a:spcPct val="150000"/>
              </a:lnSpc>
              <a:buNone/>
            </a:pPr>
            <a:r>
              <a:rPr lang="pl-PL" b="1" dirty="0" err="1"/>
              <a:t>Kurozweki</a:t>
            </a:r>
            <a:r>
              <a:rPr lang="pl-PL" b="1" dirty="0"/>
              <a:t> </a:t>
            </a:r>
            <a:r>
              <a:rPr lang="pl-PL" b="1" dirty="0" err="1"/>
              <a:t>is</a:t>
            </a:r>
            <a:r>
              <a:rPr lang="pl-PL" b="1" dirty="0"/>
              <a:t> a </a:t>
            </a:r>
            <a:r>
              <a:rPr lang="pl-PL" b="1" dirty="0" err="1"/>
              <a:t>very</a:t>
            </a:r>
            <a:r>
              <a:rPr lang="pl-PL" b="1" dirty="0"/>
              <a:t> </a:t>
            </a:r>
            <a:r>
              <a:rPr lang="pl-PL" b="1" dirty="0" err="1"/>
              <a:t>interesting</a:t>
            </a:r>
            <a:r>
              <a:rPr lang="pl-PL" b="1" dirty="0"/>
              <a:t> and </a:t>
            </a:r>
            <a:r>
              <a:rPr lang="pl-PL" b="1" dirty="0" err="1"/>
              <a:t>unique</a:t>
            </a:r>
            <a:r>
              <a:rPr lang="pl-PL" b="1" dirty="0"/>
              <a:t> place, not </a:t>
            </a:r>
            <a:r>
              <a:rPr lang="pl-PL" b="1" dirty="0" err="1"/>
              <a:t>only</a:t>
            </a:r>
            <a:r>
              <a:rPr lang="pl-PL" b="1" dirty="0"/>
              <a:t> on the </a:t>
            </a:r>
            <a:r>
              <a:rPr lang="pl-PL" b="1" dirty="0" err="1"/>
              <a:t>scale</a:t>
            </a:r>
            <a:r>
              <a:rPr lang="pl-PL" b="1" dirty="0"/>
              <a:t> of the świętokrzyski </a:t>
            </a:r>
            <a:r>
              <a:rPr lang="pl-PL" b="1" dirty="0" err="1"/>
              <a:t>voivodship</a:t>
            </a:r>
            <a:r>
              <a:rPr lang="pl-PL" b="1" dirty="0"/>
              <a:t> but </a:t>
            </a:r>
            <a:r>
              <a:rPr lang="pl-PL" b="1" dirty="0" err="1"/>
              <a:t>also</a:t>
            </a:r>
            <a:r>
              <a:rPr lang="pl-PL" b="1" dirty="0"/>
              <a:t> in Poland. The </a:t>
            </a:r>
            <a:r>
              <a:rPr lang="pl-PL" b="1" dirty="0" err="1"/>
              <a:t>biggest</a:t>
            </a:r>
            <a:r>
              <a:rPr lang="pl-PL" b="1" dirty="0"/>
              <a:t> </a:t>
            </a:r>
            <a:r>
              <a:rPr lang="pl-PL" b="1" dirty="0" err="1"/>
              <a:t>attraction</a:t>
            </a:r>
            <a:r>
              <a:rPr lang="pl-PL" b="1" dirty="0"/>
              <a:t> of Kurozwęki </a:t>
            </a:r>
            <a:r>
              <a:rPr lang="pl-PL" b="1" dirty="0" err="1"/>
              <a:t>is</a:t>
            </a:r>
            <a:r>
              <a:rPr lang="pl-PL" b="1" dirty="0"/>
              <a:t> </a:t>
            </a:r>
            <a:r>
              <a:rPr lang="pl-PL" b="1" dirty="0" err="1"/>
              <a:t>an</a:t>
            </a:r>
            <a:r>
              <a:rPr lang="pl-PL" b="1" dirty="0"/>
              <a:t> </a:t>
            </a:r>
            <a:r>
              <a:rPr lang="pl-PL" b="1" dirty="0" err="1"/>
              <a:t>impressive</a:t>
            </a:r>
            <a:r>
              <a:rPr lang="pl-PL" b="1" dirty="0"/>
              <a:t> </a:t>
            </a:r>
            <a:r>
              <a:rPr lang="pl-PL" b="1" dirty="0" err="1"/>
              <a:t>palace</a:t>
            </a:r>
            <a:r>
              <a:rPr lang="pl-PL" b="1" dirty="0"/>
              <a:t>, and a </a:t>
            </a:r>
            <a:r>
              <a:rPr lang="pl-PL" b="1" dirty="0" err="1"/>
              <a:t>former</a:t>
            </a:r>
            <a:r>
              <a:rPr lang="pl-PL" b="1" dirty="0"/>
              <a:t> </a:t>
            </a:r>
            <a:r>
              <a:rPr lang="pl-PL" b="1" dirty="0" err="1"/>
              <a:t>castle</a:t>
            </a:r>
            <a:r>
              <a:rPr lang="pl-PL" b="1" dirty="0"/>
              <a:t>, </a:t>
            </a:r>
            <a:r>
              <a:rPr lang="pl-PL" b="1" dirty="0" err="1"/>
              <a:t>where</a:t>
            </a:r>
            <a:r>
              <a:rPr lang="pl-PL" b="1" dirty="0"/>
              <a:t> the hotel </a:t>
            </a:r>
            <a:r>
              <a:rPr lang="pl-PL" b="1" dirty="0" err="1"/>
              <a:t>is</a:t>
            </a:r>
            <a:r>
              <a:rPr lang="pl-PL" b="1" dirty="0"/>
              <a:t> </a:t>
            </a:r>
            <a:r>
              <a:rPr lang="pl-PL" b="1" dirty="0" err="1"/>
              <a:t>now</a:t>
            </a:r>
            <a:r>
              <a:rPr lang="pl-PL" b="1" dirty="0"/>
              <a:t>. </a:t>
            </a:r>
            <a:r>
              <a:rPr lang="pl-PL" b="1" dirty="0" err="1"/>
              <a:t>Around</a:t>
            </a:r>
            <a:r>
              <a:rPr lang="pl-PL" b="1" dirty="0"/>
              <a:t> the </a:t>
            </a:r>
            <a:r>
              <a:rPr lang="pl-PL" b="1" dirty="0" err="1"/>
              <a:t>palace</a:t>
            </a:r>
            <a:r>
              <a:rPr lang="pl-PL" b="1" dirty="0"/>
              <a:t> </a:t>
            </a:r>
            <a:r>
              <a:rPr lang="pl-PL" b="1" dirty="0" err="1"/>
              <a:t>there</a:t>
            </a:r>
            <a:r>
              <a:rPr lang="pl-PL" b="1" dirty="0"/>
              <a:t> </a:t>
            </a:r>
            <a:r>
              <a:rPr lang="pl-PL" b="1" dirty="0" err="1"/>
              <a:t>are</a:t>
            </a:r>
            <a:r>
              <a:rPr lang="pl-PL" b="1" dirty="0"/>
              <a:t> </a:t>
            </a:r>
            <a:r>
              <a:rPr lang="pl-PL" b="1" dirty="0" err="1"/>
              <a:t>also</a:t>
            </a:r>
            <a:r>
              <a:rPr lang="pl-PL" b="1" dirty="0"/>
              <a:t> </a:t>
            </a:r>
            <a:r>
              <a:rPr lang="pl-PL" b="1" dirty="0" err="1"/>
              <a:t>some</a:t>
            </a:r>
            <a:r>
              <a:rPr lang="pl-PL" b="1" dirty="0"/>
              <a:t> </a:t>
            </a:r>
            <a:r>
              <a:rPr lang="pl-PL" b="1" dirty="0" err="1"/>
              <a:t>interesting</a:t>
            </a:r>
            <a:r>
              <a:rPr lang="pl-PL" b="1" dirty="0"/>
              <a:t> </a:t>
            </a:r>
            <a:r>
              <a:rPr lang="pl-PL" b="1" dirty="0" err="1"/>
              <a:t>attractions</a:t>
            </a:r>
            <a:r>
              <a:rPr lang="pl-PL" b="1" dirty="0"/>
              <a:t>, </a:t>
            </a:r>
            <a:r>
              <a:rPr lang="pl-PL" b="1" dirty="0" err="1"/>
              <a:t>including</a:t>
            </a:r>
            <a:r>
              <a:rPr lang="pl-PL" b="1" dirty="0"/>
              <a:t> </a:t>
            </a:r>
            <a:r>
              <a:rPr lang="pl-PL" b="1" dirty="0" err="1"/>
              <a:t>peculiar</a:t>
            </a:r>
            <a:r>
              <a:rPr lang="pl-PL" b="1" dirty="0"/>
              <a:t>  American </a:t>
            </a:r>
            <a:r>
              <a:rPr lang="pl-PL" b="1" dirty="0" err="1"/>
              <a:t>buffalo</a:t>
            </a:r>
            <a:r>
              <a:rPr lang="pl-PL" b="1" dirty="0"/>
              <a:t> </a:t>
            </a:r>
            <a:r>
              <a:rPr lang="pl-PL" b="1" dirty="0" err="1"/>
              <a:t>breeding</a:t>
            </a:r>
            <a:r>
              <a:rPr lang="pl-PL" b="1" dirty="0"/>
              <a:t>, </a:t>
            </a:r>
            <a:r>
              <a:rPr lang="pl-PL" b="1" dirty="0" err="1"/>
              <a:t>which</a:t>
            </a:r>
            <a:r>
              <a:rPr lang="pl-PL" b="1" dirty="0"/>
              <a:t> </a:t>
            </a:r>
            <a:r>
              <a:rPr lang="pl-PL" b="1" dirty="0" err="1"/>
              <a:t>features</a:t>
            </a:r>
            <a:r>
              <a:rPr lang="pl-PL" b="1" dirty="0"/>
              <a:t> </a:t>
            </a:r>
            <a:r>
              <a:rPr lang="pl-PL" b="1" dirty="0" err="1"/>
              <a:t>unique</a:t>
            </a:r>
            <a:r>
              <a:rPr lang="pl-PL" b="1" dirty="0"/>
              <a:t> </a:t>
            </a:r>
            <a:r>
              <a:rPr lang="pl-PL" b="1" dirty="0" err="1"/>
              <a:t>bison</a:t>
            </a:r>
            <a:r>
              <a:rPr lang="pl-PL" b="1" dirty="0"/>
              <a:t> </a:t>
            </a:r>
            <a:r>
              <a:rPr lang="pl-PL" b="1" dirty="0" err="1"/>
              <a:t>safaris</a:t>
            </a:r>
            <a:r>
              <a:rPr lang="pl-PL" b="1" dirty="0"/>
              <a:t>, the Mini Zoo and </a:t>
            </a:r>
            <a:r>
              <a:rPr lang="pl-PL" b="1" dirty="0" err="1"/>
              <a:t>even</a:t>
            </a:r>
            <a:r>
              <a:rPr lang="pl-PL" b="1" dirty="0"/>
              <a:t> a </a:t>
            </a:r>
            <a:r>
              <a:rPr lang="pl-PL" b="1" dirty="0" err="1"/>
              <a:t>famous</a:t>
            </a:r>
            <a:r>
              <a:rPr lang="pl-PL" b="1" dirty="0"/>
              <a:t> </a:t>
            </a:r>
            <a:r>
              <a:rPr lang="pl-PL" b="1" dirty="0" err="1"/>
              <a:t>maze</a:t>
            </a:r>
            <a:r>
              <a:rPr lang="pl-PL" b="1" dirty="0"/>
              <a:t> of </a:t>
            </a:r>
            <a:r>
              <a:rPr lang="pl-PL" b="1" dirty="0" err="1"/>
              <a:t>corn</a:t>
            </a:r>
            <a:r>
              <a:rPr lang="pl-PL" b="1" dirty="0"/>
              <a:t>.</a:t>
            </a:r>
          </a:p>
        </p:txBody>
      </p:sp>
      <p:sp>
        <p:nvSpPr>
          <p:cNvPr id="2" name="pole tekstowe 1"/>
          <p:cNvSpPr txBox="1"/>
          <p:nvPr/>
        </p:nvSpPr>
        <p:spPr>
          <a:xfrm flipH="1" flipV="1">
            <a:off x="-8844421" y="-274631"/>
            <a:ext cx="2726196"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a:t>Kliknij, aby dodać tekst</a:t>
            </a:r>
          </a:p>
        </p:txBody>
      </p:sp>
      <p:pic>
        <p:nvPicPr>
          <p:cNvPr id="4" name="Obraz 4" descr="maxresdefault.jpg"/>
          <p:cNvPicPr>
            <a:picLocks noGrp="1" noChangeAspect="1"/>
          </p:cNvPicPr>
          <p:nvPr>
            <p:ph sz="half" idx="4294967295"/>
          </p:nvPr>
        </p:nvPicPr>
        <p:blipFill>
          <a:blip r:embed="rId4"/>
          <a:stretch>
            <a:fillRect/>
          </a:stretch>
        </p:blipFill>
        <p:spPr>
          <a:xfrm rot="300000">
            <a:off x="5938764" y="-37755"/>
            <a:ext cx="5441262" cy="306255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654255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133475" y="-47625"/>
            <a:ext cx="9980682" cy="1096962"/>
          </a:xfrm>
        </p:spPr>
        <p:txBody>
          <a:bodyPr rtlCol="0"/>
          <a:lstStyle/>
          <a:p>
            <a:pPr algn="ctr"/>
            <a:r>
              <a:rPr lang="pl-PL" sz="4400" dirty="0" err="1"/>
              <a:t>Palace</a:t>
            </a:r>
            <a:r>
              <a:rPr lang="pl-PL" sz="4400" dirty="0"/>
              <a:t> in </a:t>
            </a:r>
            <a:r>
              <a:rPr lang="pl-PL" sz="4400" dirty="0" err="1"/>
              <a:t>Kurozweki</a:t>
            </a:r>
            <a:endParaRPr lang="pl-PL"/>
          </a:p>
        </p:txBody>
      </p:sp>
      <p:sp>
        <p:nvSpPr>
          <p:cNvPr id="8" name="pole tekstowe 7"/>
          <p:cNvSpPr txBox="1"/>
          <p:nvPr/>
        </p:nvSpPr>
        <p:spPr>
          <a:xfrm>
            <a:off x="123497" y="4343400"/>
            <a:ext cx="4067503"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pl-PL" dirty="0"/>
          </a:p>
        </p:txBody>
      </p:sp>
      <p:sp>
        <p:nvSpPr>
          <p:cNvPr id="10" name="Symbol zastępczy zawartości 9"/>
          <p:cNvSpPr>
            <a:spLocks noGrp="1"/>
          </p:cNvSpPr>
          <p:nvPr>
            <p:ph idx="1"/>
          </p:nvPr>
        </p:nvSpPr>
        <p:spPr>
          <a:xfrm>
            <a:off x="495300" y="1876425"/>
            <a:ext cx="7065580" cy="1498600"/>
          </a:xfrm>
        </p:spPr>
        <p:txBody>
          <a:bodyPr vert="horz" lIns="0" tIns="45720" rIns="0" bIns="45720" rtlCol="0" anchor="t">
            <a:normAutofit/>
          </a:bodyPr>
          <a:lstStyle/>
          <a:p>
            <a:pPr marL="0" indent="0">
              <a:buNone/>
            </a:pPr>
            <a:r>
              <a:rPr lang="pl-PL" dirty="0" err="1"/>
              <a:t>Probably</a:t>
            </a:r>
            <a:r>
              <a:rPr lang="pl-PL" dirty="0"/>
              <a:t> </a:t>
            </a:r>
            <a:r>
              <a:rPr lang="pl-PL" dirty="0" err="1"/>
              <a:t>at</a:t>
            </a:r>
            <a:r>
              <a:rPr lang="pl-PL" dirty="0"/>
              <a:t> the </a:t>
            </a:r>
            <a:r>
              <a:rPr lang="pl-PL" dirty="0" err="1"/>
              <a:t>turn</a:t>
            </a:r>
            <a:r>
              <a:rPr lang="pl-PL" dirty="0"/>
              <a:t> of the 13th and 14th </a:t>
            </a:r>
            <a:r>
              <a:rPr lang="pl-PL" dirty="0" err="1"/>
              <a:t>century</a:t>
            </a:r>
            <a:r>
              <a:rPr lang="pl-PL" dirty="0"/>
              <a:t> </a:t>
            </a:r>
            <a:r>
              <a:rPr lang="pl-PL" dirty="0" err="1"/>
              <a:t>Dobieslaw</a:t>
            </a:r>
            <a:r>
              <a:rPr lang="pl-PL" dirty="0"/>
              <a:t> from </a:t>
            </a:r>
            <a:r>
              <a:rPr lang="pl-PL" dirty="0" err="1"/>
              <a:t>Kurozweki</a:t>
            </a:r>
            <a:r>
              <a:rPr lang="pl-PL" dirty="0"/>
              <a:t> </a:t>
            </a:r>
            <a:r>
              <a:rPr lang="pl-PL" dirty="0" err="1"/>
              <a:t>built</a:t>
            </a:r>
            <a:r>
              <a:rPr lang="pl-PL" dirty="0"/>
              <a:t> </a:t>
            </a:r>
            <a:r>
              <a:rPr lang="pl-PL" dirty="0" err="1"/>
              <a:t>here</a:t>
            </a:r>
            <a:r>
              <a:rPr lang="pl-PL" dirty="0"/>
              <a:t> a </a:t>
            </a:r>
            <a:r>
              <a:rPr lang="pl-PL" dirty="0" err="1"/>
              <a:t>defensive</a:t>
            </a:r>
            <a:r>
              <a:rPr lang="pl-PL" dirty="0"/>
              <a:t> </a:t>
            </a:r>
            <a:r>
              <a:rPr lang="pl-PL" dirty="0" err="1"/>
              <a:t>wooden-brick</a:t>
            </a:r>
            <a:r>
              <a:rPr lang="pl-PL" dirty="0"/>
              <a:t> </a:t>
            </a:r>
            <a:r>
              <a:rPr lang="pl-PL" dirty="0" err="1"/>
              <a:t>castle</a:t>
            </a:r>
            <a:r>
              <a:rPr lang="pl-PL" dirty="0"/>
              <a:t>, </a:t>
            </a:r>
            <a:r>
              <a:rPr lang="pl-PL" dirty="0" err="1"/>
              <a:t>which</a:t>
            </a:r>
            <a:r>
              <a:rPr lang="pl-PL" dirty="0"/>
              <a:t> was one of the </a:t>
            </a:r>
            <a:r>
              <a:rPr lang="pl-PL" dirty="0" err="1"/>
              <a:t>first</a:t>
            </a:r>
            <a:r>
              <a:rPr lang="pl-PL" dirty="0"/>
              <a:t> </a:t>
            </a:r>
            <a:r>
              <a:rPr lang="pl-PL" dirty="0" err="1"/>
              <a:t>brick</a:t>
            </a:r>
            <a:r>
              <a:rPr lang="pl-PL" dirty="0"/>
              <a:t> </a:t>
            </a:r>
            <a:r>
              <a:rPr lang="pl-PL" dirty="0" err="1"/>
              <a:t>knight</a:t>
            </a:r>
            <a:r>
              <a:rPr lang="pl-PL" dirty="0"/>
              <a:t> </a:t>
            </a:r>
            <a:r>
              <a:rPr lang="pl-PL" dirty="0" err="1"/>
              <a:t>castles</a:t>
            </a:r>
            <a:r>
              <a:rPr lang="pl-PL" dirty="0"/>
              <a:t> in Poland. </a:t>
            </a:r>
            <a:endParaRPr lang="pl-PL"/>
          </a:p>
        </p:txBody>
      </p:sp>
      <p:sp>
        <p:nvSpPr>
          <p:cNvPr id="11" name="pole tekstowe 10"/>
          <p:cNvSpPr txBox="1"/>
          <p:nvPr/>
        </p:nvSpPr>
        <p:spPr>
          <a:xfrm>
            <a:off x="11191875" y="4343400"/>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pl-PL" dirty="0"/>
          </a:p>
        </p:txBody>
      </p:sp>
      <p:pic>
        <p:nvPicPr>
          <p:cNvPr id="14" name="Obraz 14" descr="0238.jpg"/>
          <p:cNvPicPr>
            <a:picLocks noChangeAspect="1"/>
          </p:cNvPicPr>
          <p:nvPr/>
        </p:nvPicPr>
        <p:blipFill>
          <a:blip r:embed="rId3"/>
          <a:stretch>
            <a:fillRect/>
          </a:stretch>
        </p:blipFill>
        <p:spPr>
          <a:xfrm rot="840000">
            <a:off x="7677150" y="1848928"/>
            <a:ext cx="4374163" cy="327700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8" name="Obraz 18" descr="kurozweki-1.jpg"/>
          <p:cNvPicPr>
            <a:picLocks noChangeAspect="1"/>
          </p:cNvPicPr>
          <p:nvPr/>
        </p:nvPicPr>
        <p:blipFill>
          <a:blip r:embed="rId4"/>
          <a:stretch>
            <a:fillRect/>
          </a:stretch>
        </p:blipFill>
        <p:spPr>
          <a:xfrm rot="-660000">
            <a:off x="247650" y="3286125"/>
            <a:ext cx="4079536" cy="271885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3" name="Symbol zastępczy zawartości 9"/>
          <p:cNvSpPr txBox="1">
            <a:spLocks/>
          </p:cNvSpPr>
          <p:nvPr/>
        </p:nvSpPr>
        <p:spPr>
          <a:xfrm>
            <a:off x="4629150" y="2724150"/>
            <a:ext cx="2714625" cy="3783725"/>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800"/>
              </a:spcBef>
              <a:buFont typeface="Wingdings" panose="05000000000000000000" pitchFamily="2" charset="2"/>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Font typeface="Wingdings" panose="05000000000000000000" pitchFamily="2" charset="2"/>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9pPr>
          </a:lstStyle>
          <a:p>
            <a:pPr marL="0" indent="0">
              <a:buNone/>
            </a:pPr>
            <a:r>
              <a:rPr lang="pl-PL" dirty="0" err="1"/>
              <a:t>Today</a:t>
            </a:r>
            <a:r>
              <a:rPr lang="pl-PL" dirty="0"/>
              <a:t>, the </a:t>
            </a:r>
            <a:r>
              <a:rPr lang="pl-PL" dirty="0" err="1"/>
              <a:t>former</a:t>
            </a:r>
            <a:r>
              <a:rPr lang="pl-PL" dirty="0"/>
              <a:t> </a:t>
            </a:r>
            <a:r>
              <a:rPr lang="pl-PL" dirty="0" err="1"/>
              <a:t>Gothic</a:t>
            </a:r>
            <a:r>
              <a:rPr lang="pl-PL" dirty="0"/>
              <a:t> </a:t>
            </a:r>
            <a:r>
              <a:rPr lang="pl-PL" dirty="0" err="1"/>
              <a:t>castle</a:t>
            </a:r>
            <a:r>
              <a:rPr lang="pl-PL" dirty="0"/>
              <a:t>, </a:t>
            </a:r>
            <a:r>
              <a:rPr lang="pl-PL" dirty="0" err="1"/>
              <a:t>after</a:t>
            </a:r>
            <a:r>
              <a:rPr lang="pl-PL" dirty="0"/>
              <a:t> </a:t>
            </a:r>
            <a:r>
              <a:rPr lang="pl-PL" dirty="0" err="1"/>
              <a:t>many</a:t>
            </a:r>
            <a:r>
              <a:rPr lang="pl-PL" dirty="0"/>
              <a:t> </a:t>
            </a:r>
            <a:r>
              <a:rPr lang="pl-PL" dirty="0" err="1"/>
              <a:t>renovations</a:t>
            </a:r>
            <a:r>
              <a:rPr lang="pl-PL" dirty="0"/>
              <a:t>, </a:t>
            </a:r>
            <a:r>
              <a:rPr lang="pl-PL" dirty="0" err="1"/>
              <a:t>is</a:t>
            </a:r>
            <a:r>
              <a:rPr lang="pl-PL" dirty="0"/>
              <a:t> a </a:t>
            </a:r>
            <a:r>
              <a:rPr lang="pl-PL" dirty="0" err="1"/>
              <a:t>beautiful</a:t>
            </a:r>
            <a:r>
              <a:rPr lang="pl-PL" dirty="0"/>
              <a:t> </a:t>
            </a:r>
            <a:r>
              <a:rPr lang="pl-PL" dirty="0" err="1"/>
              <a:t>palace</a:t>
            </a:r>
            <a:r>
              <a:rPr lang="pl-PL" dirty="0"/>
              <a:t>, </a:t>
            </a:r>
            <a:r>
              <a:rPr lang="pl-PL" dirty="0" err="1"/>
              <a:t>encouraging</a:t>
            </a:r>
            <a:r>
              <a:rPr lang="pl-PL" dirty="0"/>
              <a:t> </a:t>
            </a:r>
            <a:r>
              <a:rPr lang="pl-PL" dirty="0" err="1"/>
              <a:t>tourists</a:t>
            </a:r>
            <a:r>
              <a:rPr lang="pl-PL" dirty="0"/>
              <a:t> to </a:t>
            </a:r>
            <a:r>
              <a:rPr lang="pl-PL" dirty="0" err="1"/>
              <a:t>explore</a:t>
            </a:r>
            <a:r>
              <a:rPr lang="pl-PL" dirty="0"/>
              <a:t> and </a:t>
            </a:r>
            <a:r>
              <a:rPr lang="pl-PL" dirty="0" err="1"/>
              <a:t>relax</a:t>
            </a:r>
            <a:r>
              <a:rPr lang="pl-PL" dirty="0"/>
              <a:t>. At </a:t>
            </a:r>
            <a:r>
              <a:rPr lang="pl-PL" dirty="0" err="1"/>
              <a:t>present</a:t>
            </a:r>
            <a:r>
              <a:rPr lang="pl-PL" dirty="0"/>
              <a:t> we </a:t>
            </a:r>
            <a:r>
              <a:rPr lang="pl-PL" dirty="0" err="1"/>
              <a:t>can</a:t>
            </a:r>
            <a:r>
              <a:rPr lang="pl-PL" dirty="0"/>
              <a:t> </a:t>
            </a:r>
            <a:r>
              <a:rPr lang="pl-PL" dirty="0" err="1"/>
              <a:t>see</a:t>
            </a:r>
            <a:r>
              <a:rPr lang="pl-PL" dirty="0"/>
              <a:t> the </a:t>
            </a:r>
            <a:r>
              <a:rPr lang="pl-PL" dirty="0" err="1"/>
              <a:t>palace</a:t>
            </a:r>
            <a:r>
              <a:rPr lang="pl-PL" dirty="0"/>
              <a:t> in Kurozwęki in </a:t>
            </a:r>
            <a:r>
              <a:rPr lang="pl-PL" dirty="0" err="1"/>
              <a:t>its</a:t>
            </a:r>
            <a:r>
              <a:rPr lang="pl-PL" dirty="0"/>
              <a:t> </a:t>
            </a:r>
            <a:r>
              <a:rPr lang="pl-PL" dirty="0" err="1"/>
              <a:t>full</a:t>
            </a:r>
            <a:r>
              <a:rPr lang="pl-PL" dirty="0"/>
              <a:t> splendor. </a:t>
            </a:r>
            <a:endParaRPr lang="pl-PL"/>
          </a:p>
        </p:txBody>
      </p:sp>
      <p:sp>
        <p:nvSpPr>
          <p:cNvPr id="20" name="pole tekstowe 19"/>
          <p:cNvSpPr txBox="1"/>
          <p:nvPr/>
        </p:nvSpPr>
        <p:spPr>
          <a:xfrm>
            <a:off x="4997569" y="3480758"/>
            <a:ext cx="27432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pl-PL" dirty="0"/>
          </a:p>
        </p:txBody>
      </p:sp>
      <p:sp>
        <p:nvSpPr>
          <p:cNvPr id="22" name="Symbol zastępczy zawartości 9"/>
          <p:cNvSpPr txBox="1">
            <a:spLocks/>
          </p:cNvSpPr>
          <p:nvPr/>
        </p:nvSpPr>
        <p:spPr>
          <a:xfrm>
            <a:off x="4343400" y="5295541"/>
            <a:ext cx="6132512" cy="1846044"/>
          </a:xfrm>
          <a:prstGeom prst="rect">
            <a:avLst/>
          </a:prstGeom>
        </p:spPr>
        <p:txBody>
          <a:bodyPr vert="horz" lIns="0" tIns="45720" rIns="0" bIns="45720" rtlCol="0" anchor="t">
            <a:normAutofit/>
          </a:bodyPr>
          <a:lstStyle>
            <a:lvl1pPr marL="228600" indent="-228600" algn="l" defTabSz="914400" rtl="0" eaLnBrk="1" latinLnBrk="0" hangingPunct="1">
              <a:lnSpc>
                <a:spcPct val="90000"/>
              </a:lnSpc>
              <a:spcBef>
                <a:spcPts val="1800"/>
              </a:spcBef>
              <a:buFont typeface="Wingdings" panose="05000000000000000000" pitchFamily="2" charset="2"/>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buFont typeface="Wingdings" panose="05000000000000000000" pitchFamily="2" charset="2"/>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Wingdings" panose="05000000000000000000" pitchFamily="2" charset="2"/>
              <a:buChar char="§"/>
              <a:defRPr sz="1400" kern="1200">
                <a:solidFill>
                  <a:schemeClr val="tx1"/>
                </a:solidFill>
                <a:latin typeface="+mn-lt"/>
                <a:ea typeface="+mn-ea"/>
                <a:cs typeface="+mn-cs"/>
              </a:defRPr>
            </a:lvl9pPr>
          </a:lstStyle>
          <a:p>
            <a:pPr>
              <a:buNone/>
            </a:pPr>
            <a:r>
              <a:rPr lang="pl-PL" dirty="0"/>
              <a:t>  The </a:t>
            </a:r>
            <a:r>
              <a:rPr lang="pl-PL" dirty="0" err="1"/>
              <a:t>residence</a:t>
            </a:r>
            <a:r>
              <a:rPr lang="pl-PL" dirty="0"/>
              <a:t> </a:t>
            </a:r>
            <a:r>
              <a:rPr lang="pl-PL" dirty="0" err="1"/>
              <a:t>has</a:t>
            </a:r>
            <a:r>
              <a:rPr lang="pl-PL" dirty="0"/>
              <a:t> </a:t>
            </a:r>
            <a:r>
              <a:rPr lang="pl-PL" dirty="0" err="1"/>
              <a:t>been</a:t>
            </a:r>
            <a:r>
              <a:rPr lang="pl-PL" dirty="0"/>
              <a:t> </a:t>
            </a:r>
            <a:r>
              <a:rPr lang="pl-PL" dirty="0" err="1"/>
              <a:t>transformed</a:t>
            </a:r>
            <a:r>
              <a:rPr lang="pl-PL" dirty="0"/>
              <a:t> </a:t>
            </a:r>
            <a:r>
              <a:rPr lang="pl-PL" dirty="0" err="1"/>
              <a:t>into</a:t>
            </a:r>
            <a:r>
              <a:rPr lang="pl-PL" dirty="0"/>
              <a:t> </a:t>
            </a:r>
            <a:r>
              <a:rPr lang="pl-PL" dirty="0" err="1"/>
              <a:t>an</a:t>
            </a:r>
            <a:r>
              <a:rPr lang="pl-PL" dirty="0"/>
              <a:t> elegant hotel </a:t>
            </a:r>
            <a:r>
              <a:rPr lang="pl-PL" dirty="0" err="1"/>
              <a:t>that</a:t>
            </a:r>
            <a:r>
              <a:rPr lang="pl-PL" dirty="0"/>
              <a:t> </a:t>
            </a:r>
            <a:r>
              <a:rPr lang="pl-PL" dirty="0" err="1"/>
              <a:t>offers</a:t>
            </a:r>
            <a:r>
              <a:rPr lang="pl-PL" dirty="0"/>
              <a:t> </a:t>
            </a:r>
            <a:r>
              <a:rPr lang="pl-PL" dirty="0" err="1"/>
              <a:t>its</a:t>
            </a:r>
            <a:r>
              <a:rPr lang="pl-PL" dirty="0"/>
              <a:t> </a:t>
            </a:r>
            <a:r>
              <a:rPr lang="pl-PL" dirty="0" err="1"/>
              <a:t>guests</a:t>
            </a:r>
            <a:r>
              <a:rPr lang="pl-PL" dirty="0"/>
              <a:t> and </a:t>
            </a:r>
            <a:r>
              <a:rPr lang="pl-PL" dirty="0" err="1"/>
              <a:t>other</a:t>
            </a:r>
            <a:r>
              <a:rPr lang="pl-PL" dirty="0"/>
              <a:t> </a:t>
            </a:r>
            <a:r>
              <a:rPr lang="pl-PL" dirty="0" err="1"/>
              <a:t>tourists</a:t>
            </a:r>
            <a:r>
              <a:rPr lang="pl-PL" dirty="0"/>
              <a:t> </a:t>
            </a:r>
            <a:r>
              <a:rPr lang="pl-PL" dirty="0" err="1"/>
              <a:t>traditional</a:t>
            </a:r>
            <a:r>
              <a:rPr lang="pl-PL" dirty="0"/>
              <a:t> </a:t>
            </a:r>
            <a:r>
              <a:rPr lang="pl-PL" dirty="0" err="1"/>
              <a:t>sightseeing</a:t>
            </a:r>
            <a:r>
              <a:rPr lang="pl-PL" dirty="0"/>
              <a:t> and a </a:t>
            </a:r>
            <a:r>
              <a:rPr lang="pl-PL" dirty="0" err="1"/>
              <a:t>range</a:t>
            </a:r>
            <a:r>
              <a:rPr lang="pl-PL" dirty="0"/>
              <a:t> of </a:t>
            </a:r>
            <a:r>
              <a:rPr lang="pl-PL" dirty="0" err="1"/>
              <a:t>attractions</a:t>
            </a:r>
            <a:r>
              <a:rPr lang="pl-PL" dirty="0"/>
              <a:t>.</a:t>
            </a:r>
            <a:endParaRPr lang="pl-PL"/>
          </a:p>
          <a:p>
            <a:pPr algn="ctr">
              <a:buNone/>
            </a:pPr>
            <a:r>
              <a:rPr lang="en-US" dirty="0">
                <a:latin typeface="+mn-ea"/>
                <a:cs typeface="+mn-ea"/>
              </a:rPr>
              <a:t/>
            </a:r>
            <a:br>
              <a:rPr lang="en-US" dirty="0">
                <a:latin typeface="+mn-ea"/>
                <a:cs typeface="+mn-ea"/>
              </a:rPr>
            </a:br>
            <a:endParaRPr lang="en-US" dirty="0"/>
          </a:p>
          <a:p>
            <a:pPr marL="0" indent="0" algn="ctr">
              <a:buFont typeface="Wingdings" panose="05000000000000000000" pitchFamily="2" charset="2"/>
              <a:buNone/>
            </a:pPr>
            <a:endParaRPr lang="pl-PL" dirty="0"/>
          </a:p>
        </p:txBody>
      </p:sp>
    </p:spTree>
    <p:extLst>
      <p:ext uri="{BB962C8B-B14F-4D97-AF65-F5344CB8AC3E}">
        <p14:creationId xmlns:p14="http://schemas.microsoft.com/office/powerpoint/2010/main" val="4010278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az 10" descr="0008.jpg"/>
          <p:cNvPicPr>
            <a:picLocks noChangeAspect="1"/>
          </p:cNvPicPr>
          <p:nvPr/>
        </p:nvPicPr>
        <p:blipFill>
          <a:blip r:embed="rId3"/>
          <a:stretch>
            <a:fillRect/>
          </a:stretch>
        </p:blipFill>
        <p:spPr>
          <a:xfrm rot="-660000">
            <a:off x="3314700" y="482181"/>
            <a:ext cx="3701613" cy="23119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Obraz 12" descr="l4.jpg"/>
          <p:cNvPicPr>
            <a:picLocks noChangeAspect="1"/>
          </p:cNvPicPr>
          <p:nvPr/>
        </p:nvPicPr>
        <p:blipFill>
          <a:blip r:embed="rId4"/>
          <a:stretch>
            <a:fillRect/>
          </a:stretch>
        </p:blipFill>
        <p:spPr>
          <a:xfrm rot="660000">
            <a:off x="7896225" y="352535"/>
            <a:ext cx="3847499" cy="26741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Obraz 14" descr="kurozwekipalac00.jpg"/>
          <p:cNvPicPr>
            <a:picLocks noChangeAspect="1"/>
          </p:cNvPicPr>
          <p:nvPr/>
        </p:nvPicPr>
        <p:blipFill>
          <a:blip r:embed="rId5"/>
          <a:stretch>
            <a:fillRect/>
          </a:stretch>
        </p:blipFill>
        <p:spPr>
          <a:xfrm rot="240000">
            <a:off x="5056122" y="3038475"/>
            <a:ext cx="4656521" cy="31545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Obraz 4" descr="IMG_5585-5.JPG"/>
          <p:cNvPicPr>
            <a:picLocks noChangeAspect="1"/>
          </p:cNvPicPr>
          <p:nvPr/>
        </p:nvPicPr>
        <p:blipFill>
          <a:blip r:embed="rId6"/>
          <a:stretch>
            <a:fillRect/>
          </a:stretch>
        </p:blipFill>
        <p:spPr>
          <a:xfrm rot="21060000">
            <a:off x="400050" y="1907921"/>
            <a:ext cx="3121572" cy="4573970"/>
          </a:xfrm>
          <a:prstGeom prst="rect">
            <a:avLst/>
          </a:prstGeom>
          <a:ln>
            <a:noFill/>
          </a:ln>
          <a:effectLst>
            <a:softEdge rad="112500"/>
          </a:effectLst>
        </p:spPr>
      </p:pic>
    </p:spTree>
    <p:extLst>
      <p:ext uri="{BB962C8B-B14F-4D97-AF65-F5344CB8AC3E}">
        <p14:creationId xmlns:p14="http://schemas.microsoft.com/office/powerpoint/2010/main" val="2853788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rtlCol="0"/>
          <a:lstStyle/>
          <a:p>
            <a:pPr algn="ctr"/>
            <a:r>
              <a:rPr lang="pl-PL" sz="5400" dirty="0"/>
              <a:t>American </a:t>
            </a:r>
            <a:r>
              <a:rPr lang="pl-PL" sz="5400" dirty="0" err="1"/>
              <a:t>bisons</a:t>
            </a:r>
          </a:p>
        </p:txBody>
      </p:sp>
      <p:sp>
        <p:nvSpPr>
          <p:cNvPr id="5" name="Symbol zastępczy zawartości 4"/>
          <p:cNvSpPr>
            <a:spLocks noGrp="1"/>
          </p:cNvSpPr>
          <p:nvPr>
            <p:ph idx="1"/>
          </p:nvPr>
        </p:nvSpPr>
        <p:spPr>
          <a:xfrm>
            <a:off x="38120" y="1657350"/>
            <a:ext cx="5731374" cy="1796228"/>
          </a:xfrm>
        </p:spPr>
        <p:txBody>
          <a:bodyPr vert="horz" lIns="0" tIns="45720" rIns="0" bIns="45720" rtlCol="0" anchor="t">
            <a:normAutofit/>
          </a:bodyPr>
          <a:lstStyle/>
          <a:p>
            <a:pPr algn="ctr">
              <a:buNone/>
            </a:pPr>
            <a:r>
              <a:rPr lang="pl-PL" dirty="0"/>
              <a:t>  In kurozweki there is the only American bison breeding in Poland. The first bisons appeared here in December 2000. The bisons came from Belgium in the amount of 22 (including two bulls) and started the first and largest breeding in Poland.</a:t>
            </a:r>
            <a:endParaRPr lang="pl-PL"/>
          </a:p>
        </p:txBody>
      </p:sp>
      <p:sp>
        <p:nvSpPr>
          <p:cNvPr id="6" name="pole tekstowe 5"/>
          <p:cNvSpPr txBox="1"/>
          <p:nvPr/>
        </p:nvSpPr>
        <p:spPr>
          <a:xfrm>
            <a:off x="5794193" y="4943475"/>
            <a:ext cx="6001563" cy="92333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dirty="0" err="1"/>
              <a:t>Today</a:t>
            </a:r>
            <a:r>
              <a:rPr lang="pl-PL" dirty="0"/>
              <a:t>, the </a:t>
            </a:r>
            <a:r>
              <a:rPr lang="pl-PL" dirty="0" err="1"/>
              <a:t>herd</a:t>
            </a:r>
            <a:r>
              <a:rPr lang="pl-PL" dirty="0"/>
              <a:t> </a:t>
            </a:r>
            <a:r>
              <a:rPr lang="pl-PL" dirty="0" err="1"/>
              <a:t>is</a:t>
            </a:r>
            <a:r>
              <a:rPr lang="pl-PL" dirty="0"/>
              <a:t> </a:t>
            </a:r>
            <a:r>
              <a:rPr lang="pl-PL" dirty="0" err="1"/>
              <a:t>about</a:t>
            </a:r>
            <a:r>
              <a:rPr lang="pl-PL" dirty="0"/>
              <a:t> 70 and </a:t>
            </a:r>
            <a:r>
              <a:rPr lang="pl-PL" dirty="0" err="1"/>
              <a:t>every</a:t>
            </a:r>
            <a:r>
              <a:rPr lang="pl-PL" dirty="0"/>
              <a:t> </a:t>
            </a:r>
            <a:r>
              <a:rPr lang="pl-PL" dirty="0" err="1"/>
              <a:t>year</a:t>
            </a:r>
            <a:r>
              <a:rPr lang="pl-PL" dirty="0"/>
              <a:t> </a:t>
            </a:r>
            <a:r>
              <a:rPr lang="pl-PL" dirty="0" err="1"/>
              <a:t>new</a:t>
            </a:r>
            <a:r>
              <a:rPr lang="pl-PL" dirty="0"/>
              <a:t> </a:t>
            </a:r>
            <a:r>
              <a:rPr lang="pl-PL" dirty="0" err="1"/>
              <a:t>bisons</a:t>
            </a:r>
            <a:r>
              <a:rPr lang="pl-PL" dirty="0"/>
              <a:t> </a:t>
            </a:r>
            <a:r>
              <a:rPr lang="pl-PL" dirty="0" err="1"/>
              <a:t>are</a:t>
            </a:r>
            <a:r>
              <a:rPr lang="pl-PL" dirty="0"/>
              <a:t> </a:t>
            </a:r>
            <a:r>
              <a:rPr lang="pl-PL" dirty="0" err="1"/>
              <a:t>born</a:t>
            </a:r>
            <a:r>
              <a:rPr lang="pl-PL" dirty="0"/>
              <a:t>. The </a:t>
            </a:r>
            <a:r>
              <a:rPr lang="pl-PL" dirty="0" err="1"/>
              <a:t>herd</a:t>
            </a:r>
            <a:r>
              <a:rPr lang="pl-PL" dirty="0"/>
              <a:t> </a:t>
            </a:r>
            <a:r>
              <a:rPr lang="pl-PL" dirty="0" err="1"/>
              <a:t>can</a:t>
            </a:r>
            <a:r>
              <a:rPr lang="pl-PL" dirty="0"/>
              <a:t> be </a:t>
            </a:r>
            <a:r>
              <a:rPr lang="pl-PL" dirty="0" err="1"/>
              <a:t>seen</a:t>
            </a:r>
            <a:r>
              <a:rPr lang="pl-PL" dirty="0"/>
              <a:t> in the </a:t>
            </a:r>
            <a:r>
              <a:rPr lang="pl-PL" dirty="0" err="1"/>
              <a:t>meadow</a:t>
            </a:r>
            <a:r>
              <a:rPr lang="pl-PL" dirty="0"/>
              <a:t> </a:t>
            </a:r>
            <a:r>
              <a:rPr lang="pl-PL" dirty="0" err="1"/>
              <a:t>behind</a:t>
            </a:r>
            <a:r>
              <a:rPr lang="pl-PL" dirty="0"/>
              <a:t> the Kurozwęcki </a:t>
            </a:r>
            <a:r>
              <a:rPr lang="pl-PL" dirty="0" err="1"/>
              <a:t>palace</a:t>
            </a:r>
            <a:r>
              <a:rPr lang="pl-PL" dirty="0"/>
              <a:t>. </a:t>
            </a:r>
          </a:p>
        </p:txBody>
      </p:sp>
      <p:pic>
        <p:nvPicPr>
          <p:cNvPr id="7" name="Obraz 7" descr="88941_polska_gory_swietokrzyskie_gmina_staszow_kurozweki.jpg"/>
          <p:cNvPicPr>
            <a:picLocks noChangeAspect="1"/>
          </p:cNvPicPr>
          <p:nvPr/>
        </p:nvPicPr>
        <p:blipFill>
          <a:blip r:embed="rId3"/>
          <a:stretch>
            <a:fillRect/>
          </a:stretch>
        </p:blipFill>
        <p:spPr>
          <a:xfrm>
            <a:off x="6871074" y="1443591"/>
            <a:ext cx="4147495" cy="311215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9" name="Obraz 9" descr="żubry-730x410.jpg"/>
          <p:cNvPicPr>
            <a:picLocks noChangeAspect="1"/>
          </p:cNvPicPr>
          <p:nvPr/>
        </p:nvPicPr>
        <p:blipFill>
          <a:blip r:embed="rId4"/>
          <a:stretch>
            <a:fillRect/>
          </a:stretch>
        </p:blipFill>
        <p:spPr>
          <a:xfrm>
            <a:off x="447906" y="3600450"/>
            <a:ext cx="5254155" cy="295224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224509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idx="4294967295"/>
          </p:nvPr>
        </p:nvSpPr>
        <p:spPr>
          <a:xfrm>
            <a:off x="-771525" y="1400175"/>
            <a:ext cx="88991" cy="90548"/>
          </a:xfrm>
        </p:spPr>
        <p:txBody>
          <a:bodyPr rtlCol="0">
            <a:normAutofit fontScale="90000"/>
          </a:bodyPr>
          <a:lstStyle/>
          <a:p>
            <a:pPr rtl="0"/>
            <a:endParaRPr lang="pl-PL" dirty="0"/>
          </a:p>
        </p:txBody>
      </p:sp>
      <p:pic>
        <p:nvPicPr>
          <p:cNvPr id="5" name="Obraz — symbol zastępczy 4" descr="b1.jpg" title="Zbliżenie książek na półkach"/>
          <p:cNvPicPr>
            <a:picLocks noGrp="1" noChangeAspect="1"/>
          </p:cNvPicPr>
          <p:nvPr>
            <p:ph type="pic" idx="4294967295"/>
          </p:nvPr>
        </p:nvPicPr>
        <p:blipFill>
          <a:blip r:embed="rId3"/>
          <a:srcRect/>
          <a:stretch>
            <a:fillRect/>
          </a:stretch>
        </p:blipFill>
        <p:spPr>
          <a:xfrm>
            <a:off x="7419975" y="1181100"/>
            <a:ext cx="4540250" cy="315436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4" name="Tekst — symbol zastępczy 3"/>
          <p:cNvSpPr>
            <a:spLocks noGrp="1"/>
          </p:cNvSpPr>
          <p:nvPr>
            <p:ph type="body" sz="half" idx="4294967295"/>
          </p:nvPr>
        </p:nvSpPr>
        <p:spPr>
          <a:xfrm>
            <a:off x="6486525" y="4830793"/>
            <a:ext cx="5021755" cy="2032383"/>
          </a:xfrm>
        </p:spPr>
        <p:txBody>
          <a:bodyPr vert="horz" lIns="0" tIns="45720" rIns="0" bIns="45720" rtlCol="0" anchor="t">
            <a:normAutofit/>
          </a:bodyPr>
          <a:lstStyle/>
          <a:p>
            <a:pPr marL="0" indent="0" algn="ctr">
              <a:buNone/>
            </a:pPr>
            <a:r>
              <a:rPr lang="pl-PL" dirty="0" err="1"/>
              <a:t>You</a:t>
            </a:r>
            <a:r>
              <a:rPr lang="pl-PL" dirty="0"/>
              <a:t> </a:t>
            </a:r>
            <a:r>
              <a:rPr lang="pl-PL" dirty="0" err="1"/>
              <a:t>can</a:t>
            </a:r>
            <a:r>
              <a:rPr lang="pl-PL" dirty="0"/>
              <a:t> go for a walk and </a:t>
            </a:r>
            <a:r>
              <a:rPr lang="pl-PL" dirty="0" err="1"/>
              <a:t>watch</a:t>
            </a:r>
            <a:r>
              <a:rPr lang="pl-PL" dirty="0"/>
              <a:t> the </a:t>
            </a:r>
            <a:r>
              <a:rPr lang="pl-PL" dirty="0" err="1"/>
              <a:t>buffalo</a:t>
            </a:r>
            <a:r>
              <a:rPr lang="pl-PL" dirty="0"/>
              <a:t> from a </a:t>
            </a:r>
            <a:r>
              <a:rPr lang="pl-PL" dirty="0" err="1"/>
              <a:t>distance</a:t>
            </a:r>
            <a:r>
              <a:rPr lang="pl-PL" dirty="0"/>
              <a:t> </a:t>
            </a:r>
            <a:r>
              <a:rPr lang="pl-PL" dirty="0" err="1"/>
              <a:t>or</a:t>
            </a:r>
            <a:r>
              <a:rPr lang="pl-PL" dirty="0"/>
              <a:t> </a:t>
            </a:r>
            <a:r>
              <a:rPr lang="pl-PL" dirty="0" err="1"/>
              <a:t>use</a:t>
            </a:r>
            <a:r>
              <a:rPr lang="pl-PL" dirty="0"/>
              <a:t> the "safari </a:t>
            </a:r>
            <a:r>
              <a:rPr lang="pl-PL" dirty="0" err="1"/>
              <a:t>bison</a:t>
            </a:r>
            <a:r>
              <a:rPr lang="pl-PL" dirty="0"/>
              <a:t>" car </a:t>
            </a:r>
            <a:r>
              <a:rPr lang="pl-PL" dirty="0" err="1"/>
              <a:t>which</a:t>
            </a:r>
            <a:r>
              <a:rPr lang="pl-PL" dirty="0"/>
              <a:t> </a:t>
            </a:r>
            <a:r>
              <a:rPr lang="pl-PL" dirty="0" err="1"/>
              <a:t>along</a:t>
            </a:r>
            <a:r>
              <a:rPr lang="pl-PL" dirty="0"/>
              <a:t> with the </a:t>
            </a:r>
            <a:r>
              <a:rPr lang="pl-PL" dirty="0" err="1"/>
              <a:t>guide</a:t>
            </a:r>
            <a:r>
              <a:rPr lang="pl-PL" dirty="0"/>
              <a:t> </a:t>
            </a:r>
            <a:r>
              <a:rPr lang="pl-PL" dirty="0" err="1"/>
              <a:t>enters</a:t>
            </a:r>
            <a:r>
              <a:rPr lang="pl-PL" dirty="0"/>
              <a:t> the </a:t>
            </a:r>
            <a:r>
              <a:rPr lang="pl-PL" dirty="0" err="1"/>
              <a:t>meadow</a:t>
            </a:r>
            <a:r>
              <a:rPr lang="pl-PL" dirty="0"/>
              <a:t> </a:t>
            </a:r>
            <a:r>
              <a:rPr lang="pl-PL" dirty="0" err="1"/>
              <a:t>among</a:t>
            </a:r>
            <a:r>
              <a:rPr lang="pl-PL" dirty="0"/>
              <a:t> the </a:t>
            </a:r>
            <a:r>
              <a:rPr lang="pl-PL" dirty="0" err="1"/>
              <a:t>bisons</a:t>
            </a:r>
            <a:r>
              <a:rPr lang="pl-PL" dirty="0"/>
              <a:t>.</a:t>
            </a:r>
            <a:endParaRPr lang="pl-PL"/>
          </a:p>
          <a:p>
            <a:pPr marL="0" indent="0">
              <a:buNone/>
            </a:pPr>
            <a:r>
              <a:rPr lang="en-US" dirty="0">
                <a:latin typeface="+mn-ea"/>
                <a:cs typeface="+mn-ea"/>
              </a:rPr>
              <a:t/>
            </a:r>
            <a:br>
              <a:rPr lang="en-US" dirty="0">
                <a:latin typeface="+mn-ea"/>
                <a:cs typeface="+mn-ea"/>
              </a:rPr>
            </a:br>
            <a:endParaRPr lang="en-US" dirty="0"/>
          </a:p>
          <a:p>
            <a:endParaRPr lang="pl-PL" dirty="0"/>
          </a:p>
        </p:txBody>
      </p:sp>
      <p:pic>
        <p:nvPicPr>
          <p:cNvPr id="7" name="Obraz 7" descr="er.jpg"/>
          <p:cNvPicPr>
            <a:picLocks noChangeAspect="1"/>
          </p:cNvPicPr>
          <p:nvPr/>
        </p:nvPicPr>
        <p:blipFill>
          <a:blip r:embed="rId4"/>
          <a:stretch>
            <a:fillRect/>
          </a:stretch>
        </p:blipFill>
        <p:spPr>
          <a:xfrm rot="-840000">
            <a:off x="361950" y="2924175"/>
            <a:ext cx="4367048" cy="327528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3" name="Obraz 5" descr="b51.jpg"/>
          <p:cNvPicPr>
            <a:picLocks noChangeAspect="1"/>
          </p:cNvPicPr>
          <p:nvPr/>
        </p:nvPicPr>
        <p:blipFill>
          <a:blip r:embed="rId5"/>
          <a:stretch>
            <a:fillRect/>
          </a:stretch>
        </p:blipFill>
        <p:spPr>
          <a:xfrm rot="660000">
            <a:off x="1990725" y="-57150"/>
            <a:ext cx="5375927" cy="373389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683544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idx="4294967295"/>
          </p:nvPr>
        </p:nvSpPr>
        <p:spPr>
          <a:xfrm>
            <a:off x="11334092" y="2891001"/>
            <a:ext cx="762658" cy="1620674"/>
          </a:xfrm>
        </p:spPr>
        <p:txBody>
          <a:bodyPr rtlCol="0">
            <a:normAutofit/>
          </a:bodyPr>
          <a:lstStyle/>
          <a:p>
            <a:r>
              <a:rPr lang="en-US" dirty="0">
                <a:latin typeface="+mj-ea"/>
                <a:cs typeface="+mj-ea"/>
              </a:rPr>
              <a:t/>
            </a:r>
            <a:br>
              <a:rPr lang="en-US" dirty="0">
                <a:latin typeface="+mj-ea"/>
                <a:cs typeface="+mj-ea"/>
              </a:rPr>
            </a:br>
            <a:r>
              <a:rPr lang="en-US" dirty="0"/>
              <a:t/>
            </a:r>
            <a:br>
              <a:rPr lang="en-US" dirty="0"/>
            </a:br>
            <a:endParaRPr lang="pl-PL"/>
          </a:p>
          <a:p>
            <a:endParaRPr lang="pl-PL" dirty="0"/>
          </a:p>
        </p:txBody>
      </p:sp>
      <p:sp>
        <p:nvSpPr>
          <p:cNvPr id="4" name="pole tekstowe 3"/>
          <p:cNvSpPr txBox="1"/>
          <p:nvPr/>
        </p:nvSpPr>
        <p:spPr>
          <a:xfrm>
            <a:off x="419100" y="2581275"/>
            <a:ext cx="2743200" cy="452431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mn-ea"/>
                <a:cs typeface="+mn-ea"/>
              </a:rPr>
              <a:t/>
            </a:r>
            <a:br>
              <a:rPr lang="en-US" dirty="0">
                <a:latin typeface="+mn-ea"/>
                <a:cs typeface="+mn-ea"/>
              </a:rPr>
            </a:br>
            <a:endParaRPr lang="pl-PL"/>
          </a:p>
          <a:p>
            <a:pPr algn="ctr"/>
            <a:r>
              <a:rPr lang="pl-PL" dirty="0"/>
              <a:t>In </a:t>
            </a:r>
            <a:r>
              <a:rPr lang="pl-PL" dirty="0" err="1"/>
              <a:t>addition</a:t>
            </a:r>
            <a:r>
              <a:rPr lang="pl-PL" dirty="0"/>
              <a:t> to the </a:t>
            </a:r>
            <a:r>
              <a:rPr lang="pl-PL" dirty="0" err="1"/>
              <a:t>buffalo</a:t>
            </a:r>
            <a:r>
              <a:rPr lang="pl-PL" dirty="0"/>
              <a:t> safari, </a:t>
            </a:r>
            <a:r>
              <a:rPr lang="pl-PL" dirty="0" err="1"/>
              <a:t>there</a:t>
            </a:r>
            <a:r>
              <a:rPr lang="pl-PL" dirty="0"/>
              <a:t> </a:t>
            </a:r>
            <a:r>
              <a:rPr lang="pl-PL" dirty="0" err="1"/>
              <a:t>is</a:t>
            </a:r>
            <a:r>
              <a:rPr lang="pl-PL" dirty="0"/>
              <a:t> </a:t>
            </a:r>
            <a:r>
              <a:rPr lang="pl-PL" dirty="0" err="1"/>
              <a:t>also</a:t>
            </a:r>
            <a:r>
              <a:rPr lang="pl-PL" dirty="0"/>
              <a:t> a mini zoo </a:t>
            </a:r>
            <a:r>
              <a:rPr lang="pl-PL" dirty="0" err="1"/>
              <a:t>where</a:t>
            </a:r>
            <a:r>
              <a:rPr lang="pl-PL" dirty="0"/>
              <a:t> </a:t>
            </a:r>
            <a:r>
              <a:rPr lang="pl-PL" dirty="0" err="1"/>
              <a:t>you</a:t>
            </a:r>
            <a:r>
              <a:rPr lang="pl-PL" dirty="0"/>
              <a:t> </a:t>
            </a:r>
            <a:r>
              <a:rPr lang="pl-PL" dirty="0" err="1"/>
              <a:t>can</a:t>
            </a:r>
            <a:r>
              <a:rPr lang="pl-PL" dirty="0"/>
              <a:t> </a:t>
            </a:r>
            <a:r>
              <a:rPr lang="pl-PL" dirty="0" err="1"/>
              <a:t>meet</a:t>
            </a:r>
            <a:r>
              <a:rPr lang="pl-PL" dirty="0"/>
              <a:t> </a:t>
            </a:r>
            <a:r>
              <a:rPr lang="pl-PL" dirty="0" err="1"/>
              <a:t>llamas</a:t>
            </a:r>
            <a:r>
              <a:rPr lang="pl-PL" dirty="0"/>
              <a:t>, </a:t>
            </a:r>
            <a:r>
              <a:rPr lang="pl-PL" dirty="0" err="1"/>
              <a:t>donkeys</a:t>
            </a:r>
            <a:r>
              <a:rPr lang="pl-PL" dirty="0"/>
              <a:t>, </a:t>
            </a:r>
            <a:r>
              <a:rPr lang="pl-PL" dirty="0" err="1"/>
              <a:t>rabbits</a:t>
            </a:r>
            <a:r>
              <a:rPr lang="pl-PL" dirty="0"/>
              <a:t>, </a:t>
            </a:r>
            <a:r>
              <a:rPr lang="pl-PL" dirty="0" err="1"/>
              <a:t>sheds</a:t>
            </a:r>
            <a:r>
              <a:rPr lang="pl-PL" dirty="0"/>
              <a:t>, </a:t>
            </a:r>
            <a:r>
              <a:rPr lang="pl-PL" dirty="0" err="1"/>
              <a:t>Cameroonian</a:t>
            </a:r>
            <a:r>
              <a:rPr lang="pl-PL" dirty="0"/>
              <a:t> </a:t>
            </a:r>
            <a:r>
              <a:rPr lang="pl-PL" dirty="0" err="1"/>
              <a:t>sheep</a:t>
            </a:r>
            <a:r>
              <a:rPr lang="pl-PL" dirty="0"/>
              <a:t>, </a:t>
            </a:r>
            <a:r>
              <a:rPr lang="pl-PL" dirty="0" err="1"/>
              <a:t>ostriches</a:t>
            </a:r>
            <a:r>
              <a:rPr lang="pl-PL" dirty="0"/>
              <a:t>, Scottish </a:t>
            </a:r>
            <a:r>
              <a:rPr lang="pl-PL" dirty="0" err="1"/>
              <a:t>buffaloes</a:t>
            </a:r>
            <a:r>
              <a:rPr lang="pl-PL" dirty="0"/>
              <a:t>, </a:t>
            </a:r>
            <a:r>
              <a:rPr lang="pl-PL" dirty="0" err="1"/>
              <a:t>goats</a:t>
            </a:r>
            <a:r>
              <a:rPr lang="pl-PL" dirty="0"/>
              <a:t>, </a:t>
            </a:r>
            <a:r>
              <a:rPr lang="pl-PL" dirty="0" err="1"/>
              <a:t>Vietnamese</a:t>
            </a:r>
            <a:r>
              <a:rPr lang="pl-PL" dirty="0"/>
              <a:t> </a:t>
            </a:r>
            <a:r>
              <a:rPr lang="pl-PL" dirty="0" err="1"/>
              <a:t>pigs</a:t>
            </a:r>
            <a:r>
              <a:rPr lang="pl-PL" dirty="0"/>
              <a:t>, </a:t>
            </a:r>
            <a:r>
              <a:rPr lang="pl-PL" dirty="0" err="1"/>
              <a:t>wild</a:t>
            </a:r>
            <a:r>
              <a:rPr lang="pl-PL" dirty="0"/>
              <a:t> </a:t>
            </a:r>
            <a:r>
              <a:rPr lang="pl-PL" dirty="0" err="1"/>
              <a:t>boars</a:t>
            </a:r>
            <a:r>
              <a:rPr lang="pl-PL" dirty="0"/>
              <a:t>, a </a:t>
            </a:r>
            <a:r>
              <a:rPr lang="pl-PL" dirty="0" err="1"/>
              <a:t>Shetland</a:t>
            </a:r>
            <a:r>
              <a:rPr lang="pl-PL" dirty="0"/>
              <a:t> pony and </a:t>
            </a:r>
            <a:r>
              <a:rPr lang="pl-PL" dirty="0" err="1"/>
              <a:t>various</a:t>
            </a:r>
            <a:r>
              <a:rPr lang="pl-PL" dirty="0"/>
              <a:t> </a:t>
            </a:r>
            <a:r>
              <a:rPr lang="pl-PL" dirty="0" err="1"/>
              <a:t>species</a:t>
            </a:r>
            <a:r>
              <a:rPr lang="pl-PL" dirty="0"/>
              <a:t> of </a:t>
            </a:r>
            <a:r>
              <a:rPr lang="pl-PL" dirty="0" err="1"/>
              <a:t>birds</a:t>
            </a:r>
            <a:r>
              <a:rPr lang="pl-PL" dirty="0"/>
              <a:t>.</a:t>
            </a:r>
            <a:r>
              <a:rPr lang="en-US" dirty="0"/>
              <a:t/>
            </a:r>
            <a:br>
              <a:rPr lang="en-US" dirty="0"/>
            </a:br>
            <a:endParaRPr lang="pl-PL"/>
          </a:p>
          <a:p>
            <a:pPr algn="ctr"/>
            <a:endParaRPr lang="pl-PL" dirty="0"/>
          </a:p>
        </p:txBody>
      </p:sp>
      <p:pic>
        <p:nvPicPr>
          <p:cNvPr id="5" name="Obraz 5" descr="158_3.jpg"/>
          <p:cNvPicPr>
            <a:picLocks noChangeAspect="1"/>
          </p:cNvPicPr>
          <p:nvPr/>
        </p:nvPicPr>
        <p:blipFill>
          <a:blip r:embed="rId3"/>
          <a:stretch>
            <a:fillRect/>
          </a:stretch>
        </p:blipFill>
        <p:spPr>
          <a:xfrm rot="360000">
            <a:off x="7610475" y="266700"/>
            <a:ext cx="4382813" cy="329354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Obraz 7" descr="kozy-w-kurozwekach.jpg"/>
          <p:cNvPicPr>
            <a:picLocks noChangeAspect="1"/>
          </p:cNvPicPr>
          <p:nvPr/>
        </p:nvPicPr>
        <p:blipFill>
          <a:blip r:embed="rId4"/>
          <a:stretch>
            <a:fillRect/>
          </a:stretch>
        </p:blipFill>
        <p:spPr>
          <a:xfrm rot="780000">
            <a:off x="4025182" y="2662253"/>
            <a:ext cx="4697303" cy="352305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Obraz 9" descr="kurozweki-28.jpg"/>
          <p:cNvPicPr>
            <a:picLocks noChangeAspect="1"/>
          </p:cNvPicPr>
          <p:nvPr/>
        </p:nvPicPr>
        <p:blipFill>
          <a:blip r:embed="rId5"/>
          <a:stretch>
            <a:fillRect/>
          </a:stretch>
        </p:blipFill>
        <p:spPr>
          <a:xfrm>
            <a:off x="797801" y="95250"/>
            <a:ext cx="4240924" cy="282728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315647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268122" y="2600325"/>
            <a:ext cx="7770184" cy="1026153"/>
          </a:xfrm>
        </p:spPr>
        <p:txBody>
          <a:bodyPr rtlCol="0">
            <a:normAutofit fontScale="90000"/>
          </a:bodyPr>
          <a:lstStyle/>
          <a:p>
            <a:pPr algn="ctr"/>
            <a:r>
              <a:rPr lang="pl-PL" dirty="0"/>
              <a:t>In 2006 a </a:t>
            </a:r>
            <a:r>
              <a:rPr lang="pl-PL" dirty="0" err="1"/>
              <a:t>maze</a:t>
            </a:r>
            <a:r>
              <a:rPr lang="pl-PL" dirty="0"/>
              <a:t> </a:t>
            </a:r>
            <a:r>
              <a:rPr lang="pl-PL" dirty="0" err="1"/>
              <a:t>made</a:t>
            </a:r>
            <a:r>
              <a:rPr lang="pl-PL" dirty="0"/>
              <a:t> in the </a:t>
            </a:r>
            <a:r>
              <a:rPr lang="pl-PL" dirty="0" err="1"/>
              <a:t>corn</a:t>
            </a:r>
            <a:r>
              <a:rPr lang="pl-PL" dirty="0"/>
              <a:t> field was </a:t>
            </a:r>
            <a:r>
              <a:rPr lang="pl-PL" dirty="0" err="1"/>
              <a:t>opened</a:t>
            </a:r>
            <a:r>
              <a:rPr lang="pl-PL" dirty="0"/>
              <a:t> for the </a:t>
            </a:r>
            <a:r>
              <a:rPr lang="pl-PL" dirty="0" err="1"/>
              <a:t>first</a:t>
            </a:r>
            <a:r>
              <a:rPr lang="pl-PL" dirty="0"/>
              <a:t> </a:t>
            </a:r>
            <a:r>
              <a:rPr lang="pl-PL" dirty="0" err="1"/>
              <a:t>time</a:t>
            </a:r>
            <a:r>
              <a:rPr lang="pl-PL" dirty="0"/>
              <a:t>. The </a:t>
            </a:r>
            <a:r>
              <a:rPr lang="pl-PL" dirty="0" err="1"/>
              <a:t>maze</a:t>
            </a:r>
            <a:r>
              <a:rPr lang="pl-PL" dirty="0"/>
              <a:t> </a:t>
            </a:r>
            <a:r>
              <a:rPr lang="pl-PL" dirty="0" err="1"/>
              <a:t>is</a:t>
            </a:r>
            <a:r>
              <a:rPr lang="pl-PL" dirty="0"/>
              <a:t> </a:t>
            </a:r>
            <a:r>
              <a:rPr lang="pl-PL" dirty="0" err="1"/>
              <a:t>now</a:t>
            </a:r>
            <a:r>
              <a:rPr lang="pl-PL" dirty="0"/>
              <a:t> one of the </a:t>
            </a:r>
            <a:r>
              <a:rPr lang="pl-PL" dirty="0" err="1"/>
              <a:t>landmarks</a:t>
            </a:r>
            <a:r>
              <a:rPr lang="pl-PL" dirty="0"/>
              <a:t> of the Kurozwęki </a:t>
            </a:r>
            <a:r>
              <a:rPr lang="pl-PL" dirty="0" err="1"/>
              <a:t>Palace</a:t>
            </a:r>
            <a:r>
              <a:rPr lang="pl-PL" dirty="0"/>
              <a:t>. </a:t>
            </a:r>
            <a:r>
              <a:rPr lang="pl-PL" dirty="0" err="1"/>
              <a:t>Over</a:t>
            </a:r>
            <a:r>
              <a:rPr lang="pl-PL" dirty="0"/>
              <a:t> the </a:t>
            </a:r>
            <a:r>
              <a:rPr lang="pl-PL" dirty="0" err="1"/>
              <a:t>years</a:t>
            </a:r>
            <a:r>
              <a:rPr lang="pl-PL" dirty="0"/>
              <a:t> </a:t>
            </a:r>
            <a:r>
              <a:rPr lang="pl-PL" dirty="0" err="1"/>
              <a:t>it</a:t>
            </a:r>
            <a:r>
              <a:rPr lang="pl-PL" dirty="0"/>
              <a:t> was </a:t>
            </a:r>
            <a:r>
              <a:rPr lang="pl-PL" dirty="0" err="1"/>
              <a:t>enlarged</a:t>
            </a:r>
            <a:r>
              <a:rPr lang="pl-PL" dirty="0"/>
              <a:t>, and </a:t>
            </a:r>
            <a:r>
              <a:rPr lang="pl-PL" dirty="0" err="1"/>
              <a:t>each</a:t>
            </a:r>
            <a:r>
              <a:rPr lang="pl-PL" dirty="0"/>
              <a:t> </a:t>
            </a:r>
            <a:r>
              <a:rPr lang="pl-PL" dirty="0" err="1"/>
              <a:t>year</a:t>
            </a:r>
            <a:r>
              <a:rPr lang="pl-PL" dirty="0"/>
              <a:t> </a:t>
            </a:r>
            <a:r>
              <a:rPr lang="pl-PL" dirty="0" err="1"/>
              <a:t>it</a:t>
            </a:r>
            <a:r>
              <a:rPr lang="pl-PL" dirty="0"/>
              <a:t> </a:t>
            </a:r>
            <a:r>
              <a:rPr lang="pl-PL" dirty="0" err="1"/>
              <a:t>took</a:t>
            </a:r>
            <a:r>
              <a:rPr lang="pl-PL" dirty="0"/>
              <a:t> a </a:t>
            </a:r>
            <a:r>
              <a:rPr lang="pl-PL" dirty="0" err="1"/>
              <a:t>different</a:t>
            </a:r>
            <a:r>
              <a:rPr lang="pl-PL" dirty="0"/>
              <a:t> </a:t>
            </a:r>
            <a:r>
              <a:rPr lang="pl-PL" dirty="0" err="1"/>
              <a:t>pattern</a:t>
            </a:r>
            <a:r>
              <a:rPr lang="pl-PL" dirty="0"/>
              <a:t>, </a:t>
            </a:r>
            <a:r>
              <a:rPr lang="pl-PL" dirty="0" err="1"/>
              <a:t>related</a:t>
            </a:r>
            <a:r>
              <a:rPr lang="pl-PL" dirty="0"/>
              <a:t> to </a:t>
            </a:r>
            <a:r>
              <a:rPr lang="pl-PL" dirty="0" err="1"/>
              <a:t>important</a:t>
            </a:r>
            <a:r>
              <a:rPr lang="pl-PL" dirty="0"/>
              <a:t> </a:t>
            </a:r>
            <a:r>
              <a:rPr lang="pl-PL" dirty="0" err="1"/>
              <a:t>events</a:t>
            </a:r>
            <a:r>
              <a:rPr lang="pl-PL" dirty="0"/>
              <a:t> </a:t>
            </a:r>
            <a:r>
              <a:rPr lang="pl-PL" dirty="0" err="1"/>
              <a:t>or</a:t>
            </a:r>
            <a:r>
              <a:rPr lang="pl-PL" dirty="0"/>
              <a:t> </a:t>
            </a:r>
            <a:r>
              <a:rPr lang="pl-PL" dirty="0" err="1"/>
              <a:t>their</a:t>
            </a:r>
            <a:r>
              <a:rPr lang="pl-PL" dirty="0"/>
              <a:t> </a:t>
            </a:r>
            <a:r>
              <a:rPr lang="pl-PL" dirty="0" err="1"/>
              <a:t>anniversaries</a:t>
            </a:r>
            <a:r>
              <a:rPr lang="pl-PL" dirty="0"/>
              <a:t>. The </a:t>
            </a:r>
            <a:r>
              <a:rPr lang="pl-PL" dirty="0" err="1"/>
              <a:t>corn</a:t>
            </a:r>
            <a:r>
              <a:rPr lang="pl-PL" dirty="0"/>
              <a:t> </a:t>
            </a:r>
            <a:r>
              <a:rPr lang="pl-PL" dirty="0" err="1"/>
              <a:t>maze</a:t>
            </a:r>
            <a:r>
              <a:rPr lang="pl-PL" dirty="0"/>
              <a:t> was </a:t>
            </a:r>
            <a:r>
              <a:rPr lang="pl-PL" dirty="0" err="1"/>
              <a:t>temporarily</a:t>
            </a:r>
            <a:r>
              <a:rPr lang="pl-PL" dirty="0"/>
              <a:t> </a:t>
            </a:r>
            <a:r>
              <a:rPr lang="pl-PL" dirty="0" err="1"/>
              <a:t>replaced</a:t>
            </a:r>
            <a:r>
              <a:rPr lang="pl-PL" dirty="0"/>
              <a:t> by a </a:t>
            </a:r>
            <a:r>
              <a:rPr lang="pl-PL" dirty="0" err="1"/>
              <a:t>maze</a:t>
            </a:r>
            <a:r>
              <a:rPr lang="pl-PL" dirty="0"/>
              <a:t> of </a:t>
            </a:r>
            <a:r>
              <a:rPr lang="pl-PL" dirty="0" err="1"/>
              <a:t>cannabis</a:t>
            </a:r>
            <a:r>
              <a:rPr lang="pl-PL" dirty="0"/>
              <a:t>.</a:t>
            </a:r>
            <a:endParaRPr lang="pl-PL"/>
          </a:p>
        </p:txBody>
      </p:sp>
      <p:sp>
        <p:nvSpPr>
          <p:cNvPr id="3" name="pole tekstowe 2"/>
          <p:cNvSpPr txBox="1"/>
          <p:nvPr/>
        </p:nvSpPr>
        <p:spPr>
          <a:xfrm>
            <a:off x="667095" y="323850"/>
            <a:ext cx="9983039" cy="92333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l-PL" sz="5400" dirty="0" err="1"/>
              <a:t>Labyrinth</a:t>
            </a:r>
            <a:r>
              <a:rPr lang="pl-PL" sz="5400" dirty="0"/>
              <a:t> in </a:t>
            </a:r>
            <a:r>
              <a:rPr lang="pl-PL" sz="5400" dirty="0" err="1"/>
              <a:t>Kurozweki</a:t>
            </a:r>
          </a:p>
        </p:txBody>
      </p:sp>
      <p:pic>
        <p:nvPicPr>
          <p:cNvPr id="4" name="Obraz 4" descr="2014.jpg"/>
          <p:cNvPicPr>
            <a:picLocks noChangeAspect="1"/>
          </p:cNvPicPr>
          <p:nvPr/>
        </p:nvPicPr>
        <p:blipFill>
          <a:blip r:embed="rId3"/>
          <a:stretch>
            <a:fillRect/>
          </a:stretch>
        </p:blipFill>
        <p:spPr>
          <a:xfrm>
            <a:off x="6937784" y="3573647"/>
            <a:ext cx="4981968" cy="3147596"/>
          </a:xfrm>
          <a:prstGeom prst="rect">
            <a:avLst/>
          </a:prstGeom>
          <a:ln>
            <a:noFill/>
          </a:ln>
          <a:effectLst>
            <a:softEdge rad="112500"/>
          </a:effectLst>
        </p:spPr>
      </p:pic>
      <p:pic>
        <p:nvPicPr>
          <p:cNvPr id="6" name="Obraz 6" descr="2016.JPG"/>
          <p:cNvPicPr>
            <a:picLocks noChangeAspect="1"/>
          </p:cNvPicPr>
          <p:nvPr/>
        </p:nvPicPr>
        <p:blipFill>
          <a:blip r:embed="rId4"/>
          <a:stretch>
            <a:fillRect/>
          </a:stretch>
        </p:blipFill>
        <p:spPr>
          <a:xfrm>
            <a:off x="842886" y="3495675"/>
            <a:ext cx="4401061" cy="3299738"/>
          </a:xfrm>
          <a:prstGeom prst="rect">
            <a:avLst/>
          </a:prstGeom>
          <a:ln>
            <a:noFill/>
          </a:ln>
          <a:effectLst>
            <a:softEdge rad="112500"/>
          </a:effectLst>
        </p:spPr>
      </p:pic>
    </p:spTree>
    <p:extLst>
      <p:ext uri="{BB962C8B-B14F-4D97-AF65-F5344CB8AC3E}">
        <p14:creationId xmlns:p14="http://schemas.microsoft.com/office/powerpoint/2010/main" val="132884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idx="4294967295"/>
          </p:nvPr>
        </p:nvSpPr>
        <p:spPr>
          <a:xfrm>
            <a:off x="1391369" y="-304800"/>
            <a:ext cx="9980612" cy="1096963"/>
          </a:xfrm>
        </p:spPr>
        <p:txBody>
          <a:bodyPr rtlCol="0"/>
          <a:lstStyle/>
          <a:p>
            <a:r>
              <a:rPr lang="pl-PL" dirty="0"/>
              <a:t>At </a:t>
            </a:r>
            <a:r>
              <a:rPr lang="pl-PL" dirty="0" err="1"/>
              <a:t>present</a:t>
            </a:r>
            <a:r>
              <a:rPr lang="pl-PL" dirty="0"/>
              <a:t> in </a:t>
            </a:r>
            <a:r>
              <a:rPr lang="pl-PL" dirty="0" err="1"/>
              <a:t>Kurozweki</a:t>
            </a:r>
            <a:r>
              <a:rPr lang="pl-PL" dirty="0"/>
              <a:t> </a:t>
            </a:r>
            <a:r>
              <a:rPr lang="pl-PL" dirty="0" err="1"/>
              <a:t>there</a:t>
            </a:r>
            <a:r>
              <a:rPr lang="pl-PL" dirty="0"/>
              <a:t> </a:t>
            </a:r>
            <a:r>
              <a:rPr lang="pl-PL" dirty="0" err="1"/>
              <a:t>are</a:t>
            </a:r>
            <a:r>
              <a:rPr lang="pl-PL" dirty="0"/>
              <a:t> </a:t>
            </a:r>
            <a:r>
              <a:rPr lang="pl-PL" dirty="0" err="1"/>
              <a:t>usually</a:t>
            </a:r>
            <a:r>
              <a:rPr lang="pl-PL" dirty="0"/>
              <a:t> </a:t>
            </a:r>
            <a:r>
              <a:rPr lang="pl-PL" dirty="0" err="1"/>
              <a:t>three</a:t>
            </a:r>
            <a:r>
              <a:rPr lang="pl-PL" dirty="0"/>
              <a:t> </a:t>
            </a:r>
            <a:r>
              <a:rPr lang="pl-PL" dirty="0" err="1"/>
              <a:t>labyrinths</a:t>
            </a:r>
            <a:r>
              <a:rPr lang="pl-PL" dirty="0"/>
              <a:t>:</a:t>
            </a:r>
          </a:p>
        </p:txBody>
      </p:sp>
      <p:sp>
        <p:nvSpPr>
          <p:cNvPr id="5" name="pole tekstowe 4"/>
          <p:cNvSpPr txBox="1"/>
          <p:nvPr/>
        </p:nvSpPr>
        <p:spPr>
          <a:xfrm>
            <a:off x="123889" y="1143000"/>
            <a:ext cx="4726919" cy="92333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pl-PL" dirty="0"/>
              <a:t>the </a:t>
            </a:r>
            <a:r>
              <a:rPr lang="pl-PL" dirty="0" err="1"/>
              <a:t>largest</a:t>
            </a:r>
            <a:r>
              <a:rPr lang="pl-PL" dirty="0"/>
              <a:t> one, with </a:t>
            </a:r>
            <a:r>
              <a:rPr lang="pl-PL" dirty="0" err="1"/>
              <a:t>corn</a:t>
            </a:r>
            <a:r>
              <a:rPr lang="pl-PL" dirty="0"/>
              <a:t> (</a:t>
            </a:r>
            <a:r>
              <a:rPr lang="pl-PL" dirty="0" err="1"/>
              <a:t>about</a:t>
            </a:r>
            <a:r>
              <a:rPr lang="pl-PL" dirty="0"/>
              <a:t> 4.5 </a:t>
            </a:r>
            <a:r>
              <a:rPr lang="pl-PL" dirty="0" err="1"/>
              <a:t>hectares</a:t>
            </a:r>
            <a:r>
              <a:rPr lang="pl-PL" dirty="0"/>
              <a:t>) - the </a:t>
            </a:r>
            <a:r>
              <a:rPr lang="pl-PL" dirty="0" err="1"/>
              <a:t>shortest</a:t>
            </a:r>
            <a:r>
              <a:rPr lang="pl-PL" dirty="0"/>
              <a:t> </a:t>
            </a:r>
            <a:r>
              <a:rPr lang="pl-PL" dirty="0" err="1"/>
              <a:t>path</a:t>
            </a:r>
            <a:r>
              <a:rPr lang="pl-PL" dirty="0"/>
              <a:t> of </a:t>
            </a:r>
            <a:r>
              <a:rPr lang="pl-PL" dirty="0" err="1"/>
              <a:t>passing</a:t>
            </a:r>
            <a:r>
              <a:rPr lang="pl-PL" dirty="0"/>
              <a:t> </a:t>
            </a:r>
            <a:r>
              <a:rPr lang="pl-PL" dirty="0" err="1"/>
              <a:t>this</a:t>
            </a:r>
            <a:r>
              <a:rPr lang="pl-PL" dirty="0"/>
              <a:t> </a:t>
            </a:r>
            <a:r>
              <a:rPr lang="pl-PL" dirty="0" err="1"/>
              <a:t>maze</a:t>
            </a:r>
            <a:r>
              <a:rPr lang="pl-PL" dirty="0"/>
              <a:t> </a:t>
            </a:r>
            <a:r>
              <a:rPr lang="pl-PL" dirty="0" err="1"/>
              <a:t>is</a:t>
            </a:r>
            <a:r>
              <a:rPr lang="pl-PL" dirty="0"/>
              <a:t> </a:t>
            </a:r>
            <a:r>
              <a:rPr lang="pl-PL" dirty="0" err="1"/>
              <a:t>usually</a:t>
            </a:r>
            <a:r>
              <a:rPr lang="pl-PL" dirty="0"/>
              <a:t> </a:t>
            </a:r>
            <a:r>
              <a:rPr lang="pl-PL" dirty="0" err="1"/>
              <a:t>about</a:t>
            </a:r>
            <a:r>
              <a:rPr lang="pl-PL" dirty="0"/>
              <a:t> 2.5 km,</a:t>
            </a:r>
          </a:p>
        </p:txBody>
      </p:sp>
      <p:pic>
        <p:nvPicPr>
          <p:cNvPr id="6" name="Obraz 6" descr="2009.jpg"/>
          <p:cNvPicPr>
            <a:picLocks noChangeAspect="1"/>
          </p:cNvPicPr>
          <p:nvPr/>
        </p:nvPicPr>
        <p:blipFill>
          <a:blip r:embed="rId3"/>
          <a:stretch>
            <a:fillRect/>
          </a:stretch>
        </p:blipFill>
        <p:spPr>
          <a:xfrm>
            <a:off x="152400" y="2286539"/>
            <a:ext cx="4252243" cy="283430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8" name="pole tekstowe 7"/>
          <p:cNvSpPr txBox="1"/>
          <p:nvPr/>
        </p:nvSpPr>
        <p:spPr>
          <a:xfrm>
            <a:off x="4695825" y="2543175"/>
            <a:ext cx="2743200" cy="92333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pl-PL" dirty="0"/>
              <a:t>a </a:t>
            </a:r>
            <a:r>
              <a:rPr lang="pl-PL" dirty="0" err="1"/>
              <a:t>smaller</a:t>
            </a:r>
            <a:r>
              <a:rPr lang="pl-PL" dirty="0"/>
              <a:t> one, with </a:t>
            </a:r>
            <a:r>
              <a:rPr lang="pl-PL" dirty="0" err="1"/>
              <a:t>hemp</a:t>
            </a:r>
            <a:r>
              <a:rPr lang="pl-PL" dirty="0"/>
              <a:t>, </a:t>
            </a:r>
            <a:r>
              <a:rPr lang="pl-PL" dirty="0" err="1"/>
              <a:t>connected</a:t>
            </a:r>
            <a:r>
              <a:rPr lang="pl-PL" dirty="0"/>
              <a:t> to the </a:t>
            </a:r>
            <a:r>
              <a:rPr lang="pl-PL" dirty="0" err="1"/>
              <a:t>larger</a:t>
            </a:r>
            <a:r>
              <a:rPr lang="pl-PL" dirty="0"/>
              <a:t> one</a:t>
            </a:r>
          </a:p>
        </p:txBody>
      </p:sp>
      <p:pic>
        <p:nvPicPr>
          <p:cNvPr id="9" name="Obraz 9" descr="l1.jpg"/>
          <p:cNvPicPr>
            <a:picLocks noChangeAspect="1"/>
          </p:cNvPicPr>
          <p:nvPr/>
        </p:nvPicPr>
        <p:blipFill>
          <a:blip r:embed="rId4"/>
          <a:stretch>
            <a:fillRect/>
          </a:stretch>
        </p:blipFill>
        <p:spPr>
          <a:xfrm>
            <a:off x="4638675" y="3590925"/>
            <a:ext cx="3610101" cy="25041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1" name="pole tekstowe 10"/>
          <p:cNvSpPr txBox="1"/>
          <p:nvPr/>
        </p:nvSpPr>
        <p:spPr>
          <a:xfrm>
            <a:off x="8535298" y="3914775"/>
            <a:ext cx="2743200"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pl-PL" dirty="0"/>
              <a:t>and the </a:t>
            </a:r>
            <a:r>
              <a:rPr lang="pl-PL" dirty="0" err="1"/>
              <a:t>smallest</a:t>
            </a:r>
            <a:r>
              <a:rPr lang="pl-PL" dirty="0"/>
              <a:t> one with </a:t>
            </a:r>
            <a:r>
              <a:rPr lang="pl-PL" dirty="0" err="1"/>
              <a:t>beech</a:t>
            </a:r>
          </a:p>
        </p:txBody>
      </p:sp>
      <p:pic>
        <p:nvPicPr>
          <p:cNvPr id="12" name="Obraz 12" descr="kurozweki-14.jpg"/>
          <p:cNvPicPr>
            <a:picLocks noChangeAspect="1"/>
          </p:cNvPicPr>
          <p:nvPr/>
        </p:nvPicPr>
        <p:blipFill>
          <a:blip r:embed="rId5"/>
          <a:stretch>
            <a:fillRect/>
          </a:stretch>
        </p:blipFill>
        <p:spPr>
          <a:xfrm>
            <a:off x="8535297" y="1143000"/>
            <a:ext cx="3373711" cy="253107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224495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Literatura naukowa 16:9">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yw pakietu Office">
  <a:themeElements>
    <a:clrScheme name="Academic Literature">
      <a:dk1>
        <a:srgbClr val="514843"/>
      </a:dk1>
      <a:lt1>
        <a:srgbClr val="FFFFFF"/>
      </a:lt1>
      <a:dk2>
        <a:srgbClr val="000000"/>
      </a:dk2>
      <a:lt2>
        <a:srgbClr val="FFFFF3"/>
      </a:lt2>
      <a:accent1>
        <a:srgbClr val="514843"/>
      </a:accent1>
      <a:accent2>
        <a:srgbClr val="6D7D66"/>
      </a:accent2>
      <a:accent3>
        <a:srgbClr val="525A6A"/>
      </a:accent3>
      <a:accent4>
        <a:srgbClr val="827266"/>
      </a:accent4>
      <a:accent5>
        <a:srgbClr val="AE9A7E"/>
      </a:accent5>
      <a:accent6>
        <a:srgbClr val="A8A39E"/>
      </a:accent6>
      <a:hlink>
        <a:srgbClr val="59704F"/>
      </a:hlink>
      <a:folHlink>
        <a:srgbClr val="A8A39E"/>
      </a:folHlink>
    </a:clrScheme>
    <a:fontScheme name="Plantagenet Cherokee-Euphemia">
      <a:majorFont>
        <a:latin typeface="Plantagenet Cherokee"/>
        <a:ea typeface=""/>
        <a:cs typeface=""/>
      </a:majorFont>
      <a:minorFont>
        <a:latin typeface="Euphemia"/>
        <a:ea typeface=""/>
        <a:cs typeface=""/>
      </a:minorFont>
    </a:fontScheme>
    <a:fmtScheme name="AcademicLiterature">
      <a:fillStyleLst>
        <a:solidFill>
          <a:schemeClr val="phClr"/>
        </a:solidFill>
        <a:gradFill rotWithShape="1">
          <a:gsLst>
            <a:gs pos="0">
              <a:schemeClr val="phClr">
                <a:tint val="58000"/>
                <a:satMod val="300000"/>
              </a:schemeClr>
            </a:gs>
            <a:gs pos="100000">
              <a:schemeClr val="phClr">
                <a:tint val="68000"/>
                <a:satMod val="300000"/>
              </a:schemeClr>
            </a:gs>
          </a:gsLst>
          <a:path path="rect">
            <a:fillToRect l="50000" t="50000" r="50000" b="50000"/>
          </a:path>
        </a:gradFill>
        <a:gradFill rotWithShape="1">
          <a:gsLst>
            <a:gs pos="0">
              <a:schemeClr val="phClr">
                <a:shade val="100000"/>
                <a:satMod val="137000"/>
              </a:schemeClr>
            </a:gs>
            <a:gs pos="71000">
              <a:schemeClr val="phClr">
                <a:shade val="98000"/>
                <a:satMod val="137000"/>
              </a:schemeClr>
            </a:gs>
            <a:gs pos="100000">
              <a:schemeClr val="phClr">
                <a:shade val="75000"/>
                <a:satMod val="137000"/>
              </a:schemeClr>
            </a:gs>
          </a:gsLst>
          <a:path path="rect">
            <a:fillToRect l="50000" t="50000" r="50000" b="50000"/>
          </a:path>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80000"/>
                <a:satMod val="300000"/>
              </a:schemeClr>
            </a:gs>
            <a:gs pos="100000">
              <a:schemeClr val="phClr">
                <a:shade val="90000"/>
                <a:alpha val="80000"/>
                <a:satMod val="200000"/>
              </a:schemeClr>
            </a:gs>
          </a:gsLst>
          <a:path path="rect">
            <a:fillToRect l="20000" t="20000" r="20000" b="20000"/>
          </a:path>
        </a:gradFill>
        <a:gradFill rotWithShape="1">
          <a:gsLst>
            <a:gs pos="0">
              <a:schemeClr val="phClr">
                <a:tint val="80000"/>
                <a:satMod val="300000"/>
              </a:schemeClr>
            </a:gs>
            <a:gs pos="100000">
              <a:schemeClr val="phClr">
                <a:shade val="90000"/>
                <a:alpha val="80000"/>
                <a:satMod val="200000"/>
              </a:schemeClr>
            </a:gs>
          </a:gsLst>
          <a:path path="rect">
            <a:fillToRect l="5000" t="5000" r="5000" b="5000"/>
          </a:path>
        </a:gradFill>
      </a:bgFillStyleLst>
    </a:fmtScheme>
  </a:themeElements>
  <a:objectDefaults>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VSO_x0020_item_x0020_id xmlns="40262f94-9f35-4ac3-9a90-690165a166b7" xsi:nil="true"/>
    <Assetid_x0020_ xmlns="40262f94-9f35-4ac3-9a90-690165a166b7" xsi:nil="true"/>
    <Item_x0020_Details xmlns="40262f94-9f35-4ac3-9a90-690165a166b7" xsi:nil="true"/>
    <Template_x0020_details xmlns="40262f94-9f35-4ac3-9a90-690165a166b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A3F7D94069FF64A86F7DFF56D60E3BE" ma:contentTypeVersion="6" ma:contentTypeDescription="Create a new document." ma:contentTypeScope="" ma:versionID="c32302c77d4085ecf495bdddb7f5e889">
  <xsd:schema xmlns:xsd="http://www.w3.org/2001/XMLSchema" xmlns:xs="http://www.w3.org/2001/XMLSchema" xmlns:p="http://schemas.microsoft.com/office/2006/metadata/properties" xmlns:ns2="a4f35948-e619-41b3-aa29-22878b09cfd2" xmlns:ns3="40262f94-9f35-4ac3-9a90-690165a166b7" targetNamespace="http://schemas.microsoft.com/office/2006/metadata/properties" ma:root="true" ma:fieldsID="4ab5ae46be95f9d0be6107e8200be7a2" ns2:_="" ns3:_="">
    <xsd:import namespace="a4f35948-e619-41b3-aa29-22878b09cfd2"/>
    <xsd:import namespace="40262f94-9f35-4ac3-9a90-690165a166b7"/>
    <xsd:element name="properties">
      <xsd:complexType>
        <xsd:sequence>
          <xsd:element name="documentManagement">
            <xsd:complexType>
              <xsd:all>
                <xsd:element ref="ns2:SharedWithUsers" minOccurs="0"/>
                <xsd:element ref="ns2:SharedWithDetails" minOccurs="0"/>
                <xsd:element ref="ns3:VSO_x0020_item_x0020_id" minOccurs="0"/>
                <xsd:element ref="ns3:Item_x0020_Details" minOccurs="0"/>
                <xsd:element ref="ns3:Template_x0020_details" minOccurs="0"/>
                <xsd:element ref="ns3:Assetid_x002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f35948-e619-41b3-aa29-22878b09cfd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262f94-9f35-4ac3-9a90-690165a166b7" elementFormDefault="qualified">
    <xsd:import namespace="http://schemas.microsoft.com/office/2006/documentManagement/types"/>
    <xsd:import namespace="http://schemas.microsoft.com/office/infopath/2007/PartnerControls"/>
    <xsd:element name="VSO_x0020_item_x0020_id" ma:index="10" nillable="true" ma:displayName="VSO item id" ma:description="Please add the bug number to refer to VSO items." ma:internalName="VSO_x0020_item_x0020_id">
      <xsd:simpleType>
        <xsd:restriction base="dms:Text">
          <xsd:maxLength value="255"/>
        </xsd:restriction>
      </xsd:simpleType>
    </xsd:element>
    <xsd:element name="Item_x0020_Details" ma:index="11" nillable="true" ma:displayName="Item Details" ma:internalName="Item_x0020_Details">
      <xsd:simpleType>
        <xsd:restriction base="dms:Note">
          <xsd:maxLength value="255"/>
        </xsd:restriction>
      </xsd:simpleType>
    </xsd:element>
    <xsd:element name="Template_x0020_details" ma:index="12" nillable="true" ma:displayName="Template details" ma:internalName="Template_x0020_details">
      <xsd:simpleType>
        <xsd:restriction base="dms:Text"/>
      </xsd:simpleType>
    </xsd:element>
    <xsd:element name="Assetid_x0020_" ma:index="13" nillable="true" ma:displayName="Assetid " ma:internalName="Assetid_x0020_">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DBAFF00-647E-4627-9B6C-A5CDC1F32200}">
  <ds:schemaRefs>
    <ds:schemaRef ds:uri="http://schemas.openxmlformats.org/package/2006/metadata/core-properties"/>
    <ds:schemaRef ds:uri="http://purl.org/dc/terms/"/>
    <ds:schemaRef ds:uri="http://schemas.microsoft.com/office/infopath/2007/PartnerControls"/>
    <ds:schemaRef ds:uri="http://purl.org/dc/dcmitype/"/>
    <ds:schemaRef ds:uri="http://schemas.microsoft.com/office/2006/documentManagement/types"/>
    <ds:schemaRef ds:uri="http://schemas.microsoft.com/office/2006/metadata/properties"/>
    <ds:schemaRef ds:uri="http://purl.org/dc/elements/1.1/"/>
    <ds:schemaRef ds:uri="40262f94-9f35-4ac3-9a90-690165a166b7"/>
    <ds:schemaRef ds:uri="a4f35948-e619-41b3-aa29-22878b09cfd2"/>
    <ds:schemaRef ds:uri="http://www.w3.org/XML/1998/namespace"/>
  </ds:schemaRefs>
</ds:datastoreItem>
</file>

<file path=customXml/itemProps2.xml><?xml version="1.0" encoding="utf-8"?>
<ds:datastoreItem xmlns:ds="http://schemas.openxmlformats.org/officeDocument/2006/customXml" ds:itemID="{5400D5F3-AA73-4EC6-BCD9-0DC3E330E5B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f35948-e619-41b3-aa29-22878b09cfd2"/>
    <ds:schemaRef ds:uri="40262f94-9f35-4ac3-9a90-690165a166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DDC6030-8312-4894-9236-1E15DA4F39C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54</TotalTime>
  <Words>358</Words>
  <Application>Microsoft Office PowerPoint</Application>
  <PresentationFormat>Panoramiczny</PresentationFormat>
  <Paragraphs>42</Paragraphs>
  <Slides>11</Slides>
  <Notes>9</Notes>
  <HiddenSlides>0</HiddenSlides>
  <MMClips>0</MMClips>
  <ScaleCrop>false</ScaleCrop>
  <HeadingPairs>
    <vt:vector size="6" baseType="variant">
      <vt:variant>
        <vt:lpstr>Używane czcionki</vt:lpstr>
      </vt:variant>
      <vt:variant>
        <vt:i4>5</vt:i4>
      </vt:variant>
      <vt:variant>
        <vt:lpstr>Motyw</vt:lpstr>
      </vt:variant>
      <vt:variant>
        <vt:i4>1</vt:i4>
      </vt:variant>
      <vt:variant>
        <vt:lpstr>Tytuły slajdów</vt:lpstr>
      </vt:variant>
      <vt:variant>
        <vt:i4>11</vt:i4>
      </vt:variant>
    </vt:vector>
  </HeadingPairs>
  <TitlesOfParts>
    <vt:vector size="17" baseType="lpstr">
      <vt:lpstr>Arial</vt:lpstr>
      <vt:lpstr>Cambria</vt:lpstr>
      <vt:lpstr>Euphemia</vt:lpstr>
      <vt:lpstr>Plantagenet Cherokee</vt:lpstr>
      <vt:lpstr>Wingdings</vt:lpstr>
      <vt:lpstr>Literatura naukowa 16:9</vt:lpstr>
      <vt:lpstr>Kurozwęki</vt:lpstr>
      <vt:lpstr>Prezentacja programu PowerPoint</vt:lpstr>
      <vt:lpstr>Palace in Kurozweki</vt:lpstr>
      <vt:lpstr>Prezentacja programu PowerPoint</vt:lpstr>
      <vt:lpstr>American bisons</vt:lpstr>
      <vt:lpstr>Prezentacja programu PowerPoint</vt:lpstr>
      <vt:lpstr>   </vt:lpstr>
      <vt:lpstr>In 2006 a maze made in the corn field was opened for the first time. The maze is now one of the landmarks of the Kurozwęki Palace. Over the years it was enlarged, and each year it took a different pattern, related to important events or their anniversaries. The corn maze was temporarily replaced by a maze of cannabis.</vt:lpstr>
      <vt:lpstr>At present in Kurozweki there are usually three labyrinths:</vt:lpstr>
      <vt:lpstr>Prezentacja programu PowerPoint</vt:lpstr>
      <vt:lpstr>Prezentacja programu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Kurozwęki</dc:title>
  <dc:creator>Jolanta Kozubska</dc:creator>
  <cp:lastModifiedBy>Jolanta Kozubska</cp:lastModifiedBy>
  <cp:revision>10</cp:revision>
  <dcterms:created xsi:type="dcterms:W3CDTF">2014-04-17T22:28:38Z</dcterms:created>
  <dcterms:modified xsi:type="dcterms:W3CDTF">2017-10-14T18:01:36Z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