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  <p:sldId id="264" r:id="rId9"/>
    <p:sldId id="263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8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BA7B-F087-4ABD-A419-359973113BBF}" type="datetimeFigureOut">
              <a:rPr lang="pl-PL" smtClean="0"/>
              <a:pPr/>
              <a:t>2017-10-23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E25F07-0146-4DD6-BCEF-E11CC59820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BA7B-F087-4ABD-A419-359973113BBF}" type="datetimeFigureOut">
              <a:rPr lang="pl-PL" smtClean="0"/>
              <a:pPr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5F07-0146-4DD6-BCEF-E11CC59820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BA7B-F087-4ABD-A419-359973113BBF}" type="datetimeFigureOut">
              <a:rPr lang="pl-PL" smtClean="0"/>
              <a:pPr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5F07-0146-4DD6-BCEF-E11CC59820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BA7B-F087-4ABD-A419-359973113BBF}" type="datetimeFigureOut">
              <a:rPr lang="pl-PL" smtClean="0"/>
              <a:pPr/>
              <a:t>2017-10-23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E25F07-0146-4DD6-BCEF-E11CC59820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BA7B-F087-4ABD-A419-359973113BBF}" type="datetimeFigureOut">
              <a:rPr lang="pl-PL" smtClean="0"/>
              <a:pPr/>
              <a:t>2017-10-23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5F07-0146-4DD6-BCEF-E11CC59820E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BA7B-F087-4ABD-A419-359973113BBF}" type="datetimeFigureOut">
              <a:rPr lang="pl-PL" smtClean="0"/>
              <a:pPr/>
              <a:t>2017-10-23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5F07-0146-4DD6-BCEF-E11CC59820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BA7B-F087-4ABD-A419-359973113BBF}" type="datetimeFigureOut">
              <a:rPr lang="pl-PL" smtClean="0"/>
              <a:pPr/>
              <a:t>2017-10-23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E25F07-0146-4DD6-BCEF-E11CC59820E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BA7B-F087-4ABD-A419-359973113BBF}" type="datetimeFigureOut">
              <a:rPr lang="pl-PL" smtClean="0"/>
              <a:pPr/>
              <a:t>2017-10-23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5F07-0146-4DD6-BCEF-E11CC59820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BA7B-F087-4ABD-A419-359973113BBF}" type="datetimeFigureOut">
              <a:rPr lang="pl-PL" smtClean="0"/>
              <a:pPr/>
              <a:t>2017-10-23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5F07-0146-4DD6-BCEF-E11CC59820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BA7B-F087-4ABD-A419-359973113BBF}" type="datetimeFigureOut">
              <a:rPr lang="pl-PL" smtClean="0"/>
              <a:pPr/>
              <a:t>2017-10-23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5F07-0146-4DD6-BCEF-E11CC59820E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BA7B-F087-4ABD-A419-359973113BBF}" type="datetimeFigureOut">
              <a:rPr lang="pl-PL" smtClean="0"/>
              <a:pPr/>
              <a:t>2017-10-23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5F07-0146-4DD6-BCEF-E11CC59820E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CCBA7B-F087-4ABD-A419-359973113BBF}" type="datetimeFigureOut">
              <a:rPr lang="pl-PL" smtClean="0"/>
              <a:pPr/>
              <a:t>2017-10-23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E25F07-0146-4DD6-BCEF-E11CC59820E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lu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pl-PL" dirty="0" err="1" smtClean="0"/>
              <a:t>Manor</a:t>
            </a:r>
            <a:r>
              <a:rPr lang="pl-PL" dirty="0" smtClean="0"/>
              <a:t> House </a:t>
            </a:r>
            <a:r>
              <a:rPr lang="pl-PL" dirty="0" err="1" smtClean="0"/>
              <a:t>in</a:t>
            </a:r>
            <a:r>
              <a:rPr lang="pl-PL" dirty="0" smtClean="0"/>
              <a:t> Modliszewice </a:t>
            </a:r>
            <a:endParaRPr lang="pl-PL" dirty="0"/>
          </a:p>
        </p:txBody>
      </p:sp>
      <p:sp>
        <p:nvSpPr>
          <p:cNvPr id="4" name="Zwój poziomy 3"/>
          <p:cNvSpPr/>
          <p:nvPr/>
        </p:nvSpPr>
        <p:spPr>
          <a:xfrm>
            <a:off x="642910" y="214290"/>
            <a:ext cx="7786742" cy="1500198"/>
          </a:xfrm>
          <a:prstGeom prst="horizontalScroll">
            <a:avLst/>
          </a:prstGeom>
          <a:solidFill>
            <a:srgbClr val="D18B3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000100" y="714356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err="1" smtClean="0">
                <a:latin typeface="Algerian" pitchFamily="82" charset="0"/>
              </a:rPr>
              <a:t>Manor</a:t>
            </a:r>
            <a:r>
              <a:rPr lang="pl-PL" sz="3600" b="1" dirty="0" smtClean="0">
                <a:latin typeface="Algerian" pitchFamily="82" charset="0"/>
              </a:rPr>
              <a:t> House </a:t>
            </a:r>
            <a:r>
              <a:rPr lang="pl-PL" sz="3600" b="1" dirty="0" err="1" smtClean="0">
                <a:latin typeface="Algerian" pitchFamily="82" charset="0"/>
              </a:rPr>
              <a:t>in</a:t>
            </a:r>
            <a:r>
              <a:rPr lang="pl-PL" sz="3600" b="1" dirty="0" smtClean="0">
                <a:latin typeface="Algerian" pitchFamily="82" charset="0"/>
              </a:rPr>
              <a:t> Modliszewice</a:t>
            </a:r>
            <a:endParaRPr lang="pl-PL" sz="3600" b="1" dirty="0">
              <a:latin typeface="Algerian" pitchFamily="82" charset="0"/>
            </a:endParaRPr>
          </a:p>
        </p:txBody>
      </p:sp>
      <p:pic>
        <p:nvPicPr>
          <p:cNvPr id="11266" name="Picture 2" descr="Dwór obronny w Modliszewica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928802"/>
            <a:ext cx="2998005" cy="4214842"/>
          </a:xfrm>
          <a:prstGeom prst="rect">
            <a:avLst/>
          </a:prstGeom>
          <a:noFill/>
        </p:spPr>
      </p:pic>
      <p:pic>
        <p:nvPicPr>
          <p:cNvPr id="11268" name="Picture 4" descr="Znalezione obrazy dla zapytania dwor w modliszewica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857364"/>
            <a:ext cx="3714776" cy="2607773"/>
          </a:xfrm>
          <a:prstGeom prst="rect">
            <a:avLst/>
          </a:prstGeom>
          <a:noFill/>
        </p:spPr>
      </p:pic>
      <p:pic>
        <p:nvPicPr>
          <p:cNvPr id="11270" name="Picture 6" descr="Znalezione obrazy dla zapytania dwor w modliszewica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286256"/>
            <a:ext cx="2643206" cy="238437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942656" cy="5472608"/>
          </a:xfrm>
        </p:spPr>
        <p:txBody>
          <a:bodyPr>
            <a:normAutofit/>
          </a:bodyPr>
          <a:lstStyle/>
          <a:p>
            <a:pPr algn="ctr"/>
            <a:r>
              <a:rPr lang="pl-PL" sz="6000" dirty="0" smtClean="0"/>
              <a:t>Wykonały:</a:t>
            </a:r>
            <a:br>
              <a:rPr lang="pl-PL" sz="6000" dirty="0" smtClean="0"/>
            </a:br>
            <a:r>
              <a:rPr lang="pl-PL" sz="4800" cap="none" dirty="0" smtClean="0"/>
              <a:t>Sandra Boczek</a:t>
            </a:r>
            <a:br>
              <a:rPr lang="pl-PL" sz="4800" cap="none" dirty="0" smtClean="0"/>
            </a:br>
            <a:r>
              <a:rPr lang="pl-PL" sz="4800" cap="none" dirty="0" smtClean="0"/>
              <a:t>Oliwia Nowak</a:t>
            </a:r>
            <a:endParaRPr lang="pl-PL" sz="4800" cap="none" dirty="0"/>
          </a:p>
        </p:txBody>
      </p:sp>
    </p:spTree>
    <p:extLst>
      <p:ext uri="{BB962C8B-B14F-4D97-AF65-F5344CB8AC3E}">
        <p14:creationId xmlns:p14="http://schemas.microsoft.com/office/powerpoint/2010/main" val="3725752002"/>
      </p:ext>
    </p:extLst>
  </p:cSld>
  <p:clrMapOvr>
    <a:masterClrMapping/>
  </p:clrMapOvr>
  <p:transition>
    <p:cover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H="1" flipV="1">
            <a:off x="8991600" y="-500090"/>
            <a:ext cx="438184" cy="957290"/>
          </a:xfrm>
        </p:spPr>
        <p:txBody>
          <a:bodyPr/>
          <a:lstStyle/>
          <a:p>
            <a:r>
              <a:rPr lang="pl-PL" dirty="0" smtClean="0"/>
              <a:t>,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The </a:t>
            </a:r>
            <a:r>
              <a:rPr lang="pl-PL" dirty="0" err="1" smtClean="0"/>
              <a:t>manor</a:t>
            </a:r>
            <a:r>
              <a:rPr lang="pl-PL" dirty="0" smtClean="0"/>
              <a:t> </a:t>
            </a:r>
            <a:r>
              <a:rPr lang="pl-PL" dirty="0" err="1" smtClean="0"/>
              <a:t>house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located</a:t>
            </a:r>
            <a:r>
              <a:rPr lang="pl-PL" dirty="0" smtClean="0"/>
              <a:t> </a:t>
            </a:r>
            <a:r>
              <a:rPr lang="pl-PL" dirty="0"/>
              <a:t>in </a:t>
            </a:r>
            <a:r>
              <a:rPr lang="pl-PL" dirty="0" smtClean="0"/>
              <a:t>Wojewódzki Ośrodek </a:t>
            </a:r>
            <a:r>
              <a:rPr lang="pl-PL" dirty="0"/>
              <a:t>Postępu </a:t>
            </a:r>
            <a:r>
              <a:rPr lang="pl-PL" dirty="0" smtClean="0"/>
              <a:t>Rolniczego. </a:t>
            </a:r>
            <a:r>
              <a:rPr lang="pl-PL" dirty="0" err="1" smtClean="0"/>
              <a:t>This</a:t>
            </a:r>
            <a:r>
              <a:rPr lang="pl-PL" dirty="0" smtClean="0"/>
              <a:t> place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close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the </a:t>
            </a:r>
            <a:r>
              <a:rPr lang="pl-PL" dirty="0" err="1" smtClean="0"/>
              <a:t>weekends</a:t>
            </a:r>
            <a:r>
              <a:rPr lang="pl-PL" dirty="0" smtClean="0"/>
              <a:t>, but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the </a:t>
            </a:r>
            <a:r>
              <a:rPr lang="pl-PL" dirty="0" err="1" smtClean="0"/>
              <a:t>bell</a:t>
            </a:r>
            <a:r>
              <a:rPr lang="pl-PL" dirty="0" smtClean="0"/>
              <a:t> and ring to </a:t>
            </a:r>
            <a:r>
              <a:rPr lang="pl-PL" dirty="0" err="1" smtClean="0"/>
              <a:t>ask</a:t>
            </a:r>
            <a:r>
              <a:rPr lang="pl-PL" dirty="0" smtClean="0"/>
              <a:t> for an </a:t>
            </a:r>
            <a:r>
              <a:rPr lang="pl-PL" dirty="0"/>
              <a:t> </a:t>
            </a:r>
            <a:r>
              <a:rPr lang="pl-PL" dirty="0" err="1" smtClean="0"/>
              <a:t>invite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Zwój poziomy 3"/>
          <p:cNvSpPr/>
          <p:nvPr/>
        </p:nvSpPr>
        <p:spPr>
          <a:xfrm>
            <a:off x="1357290" y="285728"/>
            <a:ext cx="6643734" cy="1143008"/>
          </a:xfrm>
          <a:prstGeom prst="horizontalScroll">
            <a:avLst/>
          </a:prstGeom>
          <a:solidFill>
            <a:srgbClr val="D18B3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071802" y="500042"/>
            <a:ext cx="314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err="1" smtClean="0">
                <a:latin typeface="Algerian" pitchFamily="82" charset="0"/>
              </a:rPr>
              <a:t>Beginning</a:t>
            </a:r>
            <a:endParaRPr lang="pl-PL" sz="4400" dirty="0">
              <a:latin typeface="Algerian" pitchFamily="82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  In small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village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Modliszewice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near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 Końskie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there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are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grandly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riuns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defensive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court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They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are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located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on a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fake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land and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till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today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surrounded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by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water.The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present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appearance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is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effect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of not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finished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works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from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80’s.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Original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walls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are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fixed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with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conteporary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ones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There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is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also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small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part of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short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wall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which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has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sourounded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once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an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object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court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has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been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built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along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lines of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rectangle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There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are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two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floors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two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defense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buildings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. We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can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also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notice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really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interestnig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architectural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details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windows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doors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terraces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. Of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course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inside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there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is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nothing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but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next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doors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there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is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latin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inscription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taken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from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Wawel’s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gate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. Near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court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there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is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renovated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building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with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shooting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holes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and an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object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called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smithy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ruins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are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waiting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for an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owner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who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will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finish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50000"/>
                  </a:schemeClr>
                </a:solidFill>
              </a:rPr>
              <a:t>this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construction.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Zwój poziomy 3"/>
          <p:cNvSpPr/>
          <p:nvPr/>
        </p:nvSpPr>
        <p:spPr>
          <a:xfrm>
            <a:off x="1142976" y="214290"/>
            <a:ext cx="6357982" cy="1143008"/>
          </a:xfrm>
          <a:prstGeom prst="horizontalScroll">
            <a:avLst/>
          </a:prstGeom>
          <a:solidFill>
            <a:srgbClr val="D18B3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2571736" y="428604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err="1">
                <a:latin typeface="Algerian" pitchFamily="82" charset="0"/>
              </a:rPr>
              <a:t>D</a:t>
            </a:r>
            <a:r>
              <a:rPr lang="pl-PL" sz="4400" dirty="0" err="1" smtClean="0">
                <a:latin typeface="Algerian" pitchFamily="82" charset="0"/>
              </a:rPr>
              <a:t>escription</a:t>
            </a:r>
            <a:endParaRPr lang="pl-PL" sz="4400" dirty="0">
              <a:latin typeface="Algerian" pitchFamily="82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North part of a świętokrzyskie </a:t>
            </a:r>
            <a:r>
              <a:rPr lang="pl-PL" dirty="0" err="1" smtClean="0"/>
              <a:t>county</a:t>
            </a:r>
            <a:r>
              <a:rPr lang="pl-PL" dirty="0" smtClean="0"/>
              <a:t>.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kilometers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north-west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town</a:t>
            </a:r>
            <a:r>
              <a:rPr lang="pl-PL" dirty="0" smtClean="0"/>
              <a:t> Końskie. </a:t>
            </a:r>
            <a:r>
              <a:rPr lang="pl-PL" dirty="0" err="1" smtClean="0"/>
              <a:t>Thirty-three</a:t>
            </a:r>
            <a:r>
              <a:rPr lang="pl-PL" dirty="0" smtClean="0"/>
              <a:t> </a:t>
            </a:r>
            <a:r>
              <a:rPr lang="pl-PL" dirty="0" err="1" smtClean="0"/>
              <a:t>kilometers</a:t>
            </a:r>
            <a:r>
              <a:rPr lang="pl-PL" dirty="0" smtClean="0"/>
              <a:t> from </a:t>
            </a:r>
            <a:r>
              <a:rPr lang="pl-PL" dirty="0" err="1" smtClean="0"/>
              <a:t>south</a:t>
            </a:r>
            <a:r>
              <a:rPr lang="pl-PL" dirty="0" smtClean="0"/>
              <a:t> from Opoczno.</a:t>
            </a:r>
            <a:br>
              <a:rPr lang="pl-PL" dirty="0" smtClean="0"/>
            </a:b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get</a:t>
            </a:r>
            <a:r>
              <a:rPr lang="pl-PL" dirty="0" smtClean="0"/>
              <a:t> to Końskie by the </a:t>
            </a:r>
            <a:r>
              <a:rPr lang="pl-PL" dirty="0" err="1" smtClean="0"/>
              <a:t>train</a:t>
            </a:r>
            <a:r>
              <a:rPr lang="pl-PL" dirty="0" smtClean="0"/>
              <a:t>. </a:t>
            </a:r>
            <a:r>
              <a:rPr lang="pl-PL" dirty="0" err="1" smtClean="0"/>
              <a:t>Next</a:t>
            </a:r>
            <a:r>
              <a:rPr lang="pl-PL" dirty="0" smtClean="0"/>
              <a:t> </a:t>
            </a:r>
            <a:r>
              <a:rPr lang="pl-PL" dirty="0" err="1" smtClean="0"/>
              <a:t>get</a:t>
            </a:r>
            <a:r>
              <a:rPr lang="pl-PL" dirty="0" smtClean="0"/>
              <a:t> a bus </a:t>
            </a:r>
            <a:r>
              <a:rPr lang="pl-PL" dirty="0" err="1" smtClean="0"/>
              <a:t>or</a:t>
            </a:r>
            <a:r>
              <a:rPr lang="pl-PL" dirty="0" smtClean="0"/>
              <a:t> go on </a:t>
            </a:r>
            <a:r>
              <a:rPr lang="pl-PL" dirty="0" err="1" smtClean="0"/>
              <a:t>foot</a:t>
            </a:r>
            <a:r>
              <a:rPr lang="pl-PL" dirty="0" smtClean="0"/>
              <a:t>. The </a:t>
            </a:r>
            <a:r>
              <a:rPr lang="pl-PL" dirty="0" err="1" smtClean="0"/>
              <a:t>buliding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just</a:t>
            </a:r>
            <a:r>
              <a:rPr lang="pl-PL" dirty="0" smtClean="0"/>
              <a:t> </a:t>
            </a:r>
            <a:r>
              <a:rPr lang="pl-PL" dirty="0" err="1" smtClean="0"/>
              <a:t>next</a:t>
            </a:r>
            <a:r>
              <a:rPr lang="pl-PL" dirty="0" smtClean="0"/>
              <a:t> to the </a:t>
            </a:r>
            <a:r>
              <a:rPr lang="pl-PL" dirty="0" err="1" smtClean="0"/>
              <a:t>road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7" name="Zwój poziomy 6"/>
          <p:cNvSpPr/>
          <p:nvPr/>
        </p:nvSpPr>
        <p:spPr>
          <a:xfrm>
            <a:off x="357158" y="357166"/>
            <a:ext cx="8358246" cy="1285884"/>
          </a:xfrm>
          <a:prstGeom prst="horizontalScroll">
            <a:avLst/>
          </a:prstGeom>
          <a:solidFill>
            <a:srgbClr val="D18B3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071538" y="642918"/>
            <a:ext cx="71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err="1" smtClean="0">
                <a:latin typeface="Algerian" pitchFamily="82" charset="0"/>
              </a:rPr>
              <a:t>Position</a:t>
            </a:r>
            <a:r>
              <a:rPr lang="pl-PL" sz="4400" dirty="0" smtClean="0">
                <a:latin typeface="Algerian" pitchFamily="82" charset="0"/>
              </a:rPr>
              <a:t> and </a:t>
            </a:r>
            <a:r>
              <a:rPr lang="pl-PL" sz="4400" dirty="0" err="1" smtClean="0">
                <a:latin typeface="Algerian" pitchFamily="82" charset="0"/>
              </a:rPr>
              <a:t>Approach</a:t>
            </a:r>
            <a:endParaRPr lang="pl-PL" sz="4400" dirty="0">
              <a:latin typeface="Algerian" pitchFamily="82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wój poziomy 3"/>
          <p:cNvSpPr/>
          <p:nvPr/>
        </p:nvSpPr>
        <p:spPr>
          <a:xfrm>
            <a:off x="1500166" y="285728"/>
            <a:ext cx="6358014" cy="1071570"/>
          </a:xfrm>
          <a:prstGeom prst="horizontalScroll">
            <a:avLst/>
          </a:prstGeom>
          <a:solidFill>
            <a:srgbClr val="D18B3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643306" y="428604"/>
            <a:ext cx="5072098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l-PL" sz="4400" dirty="0" smtClean="0">
                <a:latin typeface="Algerian" pitchFamily="82" charset="0"/>
              </a:rPr>
              <a:t>Plan</a:t>
            </a:r>
            <a:endParaRPr lang="pl-PL" sz="4400" dirty="0">
              <a:latin typeface="Algerian" pitchFamily="82" charset="0"/>
            </a:endParaRPr>
          </a:p>
        </p:txBody>
      </p:sp>
      <p:sp>
        <p:nvSpPr>
          <p:cNvPr id="15362" name="AutoShape 2" descr="https://zamki.res.pl/foto3/modliszewice-p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364" name="Picture 4" descr="https://zamki.res.pl/foto3/modliszewice-p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8"/>
            <a:ext cx="6500858" cy="476839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r>
              <a:rPr lang="pl-PL" dirty="0" smtClean="0"/>
              <a:t>    </a:t>
            </a:r>
            <a:r>
              <a:rPr lang="pl-PL" dirty="0" err="1" smtClean="0"/>
              <a:t>Defensive</a:t>
            </a:r>
            <a:r>
              <a:rPr lang="pl-PL" dirty="0" smtClean="0"/>
              <a:t> Court in Modliszewice was </a:t>
            </a:r>
            <a:r>
              <a:rPr lang="pl-PL" dirty="0" err="1" smtClean="0"/>
              <a:t>built</a:t>
            </a:r>
            <a:r>
              <a:rPr lang="pl-PL" dirty="0" smtClean="0"/>
              <a:t> by  Andrzej Dunin </a:t>
            </a:r>
            <a:r>
              <a:rPr lang="pl-PL" dirty="0" err="1" smtClean="0"/>
              <a:t>Modliszewski</a:t>
            </a:r>
            <a:r>
              <a:rPr lang="pl-PL" dirty="0" smtClean="0"/>
              <a:t> </a:t>
            </a:r>
            <a:r>
              <a:rPr lang="pl-PL" dirty="0" err="1" smtClean="0"/>
              <a:t>who</a:t>
            </a:r>
            <a:r>
              <a:rPr lang="pl-PL" dirty="0" smtClean="0"/>
              <a:t> was the </a:t>
            </a:r>
            <a:r>
              <a:rPr lang="pl-PL" dirty="0" err="1" smtClean="0"/>
              <a:t>owner</a:t>
            </a:r>
            <a:r>
              <a:rPr lang="pl-PL" dirty="0" smtClean="0"/>
              <a:t> of </a:t>
            </a:r>
            <a:r>
              <a:rPr lang="pl-PL" dirty="0" err="1" smtClean="0"/>
              <a:t>those</a:t>
            </a:r>
            <a:r>
              <a:rPr lang="pl-PL" dirty="0" smtClean="0"/>
              <a:t> </a:t>
            </a:r>
            <a:r>
              <a:rPr lang="pl-PL" dirty="0" err="1" smtClean="0"/>
              <a:t>grounds</a:t>
            </a:r>
            <a:r>
              <a:rPr lang="pl-PL" dirty="0" smtClean="0"/>
              <a:t>. He </a:t>
            </a:r>
            <a:r>
              <a:rPr lang="pl-PL" dirty="0" err="1" smtClean="0"/>
              <a:t>built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on the old place of </a:t>
            </a:r>
            <a:r>
              <a:rPr lang="pl-PL" dirty="0" err="1" smtClean="0"/>
              <a:t>castle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court</a:t>
            </a:r>
            <a:r>
              <a:rPr lang="pl-PL" dirty="0" smtClean="0"/>
              <a:t> ‘Odrowążów’ but we </a:t>
            </a:r>
            <a:r>
              <a:rPr lang="pl-PL" dirty="0" err="1" smtClean="0"/>
              <a:t>don’t</a:t>
            </a:r>
            <a:r>
              <a:rPr lang="pl-PL" dirty="0" smtClean="0"/>
              <a:t> </a:t>
            </a:r>
            <a:r>
              <a:rPr lang="pl-PL" dirty="0" err="1" smtClean="0"/>
              <a:t>know</a:t>
            </a:r>
            <a:r>
              <a:rPr lang="pl-PL" dirty="0" smtClean="0"/>
              <a:t> </a:t>
            </a:r>
            <a:r>
              <a:rPr lang="pl-PL" dirty="0" err="1" smtClean="0"/>
              <a:t>antyhing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court</a:t>
            </a:r>
            <a:r>
              <a:rPr lang="pl-PL" dirty="0" smtClean="0"/>
              <a:t>. </a:t>
            </a:r>
            <a:endParaRPr lang="pl-PL" dirty="0"/>
          </a:p>
          <a:p>
            <a:pPr fontAlgn="t">
              <a:buNone/>
            </a:pPr>
            <a:r>
              <a:rPr lang="pl-PL" dirty="0" smtClean="0"/>
              <a:t>    First </a:t>
            </a:r>
            <a:r>
              <a:rPr lang="pl-PL" dirty="0" err="1" smtClean="0"/>
              <a:t>there</a:t>
            </a:r>
            <a:r>
              <a:rPr lang="pl-PL" dirty="0" smtClean="0"/>
              <a:t> was </a:t>
            </a:r>
            <a:r>
              <a:rPr lang="pl-PL" dirty="0" err="1" smtClean="0"/>
              <a:t>built</a:t>
            </a:r>
            <a:r>
              <a:rPr lang="pl-PL" dirty="0" smtClean="0"/>
              <a:t> a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object</a:t>
            </a:r>
            <a:r>
              <a:rPr lang="pl-PL" dirty="0" smtClean="0"/>
              <a:t> and </a:t>
            </a:r>
            <a:r>
              <a:rPr lang="pl-PL" dirty="0" err="1" smtClean="0"/>
              <a:t>then</a:t>
            </a:r>
            <a:r>
              <a:rPr lang="pl-PL" dirty="0" smtClean="0"/>
              <a:t>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towers</a:t>
            </a:r>
            <a:r>
              <a:rPr lang="pl-PL" dirty="0" smtClean="0"/>
              <a:t>. The </a:t>
            </a:r>
            <a:r>
              <a:rPr lang="pl-PL" dirty="0" err="1" smtClean="0"/>
              <a:t>wooden</a:t>
            </a:r>
            <a:r>
              <a:rPr lang="pl-PL" dirty="0" smtClean="0"/>
              <a:t> </a:t>
            </a:r>
            <a:r>
              <a:rPr lang="pl-PL" dirty="0" err="1" smtClean="0"/>
              <a:t>bridge</a:t>
            </a:r>
            <a:r>
              <a:rPr lang="pl-PL" dirty="0" smtClean="0"/>
              <a:t> </a:t>
            </a:r>
            <a:r>
              <a:rPr lang="pl-PL" dirty="0" err="1" smtClean="0"/>
              <a:t>leads</a:t>
            </a:r>
            <a:r>
              <a:rPr lang="pl-PL" dirty="0" smtClean="0"/>
              <a:t> to the </a:t>
            </a:r>
            <a:r>
              <a:rPr lang="pl-PL" dirty="0" err="1" smtClean="0"/>
              <a:t>court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Zwój poziomy 3"/>
          <p:cNvSpPr/>
          <p:nvPr/>
        </p:nvSpPr>
        <p:spPr>
          <a:xfrm>
            <a:off x="1071538" y="214290"/>
            <a:ext cx="7000924" cy="1071570"/>
          </a:xfrm>
          <a:prstGeom prst="horizontalScroll">
            <a:avLst/>
          </a:prstGeom>
          <a:solidFill>
            <a:srgbClr val="D18B3F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286116" y="428604"/>
            <a:ext cx="29289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err="1" smtClean="0">
                <a:latin typeface="Algerian" pitchFamily="82" charset="0"/>
              </a:rPr>
              <a:t>History</a:t>
            </a:r>
            <a:endParaRPr lang="pl-PL" sz="4400" dirty="0">
              <a:latin typeface="Algerian" pitchFamily="82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      • </a:t>
            </a:r>
            <a:r>
              <a:rPr lang="pl-PL" dirty="0"/>
              <a:t>XVII </a:t>
            </a:r>
            <a:r>
              <a:rPr lang="pl-PL" dirty="0" err="1" smtClean="0"/>
              <a:t>century</a:t>
            </a:r>
            <a:r>
              <a:rPr lang="pl-PL" dirty="0" smtClean="0"/>
              <a:t> – Jan Lipski </a:t>
            </a:r>
            <a:r>
              <a:rPr lang="pl-PL" dirty="0" err="1" smtClean="0"/>
              <a:t>bought</a:t>
            </a:r>
            <a:r>
              <a:rPr lang="pl-PL" dirty="0" smtClean="0"/>
              <a:t> Modliszewice from ‘herb Łada’. He was an </a:t>
            </a:r>
            <a:r>
              <a:rPr lang="pl-PL" dirty="0" err="1" smtClean="0"/>
              <a:t>Archbishop</a:t>
            </a:r>
            <a:r>
              <a:rPr lang="pl-PL" dirty="0" smtClean="0"/>
              <a:t> of Poland </a:t>
            </a:r>
            <a:br>
              <a:rPr lang="pl-PL" dirty="0" smtClean="0"/>
            </a:br>
            <a:r>
              <a:rPr lang="pl-PL" dirty="0" smtClean="0"/>
              <a:t>* 1630 – He </a:t>
            </a:r>
            <a:r>
              <a:rPr lang="pl-PL" dirty="0" err="1" smtClean="0"/>
              <a:t>built</a:t>
            </a:r>
            <a:r>
              <a:rPr lang="pl-PL" dirty="0" smtClean="0"/>
              <a:t> a </a:t>
            </a:r>
            <a:r>
              <a:rPr lang="pl-PL" dirty="0" err="1" smtClean="0"/>
              <a:t>multi-storey</a:t>
            </a:r>
            <a:r>
              <a:rPr lang="pl-PL" dirty="0" smtClean="0"/>
              <a:t> </a:t>
            </a:r>
            <a:r>
              <a:rPr lang="pl-PL" dirty="0" err="1" smtClean="0"/>
              <a:t>object</a:t>
            </a:r>
            <a:r>
              <a:rPr lang="pl-PL" dirty="0" smtClean="0"/>
              <a:t> and  he </a:t>
            </a:r>
            <a:r>
              <a:rPr lang="pl-PL" dirty="0" err="1" smtClean="0"/>
              <a:t>surrounded</a:t>
            </a:r>
            <a:r>
              <a:rPr lang="pl-PL" dirty="0" smtClean="0"/>
              <a:t> </a:t>
            </a:r>
            <a:r>
              <a:rPr lang="pl-PL" dirty="0" err="1" smtClean="0"/>
              <a:t>whole</a:t>
            </a:r>
            <a:r>
              <a:rPr lang="pl-PL" dirty="0" smtClean="0"/>
              <a:t> </a:t>
            </a:r>
            <a:r>
              <a:rPr lang="pl-PL" dirty="0" err="1" smtClean="0"/>
              <a:t>building</a:t>
            </a:r>
            <a:r>
              <a:rPr lang="pl-PL" dirty="0" smtClean="0"/>
              <a:t> by a </a:t>
            </a:r>
            <a:r>
              <a:rPr lang="pl-PL" dirty="0" err="1" smtClean="0"/>
              <a:t>short</a:t>
            </a:r>
            <a:r>
              <a:rPr lang="pl-PL" dirty="0" smtClean="0"/>
              <a:t> </a:t>
            </a:r>
            <a:r>
              <a:rPr lang="pl-PL" dirty="0" err="1" smtClean="0"/>
              <a:t>wall</a:t>
            </a:r>
            <a:r>
              <a:rPr lang="pl-PL" dirty="0" smtClean="0"/>
              <a:t>. </a:t>
            </a:r>
            <a:r>
              <a:rPr lang="pl-PL" dirty="0"/>
              <a:t>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*End of </a:t>
            </a:r>
            <a:r>
              <a:rPr lang="pl-PL" dirty="0"/>
              <a:t>XVII </a:t>
            </a:r>
            <a:r>
              <a:rPr lang="pl-PL" dirty="0" err="1" smtClean="0"/>
              <a:t>century</a:t>
            </a:r>
            <a:r>
              <a:rPr lang="pl-PL" dirty="0" smtClean="0"/>
              <a:t>  – The </a:t>
            </a:r>
            <a:r>
              <a:rPr lang="pl-PL" dirty="0" err="1" smtClean="0"/>
              <a:t>court</a:t>
            </a:r>
            <a:r>
              <a:rPr lang="pl-PL" dirty="0" smtClean="0"/>
              <a:t> was </a:t>
            </a:r>
            <a:r>
              <a:rPr lang="pl-PL" dirty="0" err="1" smtClean="0"/>
              <a:t>taken</a:t>
            </a:r>
            <a:r>
              <a:rPr lang="pl-PL" dirty="0" smtClean="0"/>
              <a:t> by </a:t>
            </a:r>
            <a:r>
              <a:rPr lang="pl-PL" dirty="0" err="1" smtClean="0"/>
              <a:t>Humiecki</a:t>
            </a:r>
            <a:r>
              <a:rPr lang="pl-PL" dirty="0" smtClean="0"/>
              <a:t>. </a:t>
            </a:r>
            <a:br>
              <a:rPr lang="pl-PL" dirty="0" smtClean="0"/>
            </a:br>
            <a:r>
              <a:rPr lang="pl-PL" dirty="0" smtClean="0"/>
              <a:t>*First half of </a:t>
            </a:r>
            <a:r>
              <a:rPr lang="pl-PL" dirty="0"/>
              <a:t>XVIII </a:t>
            </a:r>
            <a:r>
              <a:rPr lang="pl-PL" dirty="0" err="1" smtClean="0"/>
              <a:t>century</a:t>
            </a:r>
            <a:r>
              <a:rPr lang="pl-PL" dirty="0" smtClean="0"/>
              <a:t> – and </a:t>
            </a:r>
            <a:r>
              <a:rPr lang="pl-PL" dirty="0" err="1" smtClean="0"/>
              <a:t>then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was </a:t>
            </a:r>
            <a:r>
              <a:rPr lang="pl-PL" dirty="0" err="1" smtClean="0"/>
              <a:t>taken</a:t>
            </a:r>
            <a:r>
              <a:rPr lang="pl-PL" dirty="0" smtClean="0"/>
              <a:t> by Małachowscy.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built</a:t>
            </a:r>
            <a:r>
              <a:rPr lang="pl-PL" dirty="0" smtClean="0"/>
              <a:t> a </a:t>
            </a:r>
            <a:r>
              <a:rPr lang="pl-PL" dirty="0" err="1" smtClean="0"/>
              <a:t>block</a:t>
            </a:r>
            <a:r>
              <a:rPr lang="pl-PL" dirty="0" smtClean="0"/>
              <a:t> </a:t>
            </a:r>
            <a:r>
              <a:rPr lang="pl-PL" dirty="0" err="1" smtClean="0"/>
              <a:t>called</a:t>
            </a:r>
            <a:r>
              <a:rPr lang="pl-PL" dirty="0" smtClean="0"/>
              <a:t> </a:t>
            </a:r>
            <a:r>
              <a:rPr lang="pl-PL" dirty="0" err="1" smtClean="0"/>
              <a:t>smithy</a:t>
            </a:r>
            <a:r>
              <a:rPr lang="pl-PL" dirty="0" smtClean="0"/>
              <a:t>. </a:t>
            </a:r>
            <a:r>
              <a:rPr lang="pl-PL" dirty="0"/>
              <a:t> </a:t>
            </a:r>
            <a:r>
              <a:rPr lang="pl-PL" dirty="0" smtClean="0"/>
              <a:t>Tarnowscy </a:t>
            </a:r>
            <a:r>
              <a:rPr lang="pl-PL" dirty="0" err="1" smtClean="0"/>
              <a:t>were</a:t>
            </a:r>
            <a:r>
              <a:rPr lang="pl-PL" dirty="0" smtClean="0"/>
              <a:t> </a:t>
            </a:r>
            <a:r>
              <a:rPr lang="pl-PL" dirty="0"/>
              <a:t>t</a:t>
            </a:r>
            <a:r>
              <a:rPr lang="pl-PL" dirty="0" smtClean="0"/>
              <a:t>he </a:t>
            </a:r>
            <a:r>
              <a:rPr lang="pl-PL" dirty="0" err="1" smtClean="0"/>
              <a:t>next</a:t>
            </a:r>
            <a:r>
              <a:rPr lang="pl-PL" dirty="0" smtClean="0"/>
              <a:t> </a:t>
            </a:r>
            <a:r>
              <a:rPr lang="pl-PL" dirty="0" err="1" smtClean="0"/>
              <a:t>owners</a:t>
            </a:r>
            <a:r>
              <a:rPr lang="pl-PL" dirty="0" smtClean="0"/>
              <a:t> but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didn’t</a:t>
            </a:r>
            <a:r>
              <a:rPr lang="pl-PL" dirty="0" smtClean="0"/>
              <a:t> do </a:t>
            </a:r>
            <a:r>
              <a:rPr lang="pl-PL" dirty="0" err="1" smtClean="0"/>
              <a:t>antyhing</a:t>
            </a:r>
            <a:r>
              <a:rPr lang="pl-PL" dirty="0" smtClean="0"/>
              <a:t> with the </a:t>
            </a:r>
            <a:r>
              <a:rPr lang="pl-PL" dirty="0" err="1" smtClean="0"/>
              <a:t>court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*1939-45 –</a:t>
            </a:r>
            <a:r>
              <a:rPr lang="pl-PL" dirty="0" err="1" smtClean="0"/>
              <a:t>during</a:t>
            </a:r>
            <a:r>
              <a:rPr lang="pl-PL" dirty="0" smtClean="0"/>
              <a:t> the </a:t>
            </a:r>
            <a:r>
              <a:rPr lang="pl-PL" dirty="0" err="1" smtClean="0"/>
              <a:t>occupation</a:t>
            </a:r>
            <a:r>
              <a:rPr lang="pl-PL" dirty="0" smtClean="0"/>
              <a:t> </a:t>
            </a:r>
            <a:r>
              <a:rPr lang="pl-PL" dirty="0" err="1" smtClean="0"/>
              <a:t>court</a:t>
            </a:r>
            <a:r>
              <a:rPr lang="pl-PL" dirty="0" smtClean="0"/>
              <a:t> was the place of </a:t>
            </a:r>
            <a:r>
              <a:rPr lang="pl-PL" dirty="0" err="1" smtClean="0"/>
              <a:t>cruel</a:t>
            </a:r>
            <a:r>
              <a:rPr lang="pl-PL" dirty="0" smtClean="0"/>
              <a:t> German </a:t>
            </a:r>
            <a:r>
              <a:rPr lang="pl-PL" dirty="0" err="1" smtClean="0"/>
              <a:t>named</a:t>
            </a:r>
            <a:r>
              <a:rPr lang="pl-PL" dirty="0" smtClean="0"/>
              <a:t> </a:t>
            </a:r>
            <a:r>
              <a:rPr lang="pl-PL" dirty="0" err="1" smtClean="0"/>
              <a:t>Fitting</a:t>
            </a:r>
            <a:r>
              <a:rPr lang="pl-PL" dirty="0" smtClean="0"/>
              <a:t>. He </a:t>
            </a:r>
            <a:r>
              <a:rPr lang="pl-PL" dirty="0" err="1" smtClean="0"/>
              <a:t>forced</a:t>
            </a:r>
            <a:r>
              <a:rPr lang="pl-PL" dirty="0" smtClean="0"/>
              <a:t> </a:t>
            </a:r>
            <a:r>
              <a:rPr lang="pl-PL" dirty="0" err="1" smtClean="0"/>
              <a:t>Polish</a:t>
            </a:r>
            <a:r>
              <a:rPr lang="pl-PL" dirty="0" smtClean="0"/>
              <a:t> to the </a:t>
            </a:r>
            <a:r>
              <a:rPr lang="pl-PL" dirty="0" err="1" smtClean="0"/>
              <a:t>murderous</a:t>
            </a:r>
            <a:r>
              <a:rPr lang="pl-PL" dirty="0" smtClean="0"/>
              <a:t> </a:t>
            </a:r>
            <a:r>
              <a:rPr lang="pl-PL" dirty="0" err="1" smtClean="0"/>
              <a:t>work</a:t>
            </a:r>
            <a:r>
              <a:rPr lang="pl-PL" dirty="0" smtClean="0"/>
              <a:t> and he stole </a:t>
            </a:r>
            <a:r>
              <a:rPr lang="pl-PL" dirty="0" err="1" smtClean="0"/>
              <a:t>all</a:t>
            </a:r>
            <a:r>
              <a:rPr lang="pl-PL" dirty="0" smtClean="0"/>
              <a:t>  </a:t>
            </a:r>
            <a:r>
              <a:rPr lang="pl-PL" dirty="0" err="1" smtClean="0"/>
              <a:t>people’s</a:t>
            </a:r>
            <a:r>
              <a:rPr lang="pl-PL" dirty="0" smtClean="0"/>
              <a:t> </a:t>
            </a:r>
            <a:r>
              <a:rPr lang="pl-PL" dirty="0" err="1" smtClean="0"/>
              <a:t>areas</a:t>
            </a:r>
            <a:r>
              <a:rPr lang="pl-PL" dirty="0" smtClean="0"/>
              <a:t>. </a:t>
            </a:r>
            <a:r>
              <a:rPr lang="pl-PL" dirty="0"/>
              <a:t>H</a:t>
            </a:r>
            <a:r>
              <a:rPr lang="pl-PL" dirty="0" smtClean="0"/>
              <a:t>e </a:t>
            </a:r>
            <a:r>
              <a:rPr lang="pl-PL" dirty="0" err="1" smtClean="0"/>
              <a:t>ordered</a:t>
            </a:r>
            <a:r>
              <a:rPr lang="pl-PL" dirty="0" smtClean="0"/>
              <a:t> to </a:t>
            </a:r>
            <a:r>
              <a:rPr lang="pl-PL" dirty="0" err="1" smtClean="0"/>
              <a:t>build</a:t>
            </a:r>
            <a:r>
              <a:rPr lang="pl-PL" dirty="0" smtClean="0"/>
              <a:t> a </a:t>
            </a:r>
            <a:r>
              <a:rPr lang="pl-PL" dirty="0" err="1" smtClean="0"/>
              <a:t>shooting</a:t>
            </a:r>
            <a:r>
              <a:rPr lang="pl-PL" dirty="0" smtClean="0"/>
              <a:t> </a:t>
            </a:r>
            <a:r>
              <a:rPr lang="pl-PL" dirty="0" err="1" smtClean="0"/>
              <a:t>tower</a:t>
            </a:r>
            <a:r>
              <a:rPr lang="pl-PL" dirty="0" smtClean="0"/>
              <a:t> </a:t>
            </a:r>
            <a:r>
              <a:rPr lang="pl-PL" dirty="0" err="1" smtClean="0"/>
              <a:t>because</a:t>
            </a:r>
            <a:r>
              <a:rPr lang="pl-PL" dirty="0" smtClean="0"/>
              <a:t> he was </a:t>
            </a:r>
            <a:r>
              <a:rPr lang="pl-PL" dirty="0" err="1" smtClean="0"/>
              <a:t>afraid</a:t>
            </a:r>
            <a:r>
              <a:rPr lang="pl-PL" dirty="0" smtClean="0"/>
              <a:t> of the </a:t>
            </a:r>
            <a:r>
              <a:rPr lang="pl-PL" dirty="0" err="1" smtClean="0"/>
              <a:t>coup</a:t>
            </a:r>
            <a:r>
              <a:rPr lang="pl-PL" dirty="0" smtClean="0"/>
              <a:t>. It </a:t>
            </a:r>
            <a:r>
              <a:rPr lang="pl-PL" dirty="0" err="1" smtClean="0"/>
              <a:t>didn’t</a:t>
            </a:r>
            <a:r>
              <a:rPr lang="pl-PL" dirty="0" smtClean="0"/>
              <a:t> help </a:t>
            </a:r>
            <a:r>
              <a:rPr lang="pl-PL" dirty="0" err="1" smtClean="0"/>
              <a:t>him</a:t>
            </a:r>
            <a:r>
              <a:rPr lang="pl-PL" dirty="0" smtClean="0"/>
              <a:t> </a:t>
            </a:r>
            <a:r>
              <a:rPr lang="pl-PL" dirty="0" err="1" smtClean="0"/>
              <a:t>because</a:t>
            </a:r>
            <a:r>
              <a:rPr lang="pl-PL" dirty="0" smtClean="0"/>
              <a:t> he was </a:t>
            </a:r>
            <a:r>
              <a:rPr lang="pl-PL" dirty="0" err="1" smtClean="0"/>
              <a:t>killed</a:t>
            </a:r>
            <a:r>
              <a:rPr lang="pl-PL" dirty="0" smtClean="0"/>
              <a:t> of the </a:t>
            </a:r>
            <a:r>
              <a:rPr lang="pl-PL" dirty="0" err="1" smtClean="0"/>
              <a:t>command</a:t>
            </a:r>
            <a:r>
              <a:rPr lang="pl-PL" dirty="0" smtClean="0"/>
              <a:t> of the national </a:t>
            </a:r>
            <a:r>
              <a:rPr lang="pl-PL" dirty="0" err="1" smtClean="0"/>
              <a:t>army</a:t>
            </a:r>
            <a:r>
              <a:rPr lang="pl-PL" dirty="0" smtClean="0"/>
              <a:t>. </a:t>
            </a:r>
            <a:br>
              <a:rPr lang="pl-PL" dirty="0" smtClean="0"/>
            </a:br>
            <a:r>
              <a:rPr lang="pl-PL" dirty="0" smtClean="0"/>
              <a:t>*1976 – </a:t>
            </a:r>
            <a:r>
              <a:rPr lang="pl-PL" dirty="0" err="1" smtClean="0"/>
              <a:t>archeology</a:t>
            </a:r>
            <a:r>
              <a:rPr lang="pl-PL" dirty="0" smtClean="0"/>
              <a:t> </a:t>
            </a:r>
            <a:r>
              <a:rPr lang="pl-PL" dirty="0" err="1" smtClean="0"/>
              <a:t>research</a:t>
            </a:r>
            <a:r>
              <a:rPr lang="pl-PL" dirty="0" smtClean="0"/>
              <a:t> </a:t>
            </a:r>
            <a:r>
              <a:rPr lang="pl-PL" dirty="0" err="1" smtClean="0"/>
              <a:t>were</a:t>
            </a:r>
            <a:r>
              <a:rPr lang="pl-PL" dirty="0" smtClean="0"/>
              <a:t> </a:t>
            </a:r>
            <a:r>
              <a:rPr lang="pl-PL" dirty="0" err="1" smtClean="0"/>
              <a:t>performed</a:t>
            </a:r>
            <a:r>
              <a:rPr lang="pl-PL" dirty="0" smtClean="0"/>
              <a:t> by E</a:t>
            </a:r>
            <a:r>
              <a:rPr lang="pl-PL" dirty="0"/>
              <a:t>. Gąssowska </a:t>
            </a:r>
            <a:r>
              <a:rPr lang="pl-PL" dirty="0" smtClean="0"/>
              <a:t>and </a:t>
            </a:r>
            <a:r>
              <a:rPr lang="pl-PL" dirty="0"/>
              <a:t>L. Kajzer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*1983 </a:t>
            </a:r>
            <a:r>
              <a:rPr lang="pl-PL" dirty="0"/>
              <a:t>- 85 - Wojewódzki Ośrodek Doradztwa Rolniczego </a:t>
            </a:r>
            <a:r>
              <a:rPr lang="pl-PL" dirty="0" err="1" smtClean="0"/>
              <a:t>rebuilt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object</a:t>
            </a:r>
            <a:r>
              <a:rPr lang="pl-PL" dirty="0" smtClean="0"/>
              <a:t>, </a:t>
            </a:r>
            <a:r>
              <a:rPr lang="pl-PL" dirty="0" err="1" smtClean="0"/>
              <a:t>gates</a:t>
            </a:r>
            <a:r>
              <a:rPr lang="pl-PL" dirty="0" smtClean="0"/>
              <a:t> and  </a:t>
            </a:r>
            <a:r>
              <a:rPr lang="pl-PL" dirty="0" err="1" smtClean="0"/>
              <a:t>smithy</a:t>
            </a:r>
            <a:r>
              <a:rPr lang="pl-PL" dirty="0" smtClean="0"/>
              <a:t>. </a:t>
            </a:r>
            <a:br>
              <a:rPr lang="pl-PL" dirty="0" smtClean="0"/>
            </a:br>
            <a:r>
              <a:rPr lang="pl-PL" dirty="0" smtClean="0"/>
              <a:t>*1985 </a:t>
            </a:r>
            <a:r>
              <a:rPr lang="pl-PL" dirty="0"/>
              <a:t>- 90 </a:t>
            </a:r>
            <a:r>
              <a:rPr lang="pl-PL" dirty="0" smtClean="0"/>
              <a:t>–the </a:t>
            </a:r>
            <a:r>
              <a:rPr lang="pl-PL" dirty="0" err="1" smtClean="0"/>
              <a:t>court</a:t>
            </a:r>
            <a:r>
              <a:rPr lang="pl-PL" dirty="0" smtClean="0"/>
              <a:t> was </a:t>
            </a:r>
            <a:r>
              <a:rPr lang="pl-PL" dirty="0" err="1" smtClean="0"/>
              <a:t>rebuilding</a:t>
            </a:r>
            <a:r>
              <a:rPr lang="pl-PL" dirty="0" smtClean="0"/>
              <a:t>  but the </a:t>
            </a:r>
            <a:r>
              <a:rPr lang="pl-PL" dirty="0" err="1" smtClean="0"/>
              <a:t>works</a:t>
            </a:r>
            <a:r>
              <a:rPr lang="pl-PL" dirty="0" smtClean="0"/>
              <a:t> </a:t>
            </a:r>
            <a:r>
              <a:rPr lang="pl-PL" dirty="0" err="1" smtClean="0"/>
              <a:t>were</a:t>
            </a:r>
            <a:r>
              <a:rPr lang="pl-PL" dirty="0" smtClean="0"/>
              <a:t> </a:t>
            </a:r>
            <a:r>
              <a:rPr lang="pl-PL" dirty="0" err="1" smtClean="0"/>
              <a:t>stopped</a:t>
            </a:r>
            <a:r>
              <a:rPr lang="pl-PL" dirty="0" smtClean="0"/>
              <a:t>. The </a:t>
            </a:r>
            <a:r>
              <a:rPr lang="pl-PL" dirty="0" err="1" smtClean="0"/>
              <a:t>reason</a:t>
            </a:r>
            <a:r>
              <a:rPr lang="pl-PL" dirty="0" smtClean="0"/>
              <a:t> of </a:t>
            </a:r>
            <a:r>
              <a:rPr lang="pl-PL" dirty="0" err="1" smtClean="0"/>
              <a:t>that</a:t>
            </a:r>
            <a:r>
              <a:rPr lang="pl-PL" dirty="0" smtClean="0"/>
              <a:t> was the </a:t>
            </a:r>
            <a:r>
              <a:rPr lang="pl-PL" dirty="0" err="1" smtClean="0"/>
              <a:t>lack</a:t>
            </a:r>
            <a:r>
              <a:rPr lang="pl-PL" dirty="0" smtClean="0"/>
              <a:t> of </a:t>
            </a:r>
            <a:r>
              <a:rPr lang="pl-PL" dirty="0" err="1" smtClean="0"/>
              <a:t>money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 descr="Znalezione obrazy dla zapytania dwor w modliszewica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86" name="AutoShape 6" descr="Znalezione obrazy dla zapytania dwor w modliszewica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88" name="AutoShape 8" descr="Znalezione obrazy dla zapytania dwor w modliszewica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490" name="Picture 10" descr="Znalezione obrazy dla zapytania dwor w modliszewica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841378" cy="3714752"/>
          </a:xfrm>
          <a:prstGeom prst="rect">
            <a:avLst/>
          </a:prstGeom>
          <a:noFill/>
        </p:spPr>
      </p:pic>
      <p:pic>
        <p:nvPicPr>
          <p:cNvPr id="20492" name="Picture 12" descr="Podobny obra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357223"/>
            <a:ext cx="5643570" cy="3500777"/>
          </a:xfrm>
          <a:prstGeom prst="rect">
            <a:avLst/>
          </a:prstGeom>
          <a:noFill/>
        </p:spPr>
      </p:pic>
      <p:sp>
        <p:nvSpPr>
          <p:cNvPr id="10" name="Fala 9"/>
          <p:cNvSpPr/>
          <p:nvPr/>
        </p:nvSpPr>
        <p:spPr>
          <a:xfrm>
            <a:off x="5929322" y="1071546"/>
            <a:ext cx="3071834" cy="1357322"/>
          </a:xfrm>
          <a:prstGeom prst="wav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6072198" y="1357298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err="1" smtClean="0">
                <a:solidFill>
                  <a:schemeClr val="bg1"/>
                </a:solidFill>
                <a:latin typeface="Algerian" pitchFamily="82" charset="0"/>
              </a:rPr>
              <a:t>Beginning</a:t>
            </a:r>
            <a:endParaRPr lang="pl-PL" sz="40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Znalezione obrazy dla zapytania dwor w modliszewica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203635" cy="3857628"/>
          </a:xfrm>
          <a:prstGeom prst="rect">
            <a:avLst/>
          </a:prstGeom>
          <a:noFill/>
        </p:spPr>
      </p:pic>
      <p:pic>
        <p:nvPicPr>
          <p:cNvPr id="21508" name="Picture 4" descr="Znalezione obrazy dla zapytania dwor w modliszewica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224807"/>
            <a:ext cx="4857752" cy="3633194"/>
          </a:xfrm>
          <a:prstGeom prst="rect">
            <a:avLst/>
          </a:prstGeom>
          <a:noFill/>
        </p:spPr>
      </p:pic>
      <p:sp>
        <p:nvSpPr>
          <p:cNvPr id="6" name="Fala 5"/>
          <p:cNvSpPr/>
          <p:nvPr/>
        </p:nvSpPr>
        <p:spPr>
          <a:xfrm>
            <a:off x="5357818" y="1142984"/>
            <a:ext cx="3500462" cy="1500198"/>
          </a:xfrm>
          <a:prstGeom prst="wav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6215074" y="1500174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dirty="0" err="1" smtClean="0">
                <a:solidFill>
                  <a:schemeClr val="bg1"/>
                </a:solidFill>
                <a:latin typeface="Algerian" pitchFamily="82" charset="0"/>
              </a:rPr>
              <a:t>Now</a:t>
            </a:r>
            <a:endParaRPr lang="pl-PL" sz="54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225</Words>
  <Application>Microsoft Office PowerPoint</Application>
  <PresentationFormat>Pokaz na ekranie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Algerian</vt:lpstr>
      <vt:lpstr>Franklin Gothic Book</vt:lpstr>
      <vt:lpstr>Franklin Gothic Medium</vt:lpstr>
      <vt:lpstr>Wingdings 2</vt:lpstr>
      <vt:lpstr>Wędrówka</vt:lpstr>
      <vt:lpstr>Manor House in Modliszewice </vt:lpstr>
      <vt:lpstr>,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Wykonały: Sandra Boczek Oliwia Nowak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Manor House in Modliszewice</dc:title>
  <dc:creator>Oliwia</dc:creator>
  <cp:lastModifiedBy>Jolanta Kozubska</cp:lastModifiedBy>
  <cp:revision>32</cp:revision>
  <dcterms:created xsi:type="dcterms:W3CDTF">2017-10-12T15:56:49Z</dcterms:created>
  <dcterms:modified xsi:type="dcterms:W3CDTF">2017-10-23T19:10:47Z</dcterms:modified>
</cp:coreProperties>
</file>