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59" r:id="rId6"/>
    <p:sldId id="275" r:id="rId7"/>
    <p:sldId id="260" r:id="rId8"/>
    <p:sldId id="261" r:id="rId9"/>
    <p:sldId id="262" r:id="rId10"/>
    <p:sldId id="272" r:id="rId11"/>
    <p:sldId id="271" r:id="rId12"/>
    <p:sldId id="263" r:id="rId13"/>
    <p:sldId id="264" r:id="rId14"/>
    <p:sldId id="265" r:id="rId15"/>
    <p:sldId id="266" r:id="rId16"/>
    <p:sldId id="267" r:id="rId17"/>
    <p:sldId id="268" r:id="rId18"/>
    <p:sldId id="273" r:id="rId19"/>
    <p:sldId id="269" r:id="rId20"/>
    <p:sldId id="274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81" d="100"/>
          <a:sy n="81" d="100"/>
        </p:scale>
        <p:origin x="-83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8C2C24B-FCD0-4756-B29F-AB65BE264558}" type="datetimeFigureOut">
              <a:rPr lang="pl-PL" smtClean="0"/>
              <a:pPr/>
              <a:t>30.05.2019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91D74F-4F77-489E-B9DA-14392859A3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571604" y="214290"/>
            <a:ext cx="59969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9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Spain</a:t>
            </a:r>
            <a:r>
              <a:rPr lang="pl-PL" sz="9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2019</a:t>
            </a:r>
            <a:endParaRPr lang="pl-PL" sz="9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78075" y="1165274"/>
            <a:ext cx="3429023" cy="60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ndra\Desktop\Nowy folder (2)\IMG-20190321-WA000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5640627" cy="42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andra\Desktop\Nowy folder (2)\IMG-20190321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455" y="1158915"/>
            <a:ext cx="3121596" cy="416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68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ndra\Desktop\Nowy folder (2)\IMG-20190321-WA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07" y="116632"/>
            <a:ext cx="5328592" cy="38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andra\Desktop\Nowy folder (2)\IMG-20190321-WA0017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063"/>
          <a:stretch/>
        </p:blipFill>
        <p:spPr bwMode="auto">
          <a:xfrm>
            <a:off x="3707904" y="3690188"/>
            <a:ext cx="5298214" cy="30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2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/>
              <a:t>Dzień 3</a:t>
            </a:r>
            <a:endParaRPr lang="pl-PL" sz="7200" dirty="0"/>
          </a:p>
        </p:txBody>
      </p:sp>
      <p:pic>
        <p:nvPicPr>
          <p:cNvPr id="8194" name="Picture 2" descr="C:\Users\Oliwia\Desktop\zdj\GVZA9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00174"/>
            <a:ext cx="3857652" cy="5143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Lodowisko i zwiedzanie zamku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Oliwia\Desktop\zdj\IMG_222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4291012" cy="3218259"/>
          </a:xfrm>
          <a:prstGeom prst="rect">
            <a:avLst/>
          </a:prstGeom>
          <a:noFill/>
        </p:spPr>
      </p:pic>
      <p:pic>
        <p:nvPicPr>
          <p:cNvPr id="9219" name="Picture 3" descr="C:\Users\Oliwia\Desktop\zdj\IMG_22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07326" y="1393410"/>
            <a:ext cx="4289425" cy="3217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liwia\Desktop\zdj\IMG_22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291012" cy="3218259"/>
          </a:xfrm>
          <a:prstGeom prst="rect">
            <a:avLst/>
          </a:prstGeom>
          <a:noFill/>
        </p:spPr>
      </p:pic>
      <p:pic>
        <p:nvPicPr>
          <p:cNvPr id="10243" name="Picture 3" descr="C:\Users\Oliwia\Desktop\zdj\IMG_22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289425" cy="3217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/>
              <a:t>Dzień 4</a:t>
            </a:r>
            <a:endParaRPr lang="pl-PL" sz="7200" dirty="0"/>
          </a:p>
        </p:txBody>
      </p:sp>
      <p:pic>
        <p:nvPicPr>
          <p:cNvPr id="7" name="Picture 2" descr="C:\Sandra\do 05,11,19\screeny\IMG_20190322_0023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478790" cy="267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5431" y="3063561"/>
            <a:ext cx="2606171" cy="463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4791" y="5301208"/>
            <a:ext cx="8610600" cy="88265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Wizyta w Muzeum Goi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Picture 2" descr="C:\Sandra\do 05,11,19\messenger\received_3258459482848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3786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nalezione obrazy dla zapytania muzeum goya fuendetod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091" y="1094765"/>
            <a:ext cx="450545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/>
              <a:t>Dzień 5</a:t>
            </a:r>
            <a:endParaRPr lang="pl-PL" sz="7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714488"/>
            <a:ext cx="33944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Sandra\do 05,11,19\whatsapp\IMG-20190323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634" y="476672"/>
            <a:ext cx="422182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Sandra\do 05,11,19\messenger\IMG_20190523_1826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7542"/>
            <a:ext cx="442667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Sandra\do 05,11,19\whatsapp\IMG-20190322-WA0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319" y="3787001"/>
            <a:ext cx="4005075" cy="300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Sandra\do 05,11,19\messenger\received_40432714369529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4586"/>
            <a:ext cx="4008294" cy="30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4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Impreza pożegnalna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Oliwia\Desktop\zdj\MGYB39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291012" cy="3218259"/>
          </a:xfrm>
          <a:prstGeom prst="rect">
            <a:avLst/>
          </a:prstGeom>
          <a:noFill/>
        </p:spPr>
      </p:pic>
      <p:pic>
        <p:nvPicPr>
          <p:cNvPr id="12291" name="Picture 3" descr="C:\Users\Oliwia\Desktop\zdj\IMG_25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90855" y="952823"/>
            <a:ext cx="2323307" cy="4132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/>
              <a:t>Dzień 1</a:t>
            </a:r>
            <a:endParaRPr lang="pl-PL" sz="7200" dirty="0"/>
          </a:p>
        </p:txBody>
      </p:sp>
      <p:pic>
        <p:nvPicPr>
          <p:cNvPr id="2050" name="Picture 2" descr="C:\Users\Oliwia\Desktop\zdj\CVDR4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857364"/>
            <a:ext cx="5429288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Sandra\do 05,11,19\whatsapp\IMG-20190322-WA0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Sandra\do 05,11,19\whatsapp\IMG-20190322-WA0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8060"/>
            <a:ext cx="3456384" cy="613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828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Zabawy w szkole i gry terenowe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Oliwia\Desktop\zdj\FNUW108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909221" cy="2922154"/>
          </a:xfrm>
          <a:prstGeom prst="rect">
            <a:avLst/>
          </a:prstGeom>
          <a:noFill/>
        </p:spPr>
      </p:pic>
      <p:pic>
        <p:nvPicPr>
          <p:cNvPr id="3075" name="Picture 3" descr="C:\Users\Oliwia\Desktop\zdj\ASRS786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9853" y="1571612"/>
            <a:ext cx="5194147" cy="292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sandra\Desktop\Nowy folder (2)\IMG_20190523_1825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24" y="347808"/>
            <a:ext cx="41044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andra\Desktop\Nowy folder (2)\IMG_20190523_1824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9118" y="347808"/>
            <a:ext cx="493007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ndra\Desktop\Nowy folder (2)\IMG_20190523_1825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89040"/>
            <a:ext cx="337523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10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iwia\Desktop\zdj\IMG_21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678038" y="1679362"/>
            <a:ext cx="4291012" cy="3218259"/>
          </a:xfrm>
          <a:prstGeom prst="rect">
            <a:avLst/>
          </a:prstGeom>
          <a:noFill/>
        </p:spPr>
      </p:pic>
      <p:pic>
        <p:nvPicPr>
          <p:cNvPr id="4099" name="Picture 3" descr="C:\Users\Oliwia\Desktop\zdj\IMG_216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64450" y="1679162"/>
            <a:ext cx="4289425" cy="3217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ndra\Desktop\Nowy folder (2)\IMG_20190523_18244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839" y="836712"/>
            <a:ext cx="596309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93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Oliwia\Desktop\zdj\IMG_E216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32" y="616745"/>
            <a:ext cx="3480792" cy="4641055"/>
          </a:xfrm>
          <a:prstGeom prst="rect">
            <a:avLst/>
          </a:prstGeom>
          <a:noFill/>
        </p:spPr>
      </p:pic>
      <p:pic>
        <p:nvPicPr>
          <p:cNvPr id="5123" name="Picture 3" descr="C:\Users\Oliwia\Desktop\zdj\EAVE5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642918"/>
            <a:ext cx="3422871" cy="466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/>
              <a:t>Dzień 2</a:t>
            </a:r>
            <a:endParaRPr lang="pl-PL" sz="7200" dirty="0"/>
          </a:p>
        </p:txBody>
      </p:sp>
      <p:pic>
        <p:nvPicPr>
          <p:cNvPr id="6146" name="Picture 2" descr="C:\Users\Oliwia\Desktop\zdj\IMG_2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3923" y="2078445"/>
            <a:ext cx="4749283" cy="3561962"/>
          </a:xfrm>
          <a:prstGeom prst="rect">
            <a:avLst/>
          </a:prstGeom>
          <a:noFill/>
        </p:spPr>
      </p:pic>
      <p:pic>
        <p:nvPicPr>
          <p:cNvPr id="4" name="Picture 3" descr="C:\Sandra\do 05,11,19\camera2 do 05.11.19\IMG_20190319_124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6894"/>
            <a:ext cx="361840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Wycieczka w góry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Oliwia\Desktop\zdj\IMG_219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5161" y="1250732"/>
            <a:ext cx="4291012" cy="3218259"/>
          </a:xfrm>
          <a:prstGeom prst="rect">
            <a:avLst/>
          </a:prstGeom>
          <a:noFill/>
        </p:spPr>
      </p:pic>
      <p:pic>
        <p:nvPicPr>
          <p:cNvPr id="7171" name="Picture 3" descr="C:\Users\Oliwia\Desktop\zdj\IMG_2208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47229" y="996449"/>
            <a:ext cx="2394744" cy="425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61</TotalTime>
  <Words>31</Words>
  <Application>Microsoft Office PowerPoint</Application>
  <PresentationFormat>Pokaz na ekranie (4:3)</PresentationFormat>
  <Paragraphs>11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Wędrówka</vt:lpstr>
      <vt:lpstr>Slajd 1</vt:lpstr>
      <vt:lpstr>Dzień 1</vt:lpstr>
      <vt:lpstr>Zabawy w szkole i gry terenowe</vt:lpstr>
      <vt:lpstr>Slajd 4</vt:lpstr>
      <vt:lpstr>Slajd 5</vt:lpstr>
      <vt:lpstr>Slajd 6</vt:lpstr>
      <vt:lpstr>Slajd 7</vt:lpstr>
      <vt:lpstr>Dzień 2</vt:lpstr>
      <vt:lpstr>Wycieczka w góry</vt:lpstr>
      <vt:lpstr>Slajd 10</vt:lpstr>
      <vt:lpstr>Slajd 11</vt:lpstr>
      <vt:lpstr>Dzień 3</vt:lpstr>
      <vt:lpstr>Lodowisko i zwiedzanie zamku</vt:lpstr>
      <vt:lpstr>Slajd 14</vt:lpstr>
      <vt:lpstr>Dzień 4</vt:lpstr>
      <vt:lpstr>Wizyta w Muzeum Goi</vt:lpstr>
      <vt:lpstr>Dzień 5</vt:lpstr>
      <vt:lpstr>Slajd 18</vt:lpstr>
      <vt:lpstr>Impreza pożegnalna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Oliwia</dc:creator>
  <cp:lastModifiedBy>Użytkownik systemu Windows</cp:lastModifiedBy>
  <cp:revision>9</cp:revision>
  <dcterms:created xsi:type="dcterms:W3CDTF">2019-05-29T19:19:49Z</dcterms:created>
  <dcterms:modified xsi:type="dcterms:W3CDTF">2019-05-30T06:06:16Z</dcterms:modified>
</cp:coreProperties>
</file>