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92E2F3-A957-4897-AE39-228CC061DCDB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488832" cy="1872207"/>
          </a:xfrm>
        </p:spPr>
        <p:txBody>
          <a:bodyPr/>
          <a:lstStyle/>
          <a:p>
            <a:r>
              <a:rPr lang="sk-SK" sz="5400" dirty="0" smtClean="0">
                <a:solidFill>
                  <a:schemeClr val="bg1"/>
                </a:solidFill>
                <a:latin typeface="+mj-lt"/>
              </a:rPr>
              <a:t>PROBIOTICS</a:t>
            </a:r>
            <a:endParaRPr lang="sk-SK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704856" cy="316835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Alexandra Oravcová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Nina </a:t>
            </a:r>
            <a:r>
              <a:rPr lang="sk-SK" dirty="0" err="1" smtClean="0">
                <a:solidFill>
                  <a:schemeClr val="bg1"/>
                </a:solidFill>
              </a:rPr>
              <a:t>Martičeková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Lenka Tokárová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Tamara </a:t>
            </a:r>
            <a:r>
              <a:rPr lang="sk-SK" dirty="0" err="1" smtClean="0">
                <a:solidFill>
                  <a:schemeClr val="bg1"/>
                </a:solidFill>
              </a:rPr>
              <a:t>Veliká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Gymnázium Cyrila </a:t>
            </a:r>
            <a:r>
              <a:rPr lang="sk-SK" b="1" dirty="0" err="1" smtClean="0">
                <a:solidFill>
                  <a:schemeClr val="bg1"/>
                </a:solidFill>
              </a:rPr>
              <a:t>Daxnera</a:t>
            </a:r>
            <a:r>
              <a:rPr lang="sk-SK" b="1" dirty="0" smtClean="0">
                <a:solidFill>
                  <a:schemeClr val="bg1"/>
                </a:solidFill>
              </a:rPr>
              <a:t>, Vranov nad Topľou</a:t>
            </a:r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SLOVAKIA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3172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5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036496" cy="313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6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" y="1844824"/>
            <a:ext cx="9145734" cy="324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3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1916832"/>
            <a:ext cx="917260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5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6839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5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7" y="2132856"/>
            <a:ext cx="922192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" y="2060848"/>
            <a:ext cx="907094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7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" r="28130"/>
          <a:stretch/>
        </p:blipFill>
        <p:spPr bwMode="auto">
          <a:xfrm>
            <a:off x="899592" y="449288"/>
            <a:ext cx="7504732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6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9"/>
            <a:ext cx="9144000" cy="282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4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1" y="1988840"/>
            <a:ext cx="9165262" cy="298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3944813"/>
            <a:ext cx="8229600" cy="2913187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dirty="0" err="1" smtClean="0">
                <a:solidFill>
                  <a:schemeClr val="tx1"/>
                </a:solidFill>
              </a:rPr>
              <a:t>Our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school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carried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out</a:t>
            </a:r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survey</a:t>
            </a:r>
            <a:r>
              <a:rPr lang="sk-SK" dirty="0" smtClean="0">
                <a:solidFill>
                  <a:schemeClr val="tx1"/>
                </a:solidFill>
              </a:rPr>
              <a:t> on </a:t>
            </a:r>
            <a:r>
              <a:rPr lang="sk-SK" dirty="0" err="1" smtClean="0">
                <a:solidFill>
                  <a:schemeClr val="tx1"/>
                </a:solidFill>
              </a:rPr>
              <a:t>the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use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of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probiotics</a:t>
            </a:r>
            <a:r>
              <a:rPr lang="sk-SK" dirty="0" smtClean="0">
                <a:solidFill>
                  <a:schemeClr val="tx1"/>
                </a:solidFill>
              </a:rPr>
              <a:t> and </a:t>
            </a:r>
            <a:r>
              <a:rPr lang="sk-SK" dirty="0" err="1" smtClean="0">
                <a:solidFill>
                  <a:schemeClr val="tx1"/>
                </a:solidFill>
              </a:rPr>
              <a:t>their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occurence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r>
              <a:rPr lang="sk-SK" dirty="0" err="1" smtClean="0">
                <a:solidFill>
                  <a:schemeClr val="tx1"/>
                </a:solidFill>
              </a:rPr>
              <a:t>We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collected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data</a:t>
            </a:r>
            <a:r>
              <a:rPr lang="sk-SK" dirty="0" smtClean="0">
                <a:solidFill>
                  <a:schemeClr val="tx1"/>
                </a:solidFill>
              </a:rPr>
              <a:t>.  </a:t>
            </a:r>
            <a:r>
              <a:rPr lang="sk-SK" dirty="0" err="1" smtClean="0">
                <a:solidFill>
                  <a:schemeClr val="tx1"/>
                </a:solidFill>
              </a:rPr>
              <a:t>Mostly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our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students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took</a:t>
            </a:r>
            <a:r>
              <a:rPr lang="sk-SK" dirty="0" smtClean="0">
                <a:solidFill>
                  <a:schemeClr val="tx1"/>
                </a:solidFill>
              </a:rPr>
              <a:t> part in </a:t>
            </a:r>
            <a:r>
              <a:rPr lang="sk-SK" dirty="0" err="1" smtClean="0">
                <a:solidFill>
                  <a:schemeClr val="tx1"/>
                </a:solidFill>
              </a:rPr>
              <a:t>the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survey</a:t>
            </a:r>
            <a:r>
              <a:rPr lang="sk-SK" dirty="0" smtClean="0">
                <a:solidFill>
                  <a:schemeClr val="tx1"/>
                </a:solidFill>
              </a:rPr>
              <a:t> and </a:t>
            </a:r>
            <a:r>
              <a:rPr lang="sk-SK" dirty="0" err="1" smtClean="0">
                <a:solidFill>
                  <a:schemeClr val="tx1"/>
                </a:solidFill>
              </a:rPr>
              <a:t>we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came</a:t>
            </a:r>
            <a:r>
              <a:rPr lang="sk-SK" dirty="0" smtClean="0">
                <a:solidFill>
                  <a:schemeClr val="tx1"/>
                </a:solidFill>
              </a:rPr>
              <a:t> to </a:t>
            </a:r>
            <a:r>
              <a:rPr lang="sk-SK" dirty="0" err="1" smtClean="0">
                <a:solidFill>
                  <a:schemeClr val="tx1"/>
                </a:solidFill>
              </a:rPr>
              <a:t>these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results</a:t>
            </a:r>
            <a:r>
              <a:rPr lang="sk-SK" dirty="0" smtClean="0">
                <a:solidFill>
                  <a:schemeClr val="tx1"/>
                </a:solidFill>
              </a:rPr>
              <a:t>: 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8881"/>
            <a:ext cx="4788024" cy="319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" y="2132856"/>
            <a:ext cx="917438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The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results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showed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that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many</a:t>
            </a:r>
            <a:r>
              <a:rPr lang="sk-SK" dirty="0" smtClean="0">
                <a:solidFill>
                  <a:schemeClr val="tx1"/>
                </a:solidFill>
              </a:rPr>
              <a:t>  </a:t>
            </a:r>
            <a:r>
              <a:rPr lang="sk-SK" dirty="0" err="1" smtClean="0">
                <a:solidFill>
                  <a:schemeClr val="tx1"/>
                </a:solidFill>
              </a:rPr>
              <a:t>young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people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have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knowledge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about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probiotics</a:t>
            </a:r>
            <a:r>
              <a:rPr lang="sk-SK" dirty="0" smtClean="0">
                <a:solidFill>
                  <a:schemeClr val="tx1"/>
                </a:solidFill>
              </a:rPr>
              <a:t> and </a:t>
            </a:r>
            <a:r>
              <a:rPr lang="sk-SK" dirty="0" err="1" smtClean="0">
                <a:solidFill>
                  <a:schemeClr val="tx1"/>
                </a:solidFill>
              </a:rPr>
              <a:t>their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use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Probiotics are made up of good bacteria that helps keep your body healthy and working well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sk-SK" dirty="0" smtClean="0">
                <a:solidFill>
                  <a:schemeClr val="tx1"/>
                </a:solidFill>
              </a:rPr>
              <a:t> So </a:t>
            </a:r>
            <a:r>
              <a:rPr lang="sk-SK" dirty="0" err="1" smtClean="0">
                <a:solidFill>
                  <a:schemeClr val="tx1"/>
                </a:solidFill>
              </a:rPr>
              <a:t>take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your</a:t>
            </a:r>
            <a:r>
              <a:rPr lang="sk-SK" dirty="0" smtClean="0">
                <a:solidFill>
                  <a:schemeClr val="tx1"/>
                </a:solidFill>
              </a:rPr>
              <a:t>  </a:t>
            </a:r>
            <a:r>
              <a:rPr lang="sk-SK" dirty="0" err="1" smtClean="0">
                <a:solidFill>
                  <a:schemeClr val="tx1"/>
                </a:solidFill>
              </a:rPr>
              <a:t>probiotics</a:t>
            </a:r>
            <a:r>
              <a:rPr lang="sk-SK" dirty="0" smtClean="0">
                <a:solidFill>
                  <a:schemeClr val="tx1"/>
                </a:solidFill>
              </a:rPr>
              <a:t>  </a:t>
            </a:r>
            <a:r>
              <a:rPr lang="sk-SK" dirty="0" err="1" smtClean="0">
                <a:solidFill>
                  <a:schemeClr val="tx1"/>
                </a:solidFill>
              </a:rPr>
              <a:t>everyday</a:t>
            </a:r>
            <a:r>
              <a:rPr lang="sk-SK" dirty="0" smtClean="0">
                <a:solidFill>
                  <a:schemeClr val="tx1"/>
                </a:solidFill>
              </a:rPr>
              <a:t>  and  </a:t>
            </a:r>
            <a:r>
              <a:rPr lang="sk-SK" dirty="0" err="1" smtClean="0">
                <a:solidFill>
                  <a:schemeClr val="tx1"/>
                </a:solidFill>
              </a:rPr>
              <a:t>be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healthy</a:t>
            </a:r>
            <a:r>
              <a:rPr lang="sk-SK" dirty="0" smtClean="0">
                <a:solidFill>
                  <a:schemeClr val="tx1"/>
                </a:solidFill>
              </a:rPr>
              <a:t>! </a:t>
            </a:r>
            <a:r>
              <a:rPr lang="sk-SK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24925"/>
            <a:ext cx="6790769" cy="339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01265" cy="322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1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52449" cy="322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05306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32539" cy="311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2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9144000" cy="321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327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7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</TotalTime>
  <Words>94</Words>
  <Application>Microsoft Office PowerPoint</Application>
  <PresentationFormat>Prezentácia na obrazovke (4:3)</PresentationFormat>
  <Paragraphs>9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Courier New</vt:lpstr>
      <vt:lpstr>Palatino Linotype</vt:lpstr>
      <vt:lpstr>Wingdings</vt:lpstr>
      <vt:lpstr>Exekutíva</vt:lpstr>
      <vt:lpstr>PROBIOTICS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PROBIOTICS</dc:title>
  <dc:creator>Martiček Jozef</dc:creator>
  <cp:lastModifiedBy>744BK</cp:lastModifiedBy>
  <cp:revision>10</cp:revision>
  <dcterms:created xsi:type="dcterms:W3CDTF">2020-10-29T18:59:29Z</dcterms:created>
  <dcterms:modified xsi:type="dcterms:W3CDTF">2020-11-01T17:42:36Z</dcterms:modified>
</cp:coreProperties>
</file>