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C7A6C-06DA-431E-8BF4-9EDBFAD4C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27325"/>
            <a:ext cx="6815669" cy="1515533"/>
          </a:xfrm>
        </p:spPr>
        <p:txBody>
          <a:bodyPr/>
          <a:lstStyle/>
          <a:p>
            <a:r>
              <a:rPr lang="en-US" sz="4800" dirty="0"/>
              <a:t>PROBIOTICS AWARENESS SURVEY</a:t>
            </a:r>
            <a:endParaRPr lang="el-GR" sz="4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A627CF9-CF41-4AA2-B6C9-AB8AC61F5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72908"/>
            <a:ext cx="6815669" cy="1320802"/>
          </a:xfrm>
        </p:spPr>
        <p:txBody>
          <a:bodyPr/>
          <a:lstStyle/>
          <a:p>
            <a:r>
              <a:rPr lang="en-US" dirty="0"/>
              <a:t>RESULTS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50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5283729-A3A3-4C34-9B84-4D1B993A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617" y="618200"/>
            <a:ext cx="7030765" cy="5621599"/>
          </a:xfrm>
        </p:spPr>
      </p:pic>
    </p:spTree>
    <p:extLst>
      <p:ext uri="{BB962C8B-B14F-4D97-AF65-F5344CB8AC3E}">
        <p14:creationId xmlns:p14="http://schemas.microsoft.com/office/powerpoint/2010/main" val="390683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9F5E91D-E8C3-4FF2-90CE-8DFAFA761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056" y="661520"/>
            <a:ext cx="6995887" cy="5534959"/>
          </a:xfrm>
        </p:spPr>
      </p:pic>
    </p:spTree>
    <p:extLst>
      <p:ext uri="{BB962C8B-B14F-4D97-AF65-F5344CB8AC3E}">
        <p14:creationId xmlns:p14="http://schemas.microsoft.com/office/powerpoint/2010/main" val="294550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E412F945-0B66-4379-8B69-2090C39F4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548" y="1219201"/>
            <a:ext cx="9617737" cy="4101070"/>
          </a:xfrm>
        </p:spPr>
      </p:pic>
    </p:spTree>
    <p:extLst>
      <p:ext uri="{BB962C8B-B14F-4D97-AF65-F5344CB8AC3E}">
        <p14:creationId xmlns:p14="http://schemas.microsoft.com/office/powerpoint/2010/main" val="272320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C6F16CA-F02C-4A5B-A0E0-C3005701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467" y="1089213"/>
            <a:ext cx="9135066" cy="4239532"/>
          </a:xfrm>
        </p:spPr>
      </p:pic>
    </p:spTree>
    <p:extLst>
      <p:ext uri="{BB962C8B-B14F-4D97-AF65-F5344CB8AC3E}">
        <p14:creationId xmlns:p14="http://schemas.microsoft.com/office/powerpoint/2010/main" val="21249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123784-2B8A-419E-ACD8-67C8494C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66" y="810521"/>
            <a:ext cx="5861087" cy="5236957"/>
          </a:xfr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FBD603B-D394-45BA-8932-81998F3C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71" y="1070039"/>
            <a:ext cx="5984174" cy="47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7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276F4B5-C498-44CE-A28F-39DB21E0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280" y="621899"/>
            <a:ext cx="7071439" cy="5614201"/>
          </a:xfrm>
        </p:spPr>
      </p:pic>
    </p:spTree>
    <p:extLst>
      <p:ext uri="{BB962C8B-B14F-4D97-AF65-F5344CB8AC3E}">
        <p14:creationId xmlns:p14="http://schemas.microsoft.com/office/powerpoint/2010/main" val="266284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78A8CF7D-9E44-46B5-B34B-76B1587A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759" y="627942"/>
            <a:ext cx="7094481" cy="5602115"/>
          </a:xfrm>
        </p:spPr>
      </p:pic>
    </p:spTree>
    <p:extLst>
      <p:ext uri="{BB962C8B-B14F-4D97-AF65-F5344CB8AC3E}">
        <p14:creationId xmlns:p14="http://schemas.microsoft.com/office/powerpoint/2010/main" val="273993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6D27D91-B8D0-4CDC-AA5C-2509EFF04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337" y="611301"/>
            <a:ext cx="6993325" cy="5635398"/>
          </a:xfrm>
        </p:spPr>
      </p:pic>
    </p:spTree>
    <p:extLst>
      <p:ext uri="{BB962C8B-B14F-4D97-AF65-F5344CB8AC3E}">
        <p14:creationId xmlns:p14="http://schemas.microsoft.com/office/powerpoint/2010/main" val="41898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8F7B396-221A-49BE-BCBB-0CB26D38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919" y="998484"/>
            <a:ext cx="9132161" cy="4256432"/>
          </a:xfrm>
        </p:spPr>
      </p:pic>
    </p:spTree>
    <p:extLst>
      <p:ext uri="{BB962C8B-B14F-4D97-AF65-F5344CB8AC3E}">
        <p14:creationId xmlns:p14="http://schemas.microsoft.com/office/powerpoint/2010/main" val="30520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11AF1FA-E12D-414D-86D1-7AC5DEDE2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731" y="1297609"/>
            <a:ext cx="9064537" cy="4262782"/>
          </a:xfrm>
        </p:spPr>
      </p:pic>
    </p:spTree>
    <p:extLst>
      <p:ext uri="{BB962C8B-B14F-4D97-AF65-F5344CB8AC3E}">
        <p14:creationId xmlns:p14="http://schemas.microsoft.com/office/powerpoint/2010/main" val="16610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6F28AAC-E6D6-42FD-98CA-76D9ACC8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48" y="592669"/>
            <a:ext cx="8644503" cy="5672662"/>
          </a:xfrm>
        </p:spPr>
      </p:pic>
    </p:spTree>
    <p:extLst>
      <p:ext uri="{BB962C8B-B14F-4D97-AF65-F5344CB8AC3E}">
        <p14:creationId xmlns:p14="http://schemas.microsoft.com/office/powerpoint/2010/main" val="58328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92B9C2A-5562-4F38-B5BF-BD8DF02E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126" y="656697"/>
            <a:ext cx="6985748" cy="5544606"/>
          </a:xfrm>
        </p:spPr>
      </p:pic>
    </p:spTree>
    <p:extLst>
      <p:ext uri="{BB962C8B-B14F-4D97-AF65-F5344CB8AC3E}">
        <p14:creationId xmlns:p14="http://schemas.microsoft.com/office/powerpoint/2010/main" val="4154874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4</Words>
  <Application>Microsoft Office PowerPoint</Application>
  <PresentationFormat>Ευρεία οθόνη</PresentationFormat>
  <Paragraphs>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Garamond</vt:lpstr>
      <vt:lpstr>Οργανικό</vt:lpstr>
      <vt:lpstr>PROBIOTICS AWARENESS SURVEY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PROBIOTICS AWARENESS SURVEY</dc:title>
  <dc:creator>ΑΣΠΑΣΙΑ</dc:creator>
  <cp:lastModifiedBy>ΑΣΠΑΣΙΑ</cp:lastModifiedBy>
  <cp:revision>3</cp:revision>
  <dcterms:created xsi:type="dcterms:W3CDTF">2020-10-08T17:56:34Z</dcterms:created>
  <dcterms:modified xsi:type="dcterms:W3CDTF">2020-10-08T18:23:13Z</dcterms:modified>
</cp:coreProperties>
</file>