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8" r:id="rId7"/>
    <p:sldId id="269" r:id="rId8"/>
    <p:sldId id="260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564A97-9CEB-4485-8375-16214BB92729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    CHYTRÁ KMOTRA LIŠKA</a:t>
            </a:r>
            <a:br>
              <a:rPr lang="cs-CZ" dirty="0" smtClean="0"/>
            </a:br>
            <a:r>
              <a:rPr lang="cs-CZ" dirty="0" smtClean="0"/>
              <a:t>                                                </a:t>
            </a:r>
            <a:r>
              <a:rPr lang="cs-CZ" sz="2800" dirty="0" smtClean="0"/>
              <a:t>A LESNÍ SKŘÍTKOVÉ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611560" y="476672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cs-CZ" sz="2000" dirty="0">
                <a:solidFill>
                  <a:srgbClr val="4E3B30"/>
                </a:solidFill>
              </a:rPr>
              <a:t>6. mateřská škola Plzeň, Republikánská 25, příspěvková organizace</a:t>
            </a:r>
          </a:p>
        </p:txBody>
      </p:sp>
      <p:pic>
        <p:nvPicPr>
          <p:cNvPr id="1027" name="Picture 3" descr="\\fs2.plzen-edu.cz\UsrMS6$\ms6.banikovama\Plocha\les-18\IMG_20181119_105424_resized_20181119_1054557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991525" cy="43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16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… a </a:t>
            </a:r>
            <a:r>
              <a:rPr lang="cs-CZ" sz="2400" dirty="0" smtClean="0"/>
              <a:t>je tu příběh o chytré kmotře lišce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4339"/>
            <a:ext cx="8629724" cy="489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03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09959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       Slovníček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							</a:t>
            </a:r>
            <a:r>
              <a:rPr lang="cs-CZ" sz="2000" dirty="0" err="1" smtClean="0"/>
              <a:t>vocabulary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7544" y="306896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omic Sans MS" panose="030F0702030302020204" pitchFamily="66" charset="0"/>
              </a:rPr>
              <a:t>              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liška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	             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les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	             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skřítek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cs-CZ" sz="1600" dirty="0" smtClean="0">
                <a:latin typeface="Comic Sans MS" panose="030F0702030302020204" pitchFamily="66" charset="0"/>
              </a:rPr>
              <a:t>              </a:t>
            </a:r>
            <a:r>
              <a:rPr lang="cs-CZ" sz="1600" dirty="0" smtClean="0">
                <a:latin typeface="Comic Sans MS" panose="030F0702030302020204" pitchFamily="66" charset="0"/>
              </a:rPr>
              <a:t> fox</a:t>
            </a:r>
            <a:r>
              <a:rPr lang="cs-CZ" sz="1600" dirty="0" smtClean="0">
                <a:latin typeface="Comic Sans MS" panose="030F0702030302020204" pitchFamily="66" charset="0"/>
              </a:rPr>
              <a:t>		             </a:t>
            </a:r>
            <a:r>
              <a:rPr lang="cs-CZ" sz="1600" dirty="0" err="1" smtClean="0">
                <a:latin typeface="Comic Sans MS" panose="030F0702030302020204" pitchFamily="66" charset="0"/>
              </a:rPr>
              <a:t>wood</a:t>
            </a:r>
            <a:r>
              <a:rPr lang="cs-CZ" sz="1600" dirty="0" smtClean="0">
                <a:latin typeface="Comic Sans MS" panose="030F0702030302020204" pitchFamily="66" charset="0"/>
              </a:rPr>
              <a:t>    </a:t>
            </a:r>
            <a:r>
              <a:rPr lang="cs-CZ" sz="1600" dirty="0" smtClean="0">
                <a:latin typeface="Comic Sans MS" panose="030F0702030302020204" pitchFamily="66" charset="0"/>
              </a:rPr>
              <a:t>		            </a:t>
            </a:r>
            <a:r>
              <a:rPr lang="cs-CZ" sz="1600" dirty="0" smtClean="0">
                <a:latin typeface="Comic Sans MS" panose="030F0702030302020204" pitchFamily="66" charset="0"/>
              </a:rPr>
              <a:t>   </a:t>
            </a:r>
            <a:r>
              <a:rPr lang="cs-CZ" sz="1600" dirty="0" err="1" smtClean="0">
                <a:latin typeface="Comic Sans MS" panose="030F0702030302020204" pitchFamily="66" charset="0"/>
              </a:rPr>
              <a:t>dwarf</a:t>
            </a:r>
            <a:endParaRPr lang="cs-CZ" sz="1600" dirty="0">
              <a:latin typeface="Comic Sans MS" panose="030F0702030302020204" pitchFamily="66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5805264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             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kaštan 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	        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příroda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	         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žalud</a:t>
            </a:r>
            <a:endParaRPr lang="cs-CZ" sz="1600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cs-CZ" sz="1600" b="1" dirty="0">
                <a:latin typeface="Comic Sans MS" panose="030F0702030302020204" pitchFamily="66" charset="0"/>
              </a:rPr>
              <a:t> </a:t>
            </a:r>
            <a:r>
              <a:rPr lang="cs-CZ" sz="1600" b="1" dirty="0" smtClean="0">
                <a:latin typeface="Comic Sans MS" panose="030F0702030302020204" pitchFamily="66" charset="0"/>
              </a:rPr>
              <a:t>      </a:t>
            </a:r>
            <a:r>
              <a:rPr lang="cs-CZ" sz="1600" dirty="0" err="1" smtClean="0">
                <a:latin typeface="Comic Sans MS" panose="030F0702030302020204" pitchFamily="66" charset="0"/>
              </a:rPr>
              <a:t>chestnut</a:t>
            </a:r>
            <a:r>
              <a:rPr lang="cs-CZ" sz="1600" dirty="0" smtClean="0">
                <a:latin typeface="Comic Sans MS" panose="030F0702030302020204" pitchFamily="66" charset="0"/>
              </a:rPr>
              <a:t> </a:t>
            </a:r>
            <a:r>
              <a:rPr lang="cs-CZ" sz="1600" dirty="0" smtClean="0">
                <a:latin typeface="Comic Sans MS" panose="030F0702030302020204" pitchFamily="66" charset="0"/>
              </a:rPr>
              <a:t>		              </a:t>
            </a:r>
            <a:r>
              <a:rPr lang="cs-CZ" sz="1600" dirty="0" err="1" smtClean="0">
                <a:latin typeface="Comic Sans MS" panose="030F0702030302020204" pitchFamily="66" charset="0"/>
              </a:rPr>
              <a:t>nature</a:t>
            </a:r>
            <a:r>
              <a:rPr lang="cs-CZ" sz="1600" dirty="0" smtClean="0">
                <a:latin typeface="Comic Sans MS" panose="030F0702030302020204" pitchFamily="66" charset="0"/>
              </a:rPr>
              <a:t>		              </a:t>
            </a:r>
            <a:r>
              <a:rPr lang="cs-CZ" sz="1600" dirty="0" smtClean="0">
                <a:latin typeface="Comic Sans MS" panose="030F0702030302020204" pitchFamily="66" charset="0"/>
              </a:rPr>
              <a:t> </a:t>
            </a:r>
            <a:r>
              <a:rPr lang="cs-CZ" sz="1600" dirty="0" err="1" smtClean="0">
                <a:latin typeface="Comic Sans MS" panose="030F0702030302020204" pitchFamily="66" charset="0"/>
              </a:rPr>
              <a:t>acorn</a:t>
            </a:r>
            <a:endParaRPr lang="cs-CZ" sz="1600" dirty="0"/>
          </a:p>
        </p:txBody>
      </p:sp>
      <p:pic>
        <p:nvPicPr>
          <p:cNvPr id="7170" name="Picture 2" descr="\\fs2.plzen-edu.cz\UsrMS6$\ms6.banikovama\Plocha\les-18\IMG_20181122_144432_resized_20181122_025307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58" y="1164781"/>
            <a:ext cx="1375361" cy="189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fs2.plzen-edu.cz\UsrMS6$\ms6.banikovama\Plocha\les-18\liška-8 – kop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8" y="1257866"/>
            <a:ext cx="1578075" cy="17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fs2.plzen-edu.cz\UsrMS6$\ms6.banikovama\Plocha\les-18\liška-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79" y="1301532"/>
            <a:ext cx="2723417" cy="170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\\fs2.plzen-edu.cz\UsrMS6$\ms6.banikovama\Plocha\les-18\skřítkové\IMG_20181122_122505_resized_20181122_1255305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8" y="3659493"/>
            <a:ext cx="1500790" cy="21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\\fs2.plzen-edu.cz\UsrMS6$\ms6.banikovama\Plocha\les-18\skřítkové\IMG_20181122_122446_resized_20181122_1255299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112" y="3773545"/>
            <a:ext cx="1347907" cy="205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\\fs2.plzen-edu.cz\UsrMS6$\ms6.banikovama\Plocha\les-18\skřítkové\IMG_20181122_122530_resized_20181122_1259107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73545"/>
            <a:ext cx="2664296" cy="182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4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6467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SLOŽILI A DOTVOŘILI JSME SI </a:t>
            </a:r>
            <a:br>
              <a:rPr lang="cs-CZ" sz="2400" dirty="0" smtClean="0"/>
            </a:br>
            <a:r>
              <a:rPr lang="cs-CZ" sz="2400" dirty="0" smtClean="0"/>
              <a:t>JEDNODUCHÉ ORIGAMI </a:t>
            </a:r>
            <a:endParaRPr lang="cs-CZ" sz="2400" dirty="0"/>
          </a:p>
        </p:txBody>
      </p:sp>
      <p:pic>
        <p:nvPicPr>
          <p:cNvPr id="2050" name="Picture 2" descr="\\fs2.plzen-edu.cz\UsrMS6$\ms6.banikovama\Plocha\les-18\IMG_20181115_201634_resized_20181116_071048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78" y="1621870"/>
            <a:ext cx="2808312" cy="480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fs2.plzen-edu.cz\UsrMS6$\ms6.banikovama\Plocha\les-18\IMG_20181114_074835_resized_20181116_070222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0439"/>
            <a:ext cx="3456384" cy="61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62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18002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OBARVILI JSME PAPÍR NA REZAVO – SLOŽILI TVAR HLAVY ZALOŽENÍM TVÁŘÍ – VYSTŘIHLI OČI – DOKRESLILI DETAILY – DOLEPILI ČENICH – A JE TU LIŠKA</a:t>
            </a:r>
            <a:endParaRPr lang="cs-CZ" sz="2400" dirty="0"/>
          </a:p>
        </p:txBody>
      </p:sp>
      <p:pic>
        <p:nvPicPr>
          <p:cNvPr id="3074" name="Picture 2" descr="\\fs2.plzen-edu.cz\UsrMS6$\ms6.banikovama\Plocha\les-18\IMG_20181114_075228_resized_20181116_070223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48798"/>
            <a:ext cx="2448272" cy="433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fs2.plzen-edu.cz\UsrMS6$\ms6.banikovama\Plocha\les-18\IMG_20181114_075640_resized_20181116_070222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2578714" cy="45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fs2.plzen-edu.cz\UsrMS6$\ms6.banikovama\Plocha\les-18\IMG_20181114_075744_resized_20181116_070314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48798"/>
            <a:ext cx="2376264" cy="420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7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A DALŠÍ </a:t>
            </a:r>
            <a:r>
              <a:rPr lang="cs-CZ" sz="2400" dirty="0" smtClean="0"/>
              <a:t>ZVÍŘÁTKA Z LESA</a:t>
            </a:r>
            <a:endParaRPr lang="cs-CZ" sz="2400" dirty="0"/>
          </a:p>
        </p:txBody>
      </p:sp>
      <p:pic>
        <p:nvPicPr>
          <p:cNvPr id="1026" name="Picture 2" descr="\\fs2.plzen-edu.cz\UsrMS6$\ms6.banikovama\Plocha\les-18\IMG_20181118_164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1872208" cy="150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s2.plzen-edu.cz\UsrMS6$\ms6.banikovama\Plocha\les-18\IMG_20181118_164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43" y="1226445"/>
            <a:ext cx="1995254" cy="220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fs2.plzen-edu.cz\UsrMS6$\ms6.banikovama\Plocha\les-18\IMG_20181118_1647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733" y="4787262"/>
            <a:ext cx="2466065" cy="167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fs2.plzen-edu.cz\UsrMS6$\ms6.banikovama\Plocha\les-18\IMG_20181118_1647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398" y="1226445"/>
            <a:ext cx="2044344" cy="162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fs2.plzen-edu.cz\UsrMS6$\ms6.banikovama\Plocha\les-18\IMG_20181118_1647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9040"/>
            <a:ext cx="3169931" cy="235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fs2.plzen-edu.cz\UsrMS6$\ms6.banikovama\Plocha\les-18\IMG_20181118_1648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844" y="3356992"/>
            <a:ext cx="1465451" cy="99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fs2.plzen-edu.cz\UsrMS6$\ms6.banikovama\Plocha\les-18\IMG_20181118_1649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1695653" cy="124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fs2.plzen-edu.cz\UsrMS6$\ms6.banikovama\Plocha\les-18\IMG_20181118_1649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7" y="5238269"/>
            <a:ext cx="1768045" cy="122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fs2.plzen-edu.cz\UsrMS6$\ms6.banikovama\Plocha\les-18\IMG_20181118_16483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4" y="3356992"/>
            <a:ext cx="2303807" cy="1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92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 LESNÍ SKŘÍTKOVÉ Z PŘÍRODNIN - ZDOBÍME</a:t>
            </a:r>
            <a:endParaRPr lang="cs-CZ" sz="2400" dirty="0"/>
          </a:p>
        </p:txBody>
      </p:sp>
      <p:pic>
        <p:nvPicPr>
          <p:cNvPr id="5" name="Picture 2" descr="\\fs2.plzen-edu.cz\UsrMS6$\ms6.banikovama\Plocha\les-18\skřítkové\IMG_20181122_122926_resized_20181122_1256019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45458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fs2.plzen-edu.cz\UsrMS6$\ms6.banikovama\Plocha\les-18\skřítkové\IMG_20181122_122952_resized_20181122_1256022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348681" cy="516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39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4E3B30"/>
                </a:solidFill>
              </a:rPr>
              <a:t>A LESNÍ SKŘÍTKOVÉ Z PŘÍRODNIN </a:t>
            </a:r>
            <a:r>
              <a:rPr lang="cs-CZ" sz="2400" dirty="0" smtClean="0">
                <a:solidFill>
                  <a:srgbClr val="4E3B30"/>
                </a:solidFill>
              </a:rPr>
              <a:t>– ZDOBÍME PODRUHÉ</a:t>
            </a:r>
            <a:endParaRPr lang="cs-CZ" dirty="0"/>
          </a:p>
        </p:txBody>
      </p:sp>
      <p:pic>
        <p:nvPicPr>
          <p:cNvPr id="4098" name="Picture 2" descr="\\fs2.plzen-edu.cz\UsrMS6$\ms6.banikovama\Plocha\les-18\skřítkové\IMG_20181122_122858_resized_20181122_0108382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2949862" cy="488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fs2.plzen-edu.cz\UsrMS6$\ms6.banikovama\Plocha\les-18\skřítkové\IMG_20181122_085219_resized_20181122_1256026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2861320" cy="50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0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4E3B30"/>
                </a:solidFill>
              </a:rPr>
              <a:t>A LESNÍ SKŘÍTKOVÉ Z PŘÍRODNIN </a:t>
            </a:r>
            <a:endParaRPr lang="cs-CZ" dirty="0"/>
          </a:p>
        </p:txBody>
      </p:sp>
      <p:pic>
        <p:nvPicPr>
          <p:cNvPr id="5122" name="Picture 2" descr="\\fs2.plzen-edu.cz\UsrMS6$\ms6.banikovama\Plocha\les-18\skřítkové\IMG_20181122_122616_resized_20181122_1259103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244">
            <a:off x="682173" y="1393835"/>
            <a:ext cx="3552542" cy="492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fs2.plzen-edu.cz\UsrMS6$\ms6.banikovama\Plocha\les-18\skřítkové\IMG_20181122_122703_resized_20181122_1259099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545">
            <a:off x="5005102" y="1393729"/>
            <a:ext cx="3518532" cy="492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245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955576"/>
          </a:xfrm>
        </p:spPr>
        <p:txBody>
          <a:bodyPr>
            <a:normAutofit/>
          </a:bodyPr>
          <a:lstStyle/>
          <a:p>
            <a:r>
              <a:rPr lang="cs-CZ" sz="2400" dirty="0"/>
              <a:t>A LESNÍ SKŘÍTKOVÉ Z PŘÍRODNIN - </a:t>
            </a:r>
            <a:r>
              <a:rPr lang="cs-CZ" sz="2400" dirty="0" smtClean="0"/>
              <a:t>MALUJEME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                                                      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4191000" cy="5055840"/>
          </a:xfrm>
        </p:spPr>
        <p:txBody>
          <a:bodyPr>
            <a:normAutofit/>
          </a:bodyPr>
          <a:lstStyle/>
          <a:p>
            <a:r>
              <a:rPr lang="cs-CZ" sz="1600" dirty="0" smtClean="0"/>
              <a:t>                                                  </a:t>
            </a:r>
          </a:p>
          <a:p>
            <a:endParaRPr lang="cs-CZ" sz="1600" dirty="0"/>
          </a:p>
        </p:txBody>
      </p:sp>
      <p:pic>
        <p:nvPicPr>
          <p:cNvPr id="6146" name="Picture 2" descr="\\fs2.plzen-edu.cz\UsrMS6$\ms6.banikovama\Plocha\les-18\skřítkové\IMG_20181122_122505_resized_20181122_1255305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090">
            <a:off x="783151" y="1453914"/>
            <a:ext cx="3390905" cy="484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fs2.plzen-edu.cz\UsrMS6$\ms6.banikovama\Plocha\les-18\skřítkové\IMG_20181122_122446_resized_20181122_1255299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605">
            <a:off x="5094924" y="1393703"/>
            <a:ext cx="3297730" cy="503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81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TENTOKRÁT JE TU PŘÍBĚH O CHYTRÉ KMOTŘE LIŠCE</a:t>
            </a:r>
            <a:endParaRPr lang="cs-CZ" sz="2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cs-CZ" sz="3600" dirty="0">
              <a:latin typeface="Calibri"/>
              <a:ea typeface="Calibri"/>
              <a:cs typeface="Times New Roman"/>
            </a:endParaRPr>
          </a:p>
          <a:p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621289" cy="540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981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232</TotalTime>
  <Words>101</Words>
  <Application>Microsoft Office PowerPoint</Application>
  <PresentationFormat>Předvádění na obrazovce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Cesta</vt:lpstr>
      <vt:lpstr>      CHYTRÁ KMOTRA LIŠKA                                                 A LESNÍ SKŘÍTKOVÉ</vt:lpstr>
      <vt:lpstr>SLOŽILI A DOTVOŘILI JSME SI  JEDNODUCHÉ ORIGAMI </vt:lpstr>
      <vt:lpstr>OBARVILI JSME PAPÍR NA REZAVO – SLOŽILI TVAR HLAVY ZALOŽENÍM TVÁŘÍ – VYSTŘIHLI OČI – DOKRESLILI DETAILY – DOLEPILI ČENICH – A JE TU LIŠKA</vt:lpstr>
      <vt:lpstr>A DALŠÍ ZVÍŘÁTKA Z LESA</vt:lpstr>
      <vt:lpstr>A LESNÍ SKŘÍTKOVÉ Z PŘÍRODNIN - ZDOBÍME</vt:lpstr>
      <vt:lpstr>A LESNÍ SKŘÍTKOVÉ Z PŘÍRODNIN – ZDOBÍME PODRUHÉ</vt:lpstr>
      <vt:lpstr>A LESNÍ SKŘÍTKOVÉ Z PŘÍRODNIN </vt:lpstr>
      <vt:lpstr>A LESNÍ SKŘÍTKOVÉ Z PŘÍRODNIN - MALUJEME                                                         </vt:lpstr>
      <vt:lpstr>TENTOKRÁT JE TU PŘÍBĚH O CHYTRÉ KMOTŘE LIŠCE</vt:lpstr>
      <vt:lpstr>… a je tu příběh o chytré kmotře lišce</vt:lpstr>
      <vt:lpstr>       Slovníček         vocabulary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se děje v trávě                       z pavučiny trampolína</dc:title>
  <dc:creator>Baníková Martina</dc:creator>
  <cp:lastModifiedBy>Baníková Martina</cp:lastModifiedBy>
  <cp:revision>27</cp:revision>
  <dcterms:created xsi:type="dcterms:W3CDTF">2018-10-15T08:32:40Z</dcterms:created>
  <dcterms:modified xsi:type="dcterms:W3CDTF">2018-11-22T14:37:23Z</dcterms:modified>
</cp:coreProperties>
</file>