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47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564A97-9CEB-4485-8375-16214BB92729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story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grass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		</a:t>
            </a:r>
            <a:r>
              <a:rPr lang="cs-CZ" sz="2800" dirty="0" err="1" smtClean="0"/>
              <a:t>spider</a:t>
            </a:r>
            <a:r>
              <a:rPr lang="cs-CZ" sz="2800" dirty="0" smtClean="0"/>
              <a:t> </a:t>
            </a:r>
            <a:r>
              <a:rPr lang="cs-CZ" sz="2800" dirty="0"/>
              <a:t>web </a:t>
            </a:r>
            <a:r>
              <a:rPr lang="cs-CZ" sz="2800" dirty="0" err="1" smtClean="0"/>
              <a:t>trampoline</a:t>
            </a:r>
            <a:endParaRPr lang="cs-CZ" sz="2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20888"/>
            <a:ext cx="6578443" cy="3713637"/>
          </a:xfrm>
        </p:spPr>
      </p:pic>
      <p:sp>
        <p:nvSpPr>
          <p:cNvPr id="4" name="Obdélník 3"/>
          <p:cNvSpPr/>
          <p:nvPr/>
        </p:nvSpPr>
        <p:spPr>
          <a:xfrm>
            <a:off x="611560" y="476672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cs-CZ" sz="2000" dirty="0">
                <a:solidFill>
                  <a:srgbClr val="4E3B30"/>
                </a:solidFill>
              </a:rPr>
              <a:t>6. mateřská škola Plzeň, Republikánská 25, příspěvková organizace</a:t>
            </a:r>
          </a:p>
        </p:txBody>
      </p:sp>
    </p:spTree>
    <p:extLst>
      <p:ext uri="{BB962C8B-B14F-4D97-AF65-F5344CB8AC3E}">
        <p14:creationId xmlns:p14="http://schemas.microsoft.com/office/powerpoint/2010/main" val="38651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73955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… and </a:t>
            </a:r>
            <a:r>
              <a:rPr lang="cs-CZ" sz="2400" dirty="0" err="1" smtClean="0"/>
              <a:t>started</a:t>
            </a:r>
            <a:r>
              <a:rPr lang="cs-CZ" sz="2400" dirty="0" smtClean="0"/>
              <a:t> </a:t>
            </a:r>
            <a:r>
              <a:rPr lang="cs-CZ" sz="2400" dirty="0" err="1" smtClean="0"/>
              <a:t>this</a:t>
            </a:r>
            <a:r>
              <a:rPr lang="cs-CZ" sz="2400" dirty="0" smtClean="0"/>
              <a:t> story</a:t>
            </a:r>
            <a:endParaRPr lang="cs-CZ" sz="24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344816" cy="546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3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fs2.plzen-edu.cz\UsrMS6$\ms6.banikovama\Plocha\eTwinning-18-19\první téma - v trávě\IMG_20181008_123424_resized_20181008_0321498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964189" cy="506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4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109959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Slovníček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							</a:t>
            </a:r>
            <a:r>
              <a:rPr lang="cs-CZ" sz="2000" dirty="0" err="1" smtClean="0"/>
              <a:t>vocabulary</a:t>
            </a:r>
            <a:endParaRPr lang="cs-CZ" sz="2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50273"/>
            <a:ext cx="2232248" cy="191792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041" y="1268760"/>
            <a:ext cx="1819440" cy="1656184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68760"/>
            <a:ext cx="1975022" cy="165618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93510"/>
            <a:ext cx="1656184" cy="160549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38233"/>
            <a:ext cx="1879762" cy="153561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297" y="4038233"/>
            <a:ext cx="2058459" cy="1543329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67544" y="306896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omic Sans MS" panose="030F0702030302020204" pitchFamily="66" charset="0"/>
              </a:rPr>
              <a:t>           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sluníčko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		             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tráva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		            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beruška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cs-CZ" sz="1600" dirty="0" smtClean="0">
                <a:latin typeface="Comic Sans MS" panose="030F0702030302020204" pitchFamily="66" charset="0"/>
              </a:rPr>
              <a:t>               sun 		              </a:t>
            </a:r>
            <a:r>
              <a:rPr lang="cs-CZ" sz="1600" dirty="0" err="1" smtClean="0">
                <a:latin typeface="Comic Sans MS" panose="030F0702030302020204" pitchFamily="66" charset="0"/>
              </a:rPr>
              <a:t>grass</a:t>
            </a:r>
            <a:r>
              <a:rPr lang="cs-CZ" sz="1600" dirty="0" smtClean="0">
                <a:latin typeface="Comic Sans MS" panose="030F0702030302020204" pitchFamily="66" charset="0"/>
              </a:rPr>
              <a:t>    		             </a:t>
            </a:r>
            <a:r>
              <a:rPr lang="cs-CZ" sz="1600" dirty="0" err="1" smtClean="0">
                <a:latin typeface="Comic Sans MS" panose="030F0702030302020204" pitchFamily="66" charset="0"/>
              </a:rPr>
              <a:t>ladybug</a:t>
            </a:r>
            <a:endParaRPr lang="cs-CZ" sz="1600" dirty="0">
              <a:latin typeface="Comic Sans MS" panose="030F0702030302020204" pitchFamily="66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67544" y="5599007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             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pavouk  		         pavučina		          brouci</a:t>
            </a:r>
          </a:p>
          <a:p>
            <a:r>
              <a:rPr lang="cs-CZ" sz="1600" b="1" dirty="0">
                <a:latin typeface="Comic Sans MS" panose="030F0702030302020204" pitchFamily="66" charset="0"/>
              </a:rPr>
              <a:t> </a:t>
            </a:r>
            <a:r>
              <a:rPr lang="cs-CZ" sz="1600" b="1" dirty="0" smtClean="0">
                <a:latin typeface="Comic Sans MS" panose="030F0702030302020204" pitchFamily="66" charset="0"/>
              </a:rPr>
              <a:t>       </a:t>
            </a:r>
            <a:r>
              <a:rPr lang="cs-CZ" sz="1600" dirty="0" err="1" smtClean="0">
                <a:latin typeface="Comic Sans MS" panose="030F0702030302020204" pitchFamily="66" charset="0"/>
              </a:rPr>
              <a:t>spider</a:t>
            </a:r>
            <a:r>
              <a:rPr lang="cs-CZ" sz="1600" dirty="0" smtClean="0">
                <a:latin typeface="Comic Sans MS" panose="030F0702030302020204" pitchFamily="66" charset="0"/>
              </a:rPr>
              <a:t> 		            </a:t>
            </a:r>
            <a:r>
              <a:rPr lang="cs-CZ" sz="1600" dirty="0" err="1" smtClean="0">
                <a:latin typeface="Comic Sans MS" panose="030F0702030302020204" pitchFamily="66" charset="0"/>
              </a:rPr>
              <a:t>spider</a:t>
            </a:r>
            <a:r>
              <a:rPr lang="cs-CZ" sz="1600" dirty="0" smtClean="0">
                <a:latin typeface="Comic Sans MS" panose="030F0702030302020204" pitchFamily="66" charset="0"/>
              </a:rPr>
              <a:t> web 		                </a:t>
            </a:r>
            <a:r>
              <a:rPr lang="cs-CZ" sz="1600" dirty="0" err="1" smtClean="0">
                <a:latin typeface="Comic Sans MS" panose="030F0702030302020204" pitchFamily="66" charset="0"/>
              </a:rPr>
              <a:t>bugs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9624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We</a:t>
            </a:r>
            <a:r>
              <a:rPr lang="cs-CZ" sz="2400" dirty="0" smtClean="0"/>
              <a:t> </a:t>
            </a:r>
            <a:r>
              <a:rPr lang="cs-CZ" sz="2400" dirty="0" err="1" smtClean="0"/>
              <a:t>observed</a:t>
            </a:r>
            <a:r>
              <a:rPr lang="cs-CZ" sz="2400" dirty="0" smtClean="0"/>
              <a:t> a </a:t>
            </a:r>
            <a:r>
              <a:rPr lang="cs-CZ" sz="2400" dirty="0" err="1" smtClean="0"/>
              <a:t>wild</a:t>
            </a:r>
            <a:r>
              <a:rPr lang="cs-CZ" sz="2400" dirty="0" smtClean="0"/>
              <a:t> </a:t>
            </a:r>
            <a:r>
              <a:rPr lang="cs-CZ" sz="2400" dirty="0" err="1" smtClean="0"/>
              <a:t>nature</a:t>
            </a:r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3154113" cy="223487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5216422" cy="294475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60578"/>
            <a:ext cx="2911318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41248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We</a:t>
            </a:r>
            <a:r>
              <a:rPr lang="cs-CZ" sz="2400" dirty="0" smtClean="0"/>
              <a:t> </a:t>
            </a:r>
            <a:r>
              <a:rPr lang="cs-CZ" sz="2400" dirty="0" err="1" smtClean="0"/>
              <a:t>watched</a:t>
            </a:r>
            <a:r>
              <a:rPr lang="cs-CZ" sz="2400" dirty="0" smtClean="0"/>
              <a:t> a </a:t>
            </a:r>
            <a:r>
              <a:rPr lang="cs-CZ" sz="2400" dirty="0" err="1" smtClean="0"/>
              <a:t>nature</a:t>
            </a:r>
            <a:r>
              <a:rPr lang="cs-CZ" sz="2400" dirty="0" smtClean="0"/>
              <a:t> and </a:t>
            </a:r>
            <a:r>
              <a:rPr lang="cs-CZ" sz="2400" dirty="0" err="1" smtClean="0"/>
              <a:t>create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story</a:t>
            </a:r>
            <a:endParaRPr lang="cs-CZ" sz="2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304800" y="1268760"/>
            <a:ext cx="4191000" cy="5055840"/>
          </a:xfrm>
        </p:spPr>
        <p:txBody>
          <a:bodyPr>
            <a:normAutofit/>
          </a:bodyPr>
          <a:lstStyle/>
          <a:p>
            <a:r>
              <a:rPr lang="cs-CZ" sz="1600" dirty="0" err="1" smtClean="0"/>
              <a:t>We</a:t>
            </a:r>
            <a:r>
              <a:rPr lang="cs-CZ" sz="1600" dirty="0" smtClean="0"/>
              <a:t> </a:t>
            </a:r>
            <a:r>
              <a:rPr lang="cs-CZ" sz="1600" dirty="0" err="1" smtClean="0"/>
              <a:t>painted</a:t>
            </a:r>
            <a:r>
              <a:rPr lang="cs-CZ" sz="1600" dirty="0" smtClean="0"/>
              <a:t> </a:t>
            </a:r>
            <a:r>
              <a:rPr lang="cs-CZ" sz="1600" dirty="0" err="1" smtClean="0"/>
              <a:t>grass-</a:t>
            </a:r>
            <a:r>
              <a:rPr lang="cs-CZ" sz="1600" dirty="0" err="1" smtClean="0"/>
              <a:t>blades</a:t>
            </a:r>
            <a:r>
              <a:rPr lang="cs-CZ" sz="1600" dirty="0" smtClean="0"/>
              <a:t>, </a:t>
            </a:r>
            <a:r>
              <a:rPr lang="cs-CZ" sz="1600" dirty="0" err="1" smtClean="0"/>
              <a:t>cut</a:t>
            </a:r>
            <a:r>
              <a:rPr lang="cs-CZ" sz="1600" dirty="0" smtClean="0"/>
              <a:t>, </a:t>
            </a:r>
            <a:r>
              <a:rPr lang="cs-CZ" sz="1600" dirty="0" err="1" smtClean="0"/>
              <a:t>sticked</a:t>
            </a:r>
            <a:r>
              <a:rPr lang="cs-CZ" sz="1600" dirty="0" smtClean="0"/>
              <a:t> and </a:t>
            </a:r>
            <a:r>
              <a:rPr lang="cs-CZ" sz="1600" dirty="0" err="1" smtClean="0"/>
              <a:t>add</a:t>
            </a:r>
            <a:r>
              <a:rPr lang="cs-CZ" sz="1600" dirty="0" smtClean="0"/>
              <a:t> </a:t>
            </a:r>
            <a:r>
              <a:rPr lang="cs-CZ" sz="1600" dirty="0" err="1" smtClean="0"/>
              <a:t>next</a:t>
            </a:r>
            <a:r>
              <a:rPr lang="cs-CZ" sz="1600" dirty="0" smtClean="0"/>
              <a:t> </a:t>
            </a:r>
            <a:r>
              <a:rPr lang="cs-CZ" sz="1600" dirty="0" err="1" smtClean="0"/>
              <a:t>grass-blades</a:t>
            </a:r>
            <a:r>
              <a:rPr lang="cs-CZ" sz="1600" dirty="0" smtClean="0"/>
              <a:t> </a:t>
            </a:r>
            <a:r>
              <a:rPr lang="cs-CZ" sz="1600" dirty="0" err="1" smtClean="0"/>
              <a:t>from</a:t>
            </a:r>
            <a:r>
              <a:rPr lang="cs-CZ" sz="1600" dirty="0" smtClean="0"/>
              <a:t> </a:t>
            </a:r>
            <a:r>
              <a:rPr lang="cs-CZ" sz="1600" dirty="0" err="1" smtClean="0"/>
              <a:t>pieces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green </a:t>
            </a:r>
            <a:r>
              <a:rPr lang="cs-CZ" sz="1600" dirty="0" err="1" smtClean="0"/>
              <a:t>paper</a:t>
            </a:r>
            <a:r>
              <a:rPr lang="cs-CZ" sz="1600" dirty="0" smtClean="0"/>
              <a:t>…</a:t>
            </a:r>
            <a:endParaRPr lang="cs-CZ" sz="1600" dirty="0" smtClean="0"/>
          </a:p>
          <a:p>
            <a:endParaRPr lang="cs-CZ" sz="1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343400" cy="5055840"/>
          </a:xfrm>
        </p:spPr>
        <p:txBody>
          <a:bodyPr>
            <a:normAutofit/>
          </a:bodyPr>
          <a:lstStyle/>
          <a:p>
            <a:r>
              <a:rPr lang="cs-CZ" sz="1600" dirty="0" smtClean="0"/>
              <a:t>… </a:t>
            </a:r>
            <a:r>
              <a:rPr lang="cs-CZ" sz="1600" dirty="0" smtClean="0"/>
              <a:t>and </a:t>
            </a:r>
            <a:r>
              <a:rPr lang="cs-CZ" sz="1600" dirty="0" err="1" smtClean="0"/>
              <a:t>at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end </a:t>
            </a:r>
            <a:r>
              <a:rPr lang="cs-CZ" sz="1600" dirty="0" err="1" smtClean="0"/>
              <a:t>we</a:t>
            </a:r>
            <a:r>
              <a:rPr lang="cs-CZ" sz="1600" dirty="0" smtClean="0"/>
              <a:t> </a:t>
            </a:r>
            <a:r>
              <a:rPr lang="cs-CZ" sz="1600" dirty="0" err="1" smtClean="0"/>
              <a:t>joined</a:t>
            </a:r>
            <a:r>
              <a:rPr lang="cs-CZ" sz="1600" dirty="0" smtClean="0"/>
              <a:t> </a:t>
            </a:r>
            <a:r>
              <a:rPr lang="cs-CZ" sz="1600" dirty="0" err="1" smtClean="0"/>
              <a:t>wool</a:t>
            </a:r>
            <a:r>
              <a:rPr lang="cs-CZ" sz="1600" dirty="0" err="1" smtClean="0"/>
              <a:t>-cords</a:t>
            </a:r>
            <a:r>
              <a:rPr lang="cs-CZ" sz="1600" dirty="0" smtClean="0"/>
              <a:t> to </a:t>
            </a:r>
            <a:r>
              <a:rPr lang="cs-CZ" sz="1600" dirty="0" err="1" smtClean="0"/>
              <a:t>catch</a:t>
            </a:r>
            <a:r>
              <a:rPr lang="cs-CZ" sz="1600" dirty="0" smtClean="0"/>
              <a:t>-up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small</a:t>
            </a:r>
            <a:r>
              <a:rPr lang="cs-CZ" sz="1600" dirty="0" smtClean="0"/>
              <a:t> </a:t>
            </a:r>
            <a:r>
              <a:rPr lang="cs-CZ" sz="1600" dirty="0" err="1" smtClean="0"/>
              <a:t>animals</a:t>
            </a:r>
            <a:endParaRPr lang="cs-CZ" sz="16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2993607" cy="450912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73514"/>
            <a:ext cx="2664296" cy="471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We</a:t>
            </a:r>
            <a:r>
              <a:rPr lang="cs-CZ" sz="2400" dirty="0" smtClean="0"/>
              <a:t> made </a:t>
            </a:r>
            <a:r>
              <a:rPr lang="cs-CZ" sz="2400" dirty="0" err="1" smtClean="0"/>
              <a:t>common</a:t>
            </a:r>
            <a:r>
              <a:rPr lang="cs-CZ" sz="2400" dirty="0" smtClean="0"/>
              <a:t> </a:t>
            </a:r>
            <a:r>
              <a:rPr lang="cs-CZ" sz="2400" dirty="0" err="1" smtClean="0"/>
              <a:t>small</a:t>
            </a:r>
            <a:r>
              <a:rPr lang="cs-CZ" sz="2400" dirty="0" smtClean="0"/>
              <a:t> </a:t>
            </a:r>
            <a:r>
              <a:rPr lang="cs-CZ" sz="2400" dirty="0" err="1" smtClean="0"/>
              <a:t>animals</a:t>
            </a:r>
            <a:endParaRPr lang="cs-CZ" sz="2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86" y="1196975"/>
            <a:ext cx="2894627" cy="5127625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343400" cy="5127848"/>
          </a:xfrm>
        </p:spPr>
        <p:txBody>
          <a:bodyPr>
            <a:normAutofit/>
          </a:bodyPr>
          <a:lstStyle/>
          <a:p>
            <a:r>
              <a:rPr lang="cs-CZ" sz="1600" dirty="0" err="1" smtClean="0"/>
              <a:t>From</a:t>
            </a:r>
            <a:r>
              <a:rPr lang="cs-CZ" sz="1600" dirty="0" smtClean="0"/>
              <a:t> </a:t>
            </a:r>
            <a:r>
              <a:rPr lang="cs-CZ" sz="1600" dirty="0" err="1" smtClean="0"/>
              <a:t>color</a:t>
            </a:r>
            <a:r>
              <a:rPr lang="cs-CZ" sz="1600" dirty="0" smtClean="0"/>
              <a:t> </a:t>
            </a:r>
            <a:r>
              <a:rPr lang="cs-CZ" sz="1600" dirty="0" err="1" smtClean="0"/>
              <a:t>strips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paper</a:t>
            </a:r>
            <a:r>
              <a:rPr lang="cs-CZ" sz="1600" dirty="0" smtClean="0"/>
              <a:t> </a:t>
            </a:r>
            <a:r>
              <a:rPr lang="cs-CZ" sz="1600" dirty="0" err="1" smtClean="0"/>
              <a:t>we</a:t>
            </a:r>
            <a:r>
              <a:rPr lang="cs-CZ" sz="1600" dirty="0" smtClean="0"/>
              <a:t> </a:t>
            </a:r>
            <a:r>
              <a:rPr lang="cs-CZ" sz="1600" dirty="0" err="1" smtClean="0"/>
              <a:t>cut</a:t>
            </a:r>
            <a:r>
              <a:rPr lang="cs-CZ" sz="1600" dirty="0" smtClean="0"/>
              <a:t> </a:t>
            </a:r>
            <a:r>
              <a:rPr lang="cs-CZ" sz="1600" dirty="0" err="1" smtClean="0"/>
              <a:t>parts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animal </a:t>
            </a:r>
            <a:r>
              <a:rPr lang="cs-CZ" sz="1600" dirty="0" err="1" smtClean="0"/>
              <a:t>bodies</a:t>
            </a:r>
            <a:r>
              <a:rPr lang="cs-CZ" sz="1600" dirty="0" smtClean="0"/>
              <a:t> and </a:t>
            </a:r>
            <a:r>
              <a:rPr lang="cs-CZ" sz="1600" dirty="0" err="1" smtClean="0"/>
              <a:t>stick</a:t>
            </a:r>
            <a:r>
              <a:rPr lang="cs-CZ" sz="1600" dirty="0" smtClean="0"/>
              <a:t> </a:t>
            </a:r>
            <a:r>
              <a:rPr lang="cs-CZ" sz="1600" dirty="0" err="1" smtClean="0"/>
              <a:t>eyes</a:t>
            </a:r>
            <a:r>
              <a:rPr lang="cs-CZ" sz="1600" dirty="0"/>
              <a:t> </a:t>
            </a:r>
            <a:r>
              <a:rPr lang="cs-CZ" sz="1600" dirty="0" smtClean="0"/>
              <a:t>and </a:t>
            </a:r>
            <a:r>
              <a:rPr lang="cs-CZ" sz="1600" dirty="0" err="1" smtClean="0"/>
              <a:t>drew</a:t>
            </a:r>
            <a:r>
              <a:rPr lang="cs-CZ" sz="1600" dirty="0" smtClean="0"/>
              <a:t> </a:t>
            </a:r>
            <a:r>
              <a:rPr lang="cs-CZ" sz="1600" dirty="0" err="1" smtClean="0"/>
              <a:t>details</a:t>
            </a:r>
            <a:r>
              <a:rPr lang="cs-CZ" sz="1600" dirty="0" smtClean="0"/>
              <a:t> and </a:t>
            </a:r>
            <a:r>
              <a:rPr lang="cs-CZ" sz="1600" dirty="0" err="1" smtClean="0"/>
              <a:t>joined</a:t>
            </a:r>
            <a:r>
              <a:rPr lang="cs-CZ" sz="1600" dirty="0" smtClean="0"/>
              <a:t> </a:t>
            </a:r>
            <a:r>
              <a:rPr lang="cs-CZ" sz="1600" dirty="0" err="1" smtClean="0"/>
              <a:t>legs</a:t>
            </a:r>
            <a:r>
              <a:rPr lang="cs-CZ" sz="1600" dirty="0" smtClean="0"/>
              <a:t> </a:t>
            </a:r>
            <a:r>
              <a:rPr lang="cs-CZ" sz="1600" dirty="0" err="1" smtClean="0"/>
              <a:t>from</a:t>
            </a:r>
            <a:r>
              <a:rPr lang="cs-CZ" sz="1600" dirty="0" smtClean="0"/>
              <a:t> </a:t>
            </a:r>
            <a:r>
              <a:rPr lang="cs-CZ" sz="1600" dirty="0" err="1" smtClean="0"/>
              <a:t>chenille</a:t>
            </a:r>
            <a:r>
              <a:rPr lang="cs-CZ" sz="1600" dirty="0" smtClean="0"/>
              <a:t> </a:t>
            </a:r>
            <a:r>
              <a:rPr lang="cs-CZ" sz="1600" dirty="0" err="1" smtClean="0"/>
              <a:t>wires</a:t>
            </a:r>
            <a:r>
              <a:rPr lang="cs-CZ" sz="1600" dirty="0" smtClean="0"/>
              <a:t>. </a:t>
            </a:r>
            <a:r>
              <a:rPr lang="cs-CZ" sz="1600" dirty="0" err="1" smtClean="0"/>
              <a:t>Finally</a:t>
            </a:r>
            <a:r>
              <a:rPr lang="cs-CZ" sz="1600" dirty="0" smtClean="0"/>
              <a:t> </a:t>
            </a:r>
            <a:r>
              <a:rPr lang="cs-CZ" sz="1600" dirty="0" err="1" smtClean="0"/>
              <a:t>we</a:t>
            </a:r>
            <a:r>
              <a:rPr lang="cs-CZ" sz="1600" dirty="0" smtClean="0"/>
              <a:t> </a:t>
            </a:r>
            <a:r>
              <a:rPr lang="cs-CZ" sz="1600" dirty="0" err="1" smtClean="0"/>
              <a:t>fasten</a:t>
            </a:r>
            <a:r>
              <a:rPr lang="cs-CZ" sz="1600" dirty="0" smtClean="0"/>
              <a:t> </a:t>
            </a:r>
            <a:r>
              <a:rPr lang="cs-CZ" sz="1600" dirty="0" err="1" smtClean="0"/>
              <a:t>them</a:t>
            </a:r>
            <a:r>
              <a:rPr lang="cs-CZ" sz="1600" dirty="0" smtClean="0"/>
              <a:t> by </a:t>
            </a:r>
            <a:r>
              <a:rPr lang="cs-CZ" sz="1600" dirty="0" err="1" smtClean="0"/>
              <a:t>clothes-pins</a:t>
            </a:r>
            <a:r>
              <a:rPr lang="cs-CZ" sz="1600" dirty="0"/>
              <a:t> </a:t>
            </a:r>
            <a:r>
              <a:rPr lang="cs-CZ" sz="1600" dirty="0" smtClean="0"/>
              <a:t>to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grass-blades</a:t>
            </a:r>
            <a:r>
              <a:rPr lang="cs-CZ" sz="1600" dirty="0" smtClean="0"/>
              <a:t>.</a:t>
            </a:r>
            <a:endParaRPr lang="cs-CZ" sz="1600" dirty="0" smtClean="0"/>
          </a:p>
          <a:p>
            <a:endParaRPr lang="cs-CZ" sz="1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267" y="2852936"/>
            <a:ext cx="484716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739552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We</a:t>
            </a:r>
            <a:r>
              <a:rPr lang="cs-CZ" sz="2400" dirty="0" smtClean="0"/>
              <a:t> made a </a:t>
            </a:r>
            <a:r>
              <a:rPr lang="cs-CZ" sz="2400" dirty="0" err="1" smtClean="0"/>
              <a:t>meadow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a </a:t>
            </a:r>
            <a:r>
              <a:rPr lang="cs-CZ" sz="2400" dirty="0" err="1" smtClean="0"/>
              <a:t>various</a:t>
            </a:r>
            <a:r>
              <a:rPr lang="cs-CZ" sz="2400" dirty="0" smtClean="0"/>
              <a:t> </a:t>
            </a:r>
            <a:r>
              <a:rPr lang="cs-CZ" sz="2400" dirty="0" err="1" smtClean="0"/>
              <a:t>small</a:t>
            </a:r>
            <a:r>
              <a:rPr lang="cs-CZ" sz="2400" dirty="0" smtClean="0"/>
              <a:t> </a:t>
            </a:r>
            <a:r>
              <a:rPr lang="cs-CZ" sz="2400" dirty="0" err="1" smtClean="0"/>
              <a:t>animals</a:t>
            </a:r>
            <a:endParaRPr lang="cs-CZ" sz="24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810" y="1124745"/>
            <a:ext cx="2935403" cy="5199856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135843"/>
            <a:ext cx="2929137" cy="5188757"/>
          </a:xfrm>
        </p:spPr>
      </p:pic>
    </p:spTree>
    <p:extLst>
      <p:ext uri="{BB962C8B-B14F-4D97-AF65-F5344CB8AC3E}">
        <p14:creationId xmlns:p14="http://schemas.microsoft.com/office/powerpoint/2010/main" val="168339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955576"/>
          </a:xfrm>
        </p:spPr>
        <p:txBody>
          <a:bodyPr>
            <a:normAutofit fontScale="90000"/>
          </a:bodyPr>
          <a:lstStyle/>
          <a:p>
            <a:r>
              <a:rPr lang="cs-CZ" sz="2400" dirty="0" err="1" smtClean="0"/>
              <a:t>During</a:t>
            </a:r>
            <a:r>
              <a:rPr lang="cs-CZ" sz="2400" dirty="0" smtClean="0"/>
              <a:t> </a:t>
            </a:r>
            <a:r>
              <a:rPr lang="cs-CZ" sz="2400" dirty="0" err="1" smtClean="0"/>
              <a:t>our</a:t>
            </a:r>
            <a:r>
              <a:rPr lang="cs-CZ" sz="2400" dirty="0" smtClean="0"/>
              <a:t> </a:t>
            </a:r>
            <a:r>
              <a:rPr lang="cs-CZ" sz="2400" dirty="0" err="1" smtClean="0"/>
              <a:t>work</a:t>
            </a:r>
            <a:r>
              <a:rPr lang="cs-CZ" sz="2400" dirty="0" smtClean="0"/>
              <a:t> </a:t>
            </a:r>
            <a:r>
              <a:rPr lang="cs-CZ" sz="2400" dirty="0" err="1" smtClean="0"/>
              <a:t>we</a:t>
            </a:r>
            <a:r>
              <a:rPr lang="cs-CZ" sz="2400" dirty="0" smtClean="0"/>
              <a:t> </a:t>
            </a:r>
            <a:r>
              <a:rPr lang="cs-CZ" sz="2400" dirty="0" err="1" smtClean="0"/>
              <a:t>noticed</a:t>
            </a:r>
            <a:r>
              <a:rPr lang="cs-CZ" sz="2400" dirty="0" smtClean="0"/>
              <a:t> a </a:t>
            </a:r>
            <a:r>
              <a:rPr lang="cs-CZ" sz="2400" dirty="0" err="1" smtClean="0"/>
              <a:t>spider</a:t>
            </a:r>
            <a:r>
              <a:rPr lang="cs-CZ" sz="2400" dirty="0" smtClean="0"/>
              <a:t>…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                                                       </a:t>
            </a:r>
            <a:r>
              <a:rPr lang="cs-CZ" sz="2400" dirty="0" smtClean="0"/>
              <a:t>..and </a:t>
            </a:r>
            <a:r>
              <a:rPr lang="cs-CZ" sz="2400" dirty="0" err="1" smtClean="0"/>
              <a:t>started</a:t>
            </a:r>
            <a:r>
              <a:rPr lang="cs-CZ" sz="2400" dirty="0" smtClean="0"/>
              <a:t> to talk </a:t>
            </a:r>
            <a:r>
              <a:rPr lang="cs-CZ" sz="2400" dirty="0" err="1" smtClean="0"/>
              <a:t>about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4800" y="1268760"/>
            <a:ext cx="4191000" cy="5055840"/>
          </a:xfrm>
        </p:spPr>
        <p:txBody>
          <a:bodyPr>
            <a:normAutofit/>
          </a:bodyPr>
          <a:lstStyle/>
          <a:p>
            <a:r>
              <a:rPr lang="cs-CZ" sz="1600" dirty="0" smtClean="0"/>
              <a:t>                                                  … </a:t>
            </a:r>
            <a:r>
              <a:rPr lang="cs-CZ" sz="1600" dirty="0" smtClean="0"/>
              <a:t>and </a:t>
            </a:r>
            <a:r>
              <a:rPr lang="cs-CZ" sz="1600" dirty="0" err="1" smtClean="0"/>
              <a:t>create</a:t>
            </a:r>
            <a:endParaRPr lang="cs-CZ" sz="1600" dirty="0" smtClean="0"/>
          </a:p>
          <a:p>
            <a:endParaRPr lang="cs-CZ" sz="1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… </a:t>
            </a:r>
            <a:r>
              <a:rPr lang="cs-CZ" sz="1600" dirty="0" smtClean="0"/>
              <a:t>and play </a:t>
            </a:r>
            <a:endParaRPr lang="cs-CZ" sz="1600" dirty="0" smtClean="0"/>
          </a:p>
          <a:p>
            <a:endParaRPr lang="cs-CZ" sz="1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2606545" cy="462824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99340"/>
            <a:ext cx="2057675" cy="364502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81738"/>
            <a:ext cx="2616459" cy="463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72008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And </a:t>
            </a:r>
            <a:r>
              <a:rPr lang="cs-CZ" sz="2400" dirty="0" err="1" smtClean="0"/>
              <a:t>thinking</a:t>
            </a:r>
            <a:r>
              <a:rPr lang="cs-CZ" sz="2400" dirty="0" smtClean="0"/>
              <a:t> </a:t>
            </a:r>
            <a:r>
              <a:rPr lang="cs-CZ" sz="2400" dirty="0" err="1" smtClean="0"/>
              <a:t>about</a:t>
            </a:r>
            <a:r>
              <a:rPr lang="cs-CZ" sz="2400" dirty="0" smtClean="0"/>
              <a:t> </a:t>
            </a:r>
            <a:r>
              <a:rPr lang="cs-CZ" sz="2400" dirty="0" err="1" smtClean="0"/>
              <a:t>an</a:t>
            </a:r>
            <a:r>
              <a:rPr lang="cs-CZ" sz="2400" dirty="0" smtClean="0"/>
              <a:t> </a:t>
            </a:r>
            <a:r>
              <a:rPr lang="cs-CZ" sz="2400" dirty="0" err="1" smtClean="0"/>
              <a:t>interesting</a:t>
            </a:r>
            <a:r>
              <a:rPr lang="cs-CZ" sz="2400" dirty="0" smtClean="0"/>
              <a:t> story  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70820"/>
            <a:ext cx="3203848" cy="2202768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17032"/>
            <a:ext cx="5328592" cy="3008076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916362" cy="3096344"/>
          </a:xfrm>
        </p:spPr>
      </p:pic>
    </p:spTree>
    <p:extLst>
      <p:ext uri="{BB962C8B-B14F-4D97-AF65-F5344CB8AC3E}">
        <p14:creationId xmlns:p14="http://schemas.microsoft.com/office/powerpoint/2010/main" val="376725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73955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A </a:t>
            </a:r>
            <a:r>
              <a:rPr lang="cs-CZ" sz="2400" dirty="0" err="1" smtClean="0"/>
              <a:t>spider</a:t>
            </a:r>
            <a:r>
              <a:rPr lang="cs-CZ" sz="2400" dirty="0" smtClean="0"/>
              <a:t> we</a:t>
            </a:r>
            <a:r>
              <a:rPr lang="cs-CZ" sz="2400" dirty="0" smtClean="0"/>
              <a:t>b </a:t>
            </a:r>
            <a:r>
              <a:rPr lang="cs-CZ" sz="2400" dirty="0" err="1" smtClean="0"/>
              <a:t>was</a:t>
            </a:r>
            <a:r>
              <a:rPr lang="cs-CZ" sz="2400" dirty="0" smtClean="0"/>
              <a:t> </a:t>
            </a:r>
            <a:r>
              <a:rPr lang="cs-CZ" sz="2400" dirty="0" err="1" smtClean="0"/>
              <a:t>at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beginning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our</a:t>
            </a:r>
            <a:r>
              <a:rPr lang="cs-CZ" sz="2400" dirty="0" smtClean="0"/>
              <a:t> story…</a:t>
            </a:r>
            <a:endParaRPr lang="cs-CZ" sz="2400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52204"/>
            <a:ext cx="8659813" cy="4888604"/>
          </a:xfrm>
        </p:spPr>
      </p:pic>
    </p:spTree>
    <p:extLst>
      <p:ext uri="{BB962C8B-B14F-4D97-AF65-F5344CB8AC3E}">
        <p14:creationId xmlns:p14="http://schemas.microsoft.com/office/powerpoint/2010/main" val="16429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73955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… a vznikl tento příběh</a:t>
            </a:r>
            <a:endParaRPr lang="cs-CZ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79696"/>
            <a:ext cx="7344816" cy="548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0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130</TotalTime>
  <Words>154</Words>
  <Application>Microsoft Office PowerPoint</Application>
  <PresentationFormat>Předvádění na obrazovce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Comic Sans MS</vt:lpstr>
      <vt:lpstr>Constantia</vt:lpstr>
      <vt:lpstr>Wingdings 2</vt:lpstr>
      <vt:lpstr>Cesta</vt:lpstr>
      <vt:lpstr>the story in the grass     spider web trampoline</vt:lpstr>
      <vt:lpstr>We observed a wild nature</vt:lpstr>
      <vt:lpstr>We watched a nature and create the story</vt:lpstr>
      <vt:lpstr>We made common small animals</vt:lpstr>
      <vt:lpstr>We made a meadow with a various small animals</vt:lpstr>
      <vt:lpstr>During our work we noticed a spider…                                                         ..and started to talk about</vt:lpstr>
      <vt:lpstr>And thinking about an interesting story  </vt:lpstr>
      <vt:lpstr>A spider web was at the beginning of our story…</vt:lpstr>
      <vt:lpstr>… a vznikl tento příběh</vt:lpstr>
      <vt:lpstr>… and started this story</vt:lpstr>
      <vt:lpstr>Prezentace aplikace PowerPoint</vt:lpstr>
      <vt:lpstr>Slovníček         vocabulary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se děje v trávě                       z pavučiny trampolína</dc:title>
  <dc:creator>Baníková Martina</dc:creator>
  <cp:lastModifiedBy>Hroch František</cp:lastModifiedBy>
  <cp:revision>23</cp:revision>
  <dcterms:created xsi:type="dcterms:W3CDTF">2018-10-15T08:32:40Z</dcterms:created>
  <dcterms:modified xsi:type="dcterms:W3CDTF">2018-10-16T20:37:12Z</dcterms:modified>
</cp:coreProperties>
</file>