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60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2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58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32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29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47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54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19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04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5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43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C8DD-F1D6-4339-8FF1-03421ADF3BF6}" type="datetimeFigureOut">
              <a:rPr lang="cs-CZ" smtClean="0"/>
              <a:t>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71577-7A31-4DE1-87E5-CEA7E87CA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6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winspace.etwinning.net/files/collabspace/4/64/964/65964/images/c012346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1109" y="297525"/>
            <a:ext cx="2372990" cy="17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winspace.etwinning.net/files/collabspace/4/64/964/65964/images/bc117e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61" y="2366398"/>
            <a:ext cx="2031687" cy="23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78" y="0"/>
            <a:ext cx="1780883" cy="237451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94122" y="2666216"/>
            <a:ext cx="2378511" cy="178388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632060" y="2373694"/>
            <a:ext cx="1839124" cy="237371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375010" y="7489"/>
            <a:ext cx="1931647" cy="2373717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300761" y="2373712"/>
            <a:ext cx="2046133" cy="23737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6549078" y="0"/>
            <a:ext cx="1962414" cy="237371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42" y="4747420"/>
            <a:ext cx="3939750" cy="211058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39" y="2368901"/>
            <a:ext cx="1932165" cy="237851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516850" y="2373711"/>
            <a:ext cx="1932165" cy="237371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2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>O2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Hroch František</dc:creator>
  <cp:lastModifiedBy>Hroch František</cp:lastModifiedBy>
  <cp:revision>18</cp:revision>
  <dcterms:created xsi:type="dcterms:W3CDTF">2019-02-03T21:00:12Z</dcterms:created>
  <dcterms:modified xsi:type="dcterms:W3CDTF">2019-02-03T21:43:35Z</dcterms:modified>
</cp:coreProperties>
</file>