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3" r:id="rId13"/>
    <p:sldId id="258" r:id="rId14"/>
    <p:sldId id="261" r:id="rId15"/>
    <p:sldId id="271" r:id="rId16"/>
    <p:sldId id="280" r:id="rId17"/>
    <p:sldId id="279" r:id="rId18"/>
    <p:sldId id="281" r:id="rId19"/>
    <p:sldId id="274" r:id="rId20"/>
    <p:sldId id="284" r:id="rId21"/>
    <p:sldId id="275" r:id="rId22"/>
    <p:sldId id="282" r:id="rId23"/>
    <p:sldId id="277" r:id="rId24"/>
    <p:sldId id="278" r:id="rId25"/>
    <p:sldId id="28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2F5A-8BAF-4AF1-B479-6B76B5F7526C}" type="datetimeFigureOut">
              <a:rPr lang="sk-SK" smtClean="0"/>
              <a:pPr/>
              <a:t>4. 5. 2018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F31E4-C7F8-4BA7-81CA-92A690808CD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tipnatrip.com/slovenske-pamiatky-unesco/hradby-levoca-unesco-slovensk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pnatrip.com/slovenske-pamiatky-unesco/spissky-hrad-unesco-slovensko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ipnatrip.com/slovenske-pamiatky-unesco/zehra-unesco-slovensk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sskyhrad.com/lokalita/spissky-hrad/" TargetMode="External"/><Relationship Id="rId2" Type="http://schemas.openxmlformats.org/officeDocument/2006/relationships/hyperlink" Target="https://sk.wikipedia.org/wik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skole.sk/userfiles/image/Zofia/Febru%C3%A1r%20-%202013/Zemepis/Zemepis%205%20-%20Pamiatky%20UNESCO%20na%20Slovensku_html_m4565f07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youtube.com/watch?v=ESxT_9WK5Xw" TargetMode="External"/><Relationship Id="rId2" Type="http://schemas.openxmlformats.org/officeDocument/2006/relationships/hyperlink" Target="http://www.slovakiatravels.com/images/stories/citta/levocaalt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slovakiatravels.com/images/stories/citta/levocachurch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lovakiatravels.com/images/stories/citta/levocathurzohous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lovakiatravels.com/images/stories/citta/levocamasterpaulshous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5" t="24487" r="15483" b="20565"/>
          <a:stretch>
            <a:fillRect/>
          </a:stretch>
        </p:blipFill>
        <p:spPr bwMode="auto">
          <a:xfrm>
            <a:off x="179512" y="1412776"/>
            <a:ext cx="8676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3803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0" y="8367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 Spišský hrad ,Levoča a kultúrne pamiatky okolia</a:t>
            </a:r>
            <a:endParaRPr lang="sk-SK" sz="3200" dirty="0"/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1331640" y="2132856"/>
            <a:ext cx="360040" cy="2664296"/>
          </a:xfrm>
          <a:prstGeom prst="straightConnector1">
            <a:avLst/>
          </a:prstGeom>
          <a:ln w="349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1475656" y="2924944"/>
            <a:ext cx="4464496" cy="194421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1475656" y="2996952"/>
            <a:ext cx="4968552" cy="201622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1547664" y="3573016"/>
            <a:ext cx="5544616" cy="158417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899592" y="5877272"/>
            <a:ext cx="288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 smtClean="0"/>
              <a:t>eTwinning</a:t>
            </a:r>
            <a:r>
              <a:rPr lang="sk-SK" sz="2800" b="1" dirty="0" smtClean="0"/>
              <a:t> projekt</a:t>
            </a:r>
            <a:endParaRPr lang="sk-SK" sz="2800" b="1" dirty="0"/>
          </a:p>
        </p:txBody>
      </p:sp>
      <p:pic>
        <p:nvPicPr>
          <p:cNvPr id="2" name="Picture 2" descr="c:\users\dko\Downloads\logo_eT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589240"/>
            <a:ext cx="3276600" cy="990600"/>
          </a:xfrm>
          <a:prstGeom prst="rect">
            <a:avLst/>
          </a:prstGeom>
          <a:noFill/>
        </p:spPr>
      </p:pic>
      <p:pic>
        <p:nvPicPr>
          <p:cNvPr id="1027" name="Picture 3" descr="C:\Users\dko\Downloads\er+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8640"/>
            <a:ext cx="2504306" cy="715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800199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Veľký župný dom</a:t>
            </a:r>
            <a:endParaRPr lang="sk-SK" dirty="0"/>
          </a:p>
          <a:p>
            <a:r>
              <a:rPr lang="sk-SK" dirty="0"/>
              <a:t>Nachádza sa na </a:t>
            </a:r>
            <a:r>
              <a:rPr lang="sk-SK" dirty="0" err="1"/>
              <a:t>námesti</a:t>
            </a:r>
            <a:r>
              <a:rPr lang="sk-SK" dirty="0"/>
              <a:t> pod č. 59 a bol postavený v </a:t>
            </a:r>
            <a:r>
              <a:rPr lang="sk-SK" b="1" dirty="0"/>
              <a:t>klasicistickom slohu</a:t>
            </a:r>
            <a:r>
              <a:rPr lang="sk-SK" dirty="0"/>
              <a:t> v rokoch 1806 až 1826 pre účely Spišskej župy.</a:t>
            </a:r>
          </a:p>
          <a:p>
            <a:endParaRPr lang="sk-SK" dirty="0"/>
          </a:p>
        </p:txBody>
      </p:sp>
      <p:pic>
        <p:nvPicPr>
          <p:cNvPr id="4" name="Obrázok 3" descr="C:\Users\dko\Desktop\levoča\Levoča-Župný d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2533650" cy="18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096343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Mestské hradby</a:t>
            </a:r>
            <a:endParaRPr lang="sk-SK" dirty="0"/>
          </a:p>
          <a:p>
            <a:pPr algn="just"/>
            <a:r>
              <a:rPr lang="sk-SK" dirty="0"/>
              <a:t>Prvé mestské hradby obkolesovali celé historické jadro už v 13. storočí v dĺžke asi 2,5 km. Súčasťou hradieb boli 3 brány, z ktorých sa zachovali len dve: Vyšná, dnes Košická a </a:t>
            </a:r>
            <a:r>
              <a:rPr lang="sk-SK" dirty="0" err="1"/>
              <a:t>Menhardská</a:t>
            </a:r>
            <a:r>
              <a:rPr lang="sk-SK" dirty="0"/>
              <a:t> brána. Hradby boli opevnené 13 - 16 baštami a vežami, z ktorých sa dodnes zachovalo len päť.</a:t>
            </a:r>
          </a:p>
          <a:p>
            <a:endParaRPr lang="sk-SK" dirty="0"/>
          </a:p>
        </p:txBody>
      </p:sp>
      <p:pic>
        <p:nvPicPr>
          <p:cNvPr id="4" name="Obrázok 3" descr="Hradby, Levoča, Slovenské pamiatky UNESCO - Slovensko a jeho Kultúrne pamiatky UNESC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4176464" cy="261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448272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Mariánska hora</a:t>
            </a:r>
            <a:endParaRPr lang="sk-SK" dirty="0"/>
          </a:p>
          <a:p>
            <a:r>
              <a:rPr lang="sk-SK" dirty="0"/>
              <a:t>Nad Levočou sa týči  vysoký kopec známy ako </a:t>
            </a:r>
            <a:r>
              <a:rPr lang="sk-SK" b="1" dirty="0"/>
              <a:t>Mariánska hora</a:t>
            </a:r>
            <a:r>
              <a:rPr lang="sk-SK" dirty="0"/>
              <a:t> s  </a:t>
            </a:r>
            <a:r>
              <a:rPr lang="sk-SK" b="1" dirty="0"/>
              <a:t>Bazilikou Navštívenia Panny Márie</a:t>
            </a:r>
            <a:r>
              <a:rPr lang="sk-SK" dirty="0"/>
              <a:t>. Toto miesto je jedným z najdôležitejších a </a:t>
            </a:r>
            <a:r>
              <a:rPr lang="sk-SK" dirty="0" err="1"/>
              <a:t>nastarších</a:t>
            </a:r>
            <a:r>
              <a:rPr lang="sk-SK" dirty="0"/>
              <a:t> pútnických miest na Slovensku. V roku 1995 ho navštívil aj sám pápež Ján Pavol II spolu so 650,000 ďalšími veriacimi.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090" t="8587" b="8681"/>
          <a:stretch>
            <a:fillRect/>
          </a:stretch>
        </p:blipFill>
        <p:spPr bwMode="auto">
          <a:xfrm>
            <a:off x="3419872" y="1988840"/>
            <a:ext cx="477289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Spišský hrad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555" b="11207"/>
          <a:stretch>
            <a:fillRect/>
          </a:stretch>
        </p:blipFill>
        <p:spPr bwMode="auto">
          <a:xfrm>
            <a:off x="179512" y="2636912"/>
            <a:ext cx="86124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Spišský hrad, Slovenské pamiatky UNESCO - Slovensko a jeho Kultúrne pamiatky UNESCO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54094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algn="just"/>
            <a:r>
              <a:rPr lang="sk-SK" sz="1800" b="1" dirty="0"/>
              <a:t>Spišský hrad</a:t>
            </a:r>
            <a:endParaRPr lang="sk-SK" sz="1800" dirty="0"/>
          </a:p>
          <a:p>
            <a:pPr algn="just"/>
            <a:r>
              <a:rPr lang="sk-SK" sz="2000" dirty="0"/>
              <a:t>Najväčší hrad nielen na Slovensku ale aj v celej strednej Európe! </a:t>
            </a:r>
            <a:r>
              <a:rPr lang="sk-SK" sz="2000" b="1" dirty="0"/>
              <a:t>Spišský hrad</a:t>
            </a:r>
            <a:r>
              <a:rPr lang="sk-SK" sz="2000" dirty="0"/>
              <a:t> bol založený už v 12. storočí, od 18. storočia bol  opustený, jeho úpadok bol zastavený na konci 20. storočia. </a:t>
            </a:r>
          </a:p>
          <a:p>
            <a:pPr algn="just"/>
            <a:r>
              <a:rPr lang="sk-SK" sz="2000" b="1" dirty="0"/>
              <a:t>Spišský hrad</a:t>
            </a:r>
            <a:endParaRPr lang="sk-SK" sz="2000" dirty="0"/>
          </a:p>
          <a:p>
            <a:pPr algn="just"/>
            <a:r>
              <a:rPr lang="sk-SK" sz="2000" dirty="0"/>
              <a:t>Najstaršie stopy na hradnom kopci, </a:t>
            </a:r>
            <a:r>
              <a:rPr lang="sk-SK" sz="2000" b="1" dirty="0"/>
              <a:t>staré takmer sedem tisíc rokov</a:t>
            </a:r>
            <a:r>
              <a:rPr lang="sk-SK" sz="2000" dirty="0"/>
              <a:t>, po sebe zanechali už </a:t>
            </a:r>
            <a:r>
              <a:rPr lang="sk-SK" sz="2000" b="1" dirty="0"/>
              <a:t>neolitickí ľudia</a:t>
            </a:r>
            <a:r>
              <a:rPr lang="sk-SK" sz="2000" dirty="0"/>
              <a:t>. V roku 1938 sa v kameňolome na susednom kopci </a:t>
            </a:r>
            <a:r>
              <a:rPr lang="sk-SK" sz="2000" dirty="0" err="1"/>
              <a:t>Dreveník</a:t>
            </a:r>
            <a:r>
              <a:rPr lang="sk-SK" sz="2000" dirty="0"/>
              <a:t> našla dokonca </a:t>
            </a:r>
            <a:r>
              <a:rPr lang="sk-SK" sz="2000" b="1" dirty="0"/>
              <a:t>lebka neandertálca</a:t>
            </a:r>
            <a:r>
              <a:rPr lang="sk-SK" sz="2000" dirty="0"/>
              <a:t>. </a:t>
            </a:r>
            <a:r>
              <a:rPr lang="sk-SK" sz="2000" b="1" dirty="0"/>
              <a:t>Na prelome letopočtov</a:t>
            </a:r>
            <a:r>
              <a:rPr lang="sk-SK" sz="2000" dirty="0"/>
              <a:t> tu mali svoje opevnené sídlisko predstavitelia tzv. púchovskej kultúry( </a:t>
            </a:r>
            <a:r>
              <a:rPr lang="sk-SK" sz="2000" b="1" dirty="0"/>
              <a:t>keltský kmeň </a:t>
            </a:r>
            <a:r>
              <a:rPr lang="sk-SK" sz="2000" b="1" dirty="0" err="1"/>
              <a:t>Kotínov</a:t>
            </a:r>
            <a:r>
              <a:rPr lang="sk-SK" sz="2000" dirty="0"/>
              <a:t>). Z tej doby pochádza nález kostrových ostatkov muža a kožených mešcov aj s rímskymi mincami z </a:t>
            </a:r>
            <a:r>
              <a:rPr lang="sk-SK" sz="2000" i="1" dirty="0"/>
              <a:t>Temnej jaskyne</a:t>
            </a:r>
            <a:r>
              <a:rPr lang="sk-SK" sz="2000" dirty="0"/>
              <a:t> pod hradom. </a:t>
            </a:r>
            <a:r>
              <a:rPr lang="sk-SK" sz="2000" b="1" dirty="0"/>
              <a:t>Súčasťou Uhorska sa stal Spiš až v 12. storočí</a:t>
            </a:r>
            <a:r>
              <a:rPr lang="sk-SK" sz="2000" dirty="0"/>
              <a:t>. </a:t>
            </a:r>
            <a:r>
              <a:rPr lang="sk-SK" sz="2000" b="1" dirty="0"/>
              <a:t>Kráľovský rod </a:t>
            </a:r>
            <a:r>
              <a:rPr lang="sk-SK" sz="2000" b="1" dirty="0" err="1"/>
              <a:t>Arpádovcov</a:t>
            </a:r>
            <a:r>
              <a:rPr lang="sk-SK" sz="2000" dirty="0"/>
              <a:t> nechal na mieste zaniknutého hradiska </a:t>
            </a:r>
            <a:r>
              <a:rPr lang="sk-SK" sz="2000" dirty="0" err="1"/>
              <a:t>Kotínov</a:t>
            </a:r>
            <a:r>
              <a:rPr lang="sk-SK" sz="2000" dirty="0"/>
              <a:t> vystavať strážnu a zároveň obytnú vežu, </a:t>
            </a:r>
            <a:r>
              <a:rPr lang="sk-SK" sz="2000" b="1" dirty="0"/>
              <a:t>zanikla v 13.storočí.</a:t>
            </a:r>
            <a:r>
              <a:rPr lang="sk-SK" sz="2000" dirty="0"/>
              <a:t> Ešte predtým na kopci vznikol rozsiahly kamenný komplex kráľovského sídla </a:t>
            </a:r>
            <a:r>
              <a:rPr lang="sk-SK" sz="2000" b="1" dirty="0"/>
              <a:t>Ondreja II. a jeho syna Kolomana</a:t>
            </a:r>
            <a:r>
              <a:rPr lang="sk-SK" sz="2000" dirty="0"/>
              <a:t>. Kamenné hrady sa počas </a:t>
            </a:r>
            <a:r>
              <a:rPr lang="sk-SK" sz="2000" b="1" dirty="0"/>
              <a:t>mongolského pustošenia</a:t>
            </a:r>
            <a:r>
              <a:rPr lang="sk-SK" sz="2000" dirty="0"/>
              <a:t> osvedčili a tak </a:t>
            </a:r>
            <a:r>
              <a:rPr lang="sk-SK" sz="2000" b="1" dirty="0"/>
              <a:t>kráľ Belo IV. poveril listinou z roku 1249</a:t>
            </a:r>
            <a:r>
              <a:rPr lang="sk-SK" sz="2000" dirty="0"/>
              <a:t> </a:t>
            </a:r>
            <a:r>
              <a:rPr lang="sk-SK" sz="2000" b="1" dirty="0"/>
              <a:t>spišského prepošta Mateja</a:t>
            </a:r>
            <a:r>
              <a:rPr lang="sk-SK" sz="2000" dirty="0"/>
              <a:t> ďalšou výstavbou na hrade.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r>
              <a:rPr lang="sk-SK" sz="2000" b="1" dirty="0" smtClean="0"/>
              <a:t>V 15. storočí</a:t>
            </a:r>
            <a:r>
              <a:rPr lang="sk-SK" sz="2000" dirty="0" smtClean="0"/>
              <a:t>, keď zomrel kráľ Albrecht Habsburský </a:t>
            </a:r>
            <a:r>
              <a:rPr lang="sk-SK" sz="2000" b="1" dirty="0" smtClean="0"/>
              <a:t>a Spiš sa spamätával z nedávneho plienenia </a:t>
            </a:r>
            <a:r>
              <a:rPr lang="sk-SK" sz="2000" b="1" dirty="0" err="1" smtClean="0"/>
              <a:t>husitmi</a:t>
            </a:r>
            <a:r>
              <a:rPr lang="sk-SK" sz="2000" dirty="0" smtClean="0"/>
              <a:t>, </a:t>
            </a:r>
            <a:r>
              <a:rPr lang="sk-SK" sz="2000" b="1" dirty="0" smtClean="0"/>
              <a:t>kráľovnej Alžbete sa narodil syn Ladislav Pohrobok. Alžbeta povolala</a:t>
            </a:r>
            <a:r>
              <a:rPr lang="sk-SK" sz="2000" dirty="0" smtClean="0"/>
              <a:t> </a:t>
            </a:r>
            <a:r>
              <a:rPr lang="sk-SK" sz="2000" b="1" dirty="0" smtClean="0"/>
              <a:t>Jána </a:t>
            </a:r>
            <a:r>
              <a:rPr lang="sk-SK" sz="2000" b="1" dirty="0" err="1" smtClean="0"/>
              <a:t>Jiskru</a:t>
            </a:r>
            <a:r>
              <a:rPr lang="sk-SK" sz="2000" b="1" dirty="0" smtClean="0"/>
              <a:t> z </a:t>
            </a:r>
            <a:r>
              <a:rPr lang="sk-SK" sz="2000" b="1" dirty="0" err="1" smtClean="0"/>
              <a:t>Brandýsa</a:t>
            </a:r>
            <a:r>
              <a:rPr lang="sk-SK" sz="2000" dirty="0" smtClean="0"/>
              <a:t>, aby hájil Pohrobkove nároky na trón. </a:t>
            </a:r>
            <a:r>
              <a:rPr lang="sk-SK" sz="2000" b="1" dirty="0" err="1" smtClean="0"/>
              <a:t>Jiskra</a:t>
            </a:r>
            <a:r>
              <a:rPr lang="sk-SK" sz="2000" b="1" dirty="0" smtClean="0"/>
              <a:t> získal Spišský hrad v roku 1443 z nepriateľských rúk dohodou s kapitánom hradu.</a:t>
            </a:r>
            <a:r>
              <a:rPr lang="sk-SK" sz="2000" dirty="0" smtClean="0"/>
              <a:t> Jeho vojsko sa utáborilo na juhozápadnom svahu hradného kopca, v areáli dolného </a:t>
            </a:r>
            <a:r>
              <a:rPr lang="sk-SK" sz="2000" dirty="0" err="1" smtClean="0"/>
              <a:t>predhradia</a:t>
            </a:r>
            <a:r>
              <a:rPr lang="sk-SK" sz="2000" dirty="0" smtClean="0"/>
              <a:t>. Po splnení svojej historickej úlohy sa </a:t>
            </a:r>
            <a:r>
              <a:rPr lang="sk-SK" sz="2000" dirty="0" err="1" smtClean="0"/>
              <a:t>Jiskra</a:t>
            </a:r>
            <a:r>
              <a:rPr lang="sk-SK" sz="2000" dirty="0" smtClean="0"/>
              <a:t> stiahol z Uhorska a hrad za vojenské zásluhy </a:t>
            </a:r>
            <a:r>
              <a:rPr lang="sk-SK" sz="2000" b="1" dirty="0" smtClean="0"/>
              <a:t>daroval</a:t>
            </a:r>
            <a:r>
              <a:rPr lang="sk-SK" sz="2000" dirty="0" smtClean="0"/>
              <a:t> </a:t>
            </a:r>
            <a:r>
              <a:rPr lang="sk-SK" sz="2000" b="1" dirty="0" smtClean="0"/>
              <a:t>v roku 1464</a:t>
            </a:r>
            <a:r>
              <a:rPr lang="sk-SK" sz="2000" dirty="0" smtClean="0"/>
              <a:t> nový uhorský kráľ, </a:t>
            </a:r>
            <a:r>
              <a:rPr lang="sk-SK" sz="2000" b="1" dirty="0" smtClean="0"/>
              <a:t>Matej Korvín</a:t>
            </a:r>
            <a:r>
              <a:rPr lang="sk-SK" sz="2000" dirty="0" smtClean="0"/>
              <a:t>, </a:t>
            </a:r>
            <a:r>
              <a:rPr lang="sk-SK" sz="2000" b="1" dirty="0" smtClean="0"/>
              <a:t>rodine </a:t>
            </a:r>
            <a:r>
              <a:rPr lang="sk-SK" sz="2000" b="1" dirty="0" err="1" smtClean="0"/>
              <a:t>Zápoľovcov</a:t>
            </a:r>
            <a:r>
              <a:rPr lang="sk-SK" sz="2000" dirty="0" smtClean="0"/>
              <a:t>. Bratia Imrich a Štefan iniciovali neskorogotickú prestavbu. Upravili románsky palác, vybudovali paláce na západnej strane akropoly a prestavali kaplnku sv. Alžbety. Vznikla však buď ešte na podnet kráľa Žigmunda Luxemburského alebo až za </a:t>
            </a:r>
            <a:r>
              <a:rPr lang="sk-SK" sz="2000" b="1" dirty="0" smtClean="0"/>
              <a:t>Juraja Turzu v polovici 15. storočia, ktorý mal vtedy hrad v zálohu</a:t>
            </a:r>
            <a:r>
              <a:rPr lang="sk-SK" sz="2000" dirty="0" smtClean="0"/>
              <a:t>. Novými majiteľmi hradu sa od roku </a:t>
            </a:r>
            <a:r>
              <a:rPr lang="sk-SK" sz="2000" b="1" dirty="0" smtClean="0"/>
              <a:t>1531 stali opäť </a:t>
            </a:r>
            <a:r>
              <a:rPr lang="sk-SK" sz="2000" b="1" dirty="0" err="1" smtClean="0"/>
              <a:t>Turzovci</a:t>
            </a:r>
            <a:r>
              <a:rPr lang="sk-SK" sz="2000" dirty="0" smtClean="0"/>
              <a:t>. Vystavali v hornom hrade nové renesančné objekty a rozmáhajúcej sa delostreľbe prispôsobili celé opevnenie.</a:t>
            </a:r>
          </a:p>
          <a:p>
            <a:endParaRPr lang="sk-SK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Najnovšie výskumy potvrdili staršie domnienky, že okrem stavebnej činnosti na </a:t>
            </a:r>
            <a:r>
              <a:rPr lang="sk-SK" sz="2400" b="1" dirty="0" smtClean="0"/>
              <a:t>hornom hrade</a:t>
            </a:r>
            <a:r>
              <a:rPr lang="sk-SK" sz="2400" dirty="0" smtClean="0"/>
              <a:t>, bolo vybudované aj samostatné opevnenie na juhozápadnom svahu, </a:t>
            </a:r>
            <a:r>
              <a:rPr lang="sk-SK" sz="2400" b="1" dirty="0" smtClean="0"/>
              <a:t>druhý samostatný hrad</a:t>
            </a:r>
            <a:r>
              <a:rPr lang="sk-SK" sz="2400" dirty="0" smtClean="0"/>
              <a:t>, s dvomi románskymi obranno-obytnými vežami, ktoré sú dnes súčasťou opevnenia veľkého dolného nádvoria. Za panovania </a:t>
            </a:r>
            <a:r>
              <a:rPr lang="sk-SK" sz="2400" b="1" dirty="0" smtClean="0"/>
              <a:t>kráľa Ľudovíta z </a:t>
            </a:r>
            <a:r>
              <a:rPr lang="sk-SK" sz="2400" b="1" dirty="0" err="1" smtClean="0"/>
              <a:t>Anjou</a:t>
            </a:r>
            <a:r>
              <a:rPr lang="sk-SK" sz="2400" dirty="0" smtClean="0"/>
              <a:t>, </a:t>
            </a:r>
            <a:r>
              <a:rPr lang="sk-SK" sz="2400" b="1" dirty="0" smtClean="0"/>
              <a:t>boli oba hrady prepojené</a:t>
            </a:r>
            <a:r>
              <a:rPr lang="sk-SK" sz="2400" dirty="0" smtClean="0"/>
              <a:t>. Výstavbou rozličných hradobných úsekov a brán tak hrad postupne nadobudol dnešné rozdelenie na horný hrad a tri samostatné </a:t>
            </a:r>
            <a:r>
              <a:rPr lang="sk-SK" sz="2400" dirty="0" err="1" smtClean="0"/>
              <a:t>predhradia</a:t>
            </a:r>
            <a:r>
              <a:rPr lang="sk-SK" sz="2400" dirty="0" smtClean="0"/>
              <a:t> s celkovou </a:t>
            </a:r>
            <a:r>
              <a:rPr lang="sk-SK" sz="2400" b="1" dirty="0" smtClean="0"/>
              <a:t>rozlohou </a:t>
            </a:r>
            <a:r>
              <a:rPr lang="sk-SK" sz="2400" dirty="0" smtClean="0"/>
              <a:t>asi </a:t>
            </a:r>
            <a:r>
              <a:rPr lang="sk-SK" sz="2400" b="1" dirty="0" smtClean="0"/>
              <a:t>40 tisíc metrov štvorcových</a:t>
            </a:r>
            <a:r>
              <a:rPr lang="sk-SK" sz="2400" dirty="0" smtClean="0"/>
              <a:t>. Vtedy bola prestavaná i dnešná hlavná vstupná brána, vybudovaná po mongolskom vpáde. Samostatne stojace piliere, ktoré sú pred ňou, boli niekedy súčasťou obrannej palisády zo 17. storočia.</a:t>
            </a:r>
            <a:endParaRPr lang="sk-SK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sk-SK" sz="2400" b="1" dirty="0" smtClean="0"/>
              <a:t>Poslední vlastníci, </a:t>
            </a:r>
            <a:r>
              <a:rPr lang="sk-SK" sz="2400" b="1" dirty="0" err="1" smtClean="0"/>
              <a:t>Čákiovci</a:t>
            </a:r>
            <a:r>
              <a:rPr lang="sk-SK" sz="2400" b="1" dirty="0" smtClean="0"/>
              <a:t>, </a:t>
            </a:r>
            <a:r>
              <a:rPr lang="sk-SK" sz="2400" dirty="0" smtClean="0"/>
              <a:t>pristavali k západným palácom arkádové chodby a pavlačami zjednotili nové paláce na východnej strane. Na Spišskom hrade sa zdržiavali len </a:t>
            </a:r>
            <a:r>
              <a:rPr lang="sk-SK" sz="2400" b="1" dirty="0" smtClean="0"/>
              <a:t>do začiatku 18. storočia</a:t>
            </a:r>
            <a:r>
              <a:rPr lang="sk-SK" sz="2400" dirty="0" smtClean="0"/>
              <a:t>. </a:t>
            </a:r>
            <a:r>
              <a:rPr lang="sk-SK" sz="2400" b="1" dirty="0" smtClean="0"/>
              <a:t>Po skončení stavovských povstaní v Uhorsku ostala na hrade len malá cisárska posádka. </a:t>
            </a:r>
            <a:r>
              <a:rPr lang="sk-SK" sz="2400" dirty="0" smtClean="0"/>
              <a:t>Hrad bol však už vtedy zle udržiavaný. V roku </a:t>
            </a:r>
            <a:r>
              <a:rPr lang="sk-SK" sz="2400" b="1" dirty="0" smtClean="0"/>
              <a:t>1780 vypukol na hrade požiar</a:t>
            </a:r>
            <a:r>
              <a:rPr lang="sk-SK" sz="2400" dirty="0" smtClean="0"/>
              <a:t>. Bol to začiatok jeho pomalej premeny na ruinu. Jeho </a:t>
            </a:r>
            <a:r>
              <a:rPr lang="sk-SK" sz="2400" b="1" dirty="0" smtClean="0"/>
              <a:t>poslední majitelia</a:t>
            </a:r>
            <a:r>
              <a:rPr lang="sk-SK" sz="2400" dirty="0" smtClean="0"/>
              <a:t> oň definitívne </a:t>
            </a:r>
            <a:r>
              <a:rPr lang="sk-SK" sz="2400" b="1" dirty="0" smtClean="0"/>
              <a:t>prišli až vyvlastnením po druhej svetovej vojne.</a:t>
            </a:r>
            <a:r>
              <a:rPr lang="sk-SK" sz="2400" dirty="0" smtClean="0"/>
              <a:t> Práve oni boli iniciátormi prvého výskumu v jeho rozvalinách v roku 1906. Už v roku 1961 bol vyhlásený za Národnú kultúrnu pamiatku.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Spišské Podhradie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Spišské </a:t>
            </a:r>
            <a:r>
              <a:rPr lang="sk-SK" sz="2400" b="1" dirty="0"/>
              <a:t>Podhradie</a:t>
            </a:r>
            <a:r>
              <a:rPr lang="sk-SK" sz="2400" dirty="0"/>
              <a:t> je malé mestečko rovno pod kopcom, na ktorom stojí Spišský hrad. Je veľmi bohaté na pamiatky, ktoré sú koncentrované na jeho hlavnom námestí. Mesto Spišské Podhradie bolo v 12. storočí skutočným podhradím Spišského hradu, no v nasledujúcom storočí sa už vyvinulo v mestečko, nezávislé od hradu.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040560"/>
          </a:xfrm>
        </p:spPr>
        <p:txBody>
          <a:bodyPr>
            <a:normAutofit fontScale="90000"/>
          </a:bodyPr>
          <a:lstStyle/>
          <a:p>
            <a:r>
              <a:rPr lang="sk-SK" i="1" u="sng" dirty="0"/>
              <a:t>Levoča, Spišský hrad, Spišské Podhradie, Spišská Kapitula a kostol Žehra boli</a:t>
            </a:r>
            <a:r>
              <a:rPr lang="sk-SK" i="1" dirty="0"/>
              <a:t> zapísané </a:t>
            </a:r>
            <a:r>
              <a:rPr lang="sk-SK" b="1" i="1" dirty="0"/>
              <a:t>na zoznam UNESCO pod jedným zápisom ako Spišský hrad </a:t>
            </a:r>
            <a:r>
              <a:rPr lang="sk-SK" b="1" i="1" dirty="0" smtClean="0"/>
              <a:t>,Levoča </a:t>
            </a:r>
            <a:r>
              <a:rPr lang="sk-SK" b="1" i="1" dirty="0"/>
              <a:t>a kultúrne pamiatky okolia</a:t>
            </a:r>
            <a:r>
              <a:rPr lang="sk-SK" i="1" dirty="0"/>
              <a:t> postupne od roku 1993 až do roku 2009</a:t>
            </a:r>
            <a:r>
              <a:rPr lang="sk-SK" b="1" i="1" dirty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Spišská kapitula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090" t="8587" b="11675"/>
          <a:stretch>
            <a:fillRect/>
          </a:stretch>
        </p:blipFill>
        <p:spPr bwMode="auto">
          <a:xfrm>
            <a:off x="395536" y="1628800"/>
            <a:ext cx="6633738" cy="50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dko\Downloads\_Kapitul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454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95801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sz="3100" b="1" dirty="0" smtClean="0"/>
              <a:t>Spišská </a:t>
            </a:r>
            <a:r>
              <a:rPr lang="sk-SK" sz="3100" b="1" dirty="0"/>
              <a:t>Kapitula</a:t>
            </a:r>
            <a:r>
              <a:rPr lang="sk-SK" sz="3100" dirty="0"/>
              <a:t> je niekdajšia samostatná obec na východnom Slovensku v Hornádskej kotline, od roku 1948 súčasť Spišského Podhradia. Záznamy sú už v roku 1235, od 12. storočia bola sídlom spišského prepošta, od roku 1776 spišského biskupstva. Bola jedným z centier cirkevného školstva na Slovensku. Nachádza sa tu románska katedrála Svätého Martina z 1245 – 1273. V katedrále sa nachádza množstvo vzácnych malieb a oltárov. Medzi súčasné oltáre kostola patria:  </a:t>
            </a:r>
            <a:r>
              <a:rPr lang="sk-SK" sz="3100" i="1" dirty="0"/>
              <a:t>Hlavný oltár, Oltár poklony Troch kráľov,  Oltár smrti Panny Márie, Oltár Korunovania Panny Márie,  Oltár sv. Michala Archanjela , Oltár sv. Kríža, Oltár Božského srdca Ježišovho</a:t>
            </a:r>
            <a:r>
              <a:rPr lang="sk-SK" sz="3100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   </a:t>
            </a:r>
            <a:br>
              <a:rPr lang="sk-SK" b="1" dirty="0" smtClean="0"/>
            </a:br>
            <a:r>
              <a:rPr lang="sk-SK" b="1" dirty="0"/>
              <a:t> </a:t>
            </a:r>
            <a:r>
              <a:rPr lang="sk-SK" b="1" dirty="0" smtClean="0"/>
              <a:t>   Žehra </a:t>
            </a:r>
            <a:br>
              <a:rPr lang="sk-SK" b="1" dirty="0" smtClean="0"/>
            </a:b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18" t="15427" r="689" b="12066"/>
          <a:stretch>
            <a:fillRect/>
          </a:stretch>
        </p:blipFill>
        <p:spPr bwMode="auto">
          <a:xfrm>
            <a:off x="467544" y="1286159"/>
            <a:ext cx="7848872" cy="52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Žehra 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Autofit/>
          </a:bodyPr>
          <a:lstStyle/>
          <a:p>
            <a:r>
              <a:rPr lang="sk-SK" sz="2400" dirty="0" smtClean="0"/>
              <a:t> V </a:t>
            </a:r>
            <a:r>
              <a:rPr lang="sk-SK" sz="2400" b="1" dirty="0" smtClean="0"/>
              <a:t>Žehre</a:t>
            </a:r>
            <a:r>
              <a:rPr lang="sk-SK" sz="2400" dirty="0" smtClean="0"/>
              <a:t> sa nachádza kostolík Ducha Svätého. Stavba kostola, patriaceho k typickým stavbám prechodného, neskororománskeho obdobia, prebiehala v rokoch 1245 - 1275. Spočiatku mal rovné stropy. Veža má typické okienka prechodného slohu. Jej charakteristickú cibuľovitú drevenú kupolu dostavali v roku 1769</a:t>
            </a:r>
            <a:r>
              <a:rPr lang="sk-SK" sz="2400" dirty="0"/>
              <a:t>. </a:t>
            </a:r>
            <a:endParaRPr lang="sk-SK" sz="2400" dirty="0" smtClean="0"/>
          </a:p>
          <a:p>
            <a:endParaRPr lang="sk-SK" sz="2400" dirty="0"/>
          </a:p>
        </p:txBody>
      </p:sp>
      <p:pic>
        <p:nvPicPr>
          <p:cNvPr id="4" name="Obrázok 3" descr="Žehra, Slovenské pamiatky UNESCO - Slovensko a jeho Kultúrne pamiatky UNESC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17500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sz="2400" dirty="0" smtClean="0"/>
              <a:t>Najvzácnejšie pamiatky v kostole predstavujú nástenné maľby: </a:t>
            </a:r>
            <a:r>
              <a:rPr lang="sk-SK" sz="2400" i="1" dirty="0" smtClean="0"/>
              <a:t>Trojica vyobrazená ako jeden človek s troma hlavami, Abrahámovo lono, Kristus v </a:t>
            </a:r>
            <a:r>
              <a:rPr lang="sk-SK" sz="2400" i="1" dirty="0" err="1" smtClean="0"/>
              <a:t>mandorle</a:t>
            </a:r>
            <a:r>
              <a:rPr lang="sk-SK" sz="2400" i="1" dirty="0" smtClean="0"/>
              <a:t> a Madona s dieťaťom, </a:t>
            </a:r>
            <a:r>
              <a:rPr lang="sk-SK" sz="2400" i="1" dirty="0" err="1" smtClean="0"/>
              <a:t>pašijový</a:t>
            </a:r>
            <a:r>
              <a:rPr lang="sk-SK" sz="2400" i="1" dirty="0" smtClean="0"/>
              <a:t> cyklus šiestich obrazov(maľby majú vysokú umeleckú hodnotu a prezrádzajú majstra, ktorý vychádzal z talianskeho maliarstva, ale poznal aj prvky byzantské)- </a:t>
            </a:r>
            <a:r>
              <a:rPr lang="sk-SK" sz="2400" dirty="0" smtClean="0"/>
              <a:t>cyklus sa začína </a:t>
            </a:r>
            <a:r>
              <a:rPr lang="sk-SK" sz="2400" i="1" dirty="0" smtClean="0"/>
              <a:t>Poslednou večerou</a:t>
            </a:r>
            <a:r>
              <a:rPr lang="sk-SK" sz="2400" dirty="0" smtClean="0"/>
              <a:t>, nasleduje </a:t>
            </a:r>
            <a:r>
              <a:rPr lang="sk-SK" sz="2400" i="1" dirty="0" smtClean="0"/>
              <a:t>Judášov bozk</a:t>
            </a:r>
            <a:r>
              <a:rPr lang="sk-SK" sz="2400" dirty="0" smtClean="0"/>
              <a:t> ako symbol zrady, na zadnej stene </a:t>
            </a:r>
            <a:r>
              <a:rPr lang="sk-SK" sz="2400" i="1" dirty="0" smtClean="0"/>
              <a:t>Kristus pred Pilátom</a:t>
            </a:r>
            <a:r>
              <a:rPr lang="sk-SK" sz="2400" dirty="0" smtClean="0"/>
              <a:t> a </a:t>
            </a:r>
            <a:r>
              <a:rPr lang="sk-SK" sz="2400" i="1" dirty="0" smtClean="0"/>
              <a:t>Bičovanie</a:t>
            </a:r>
            <a:r>
              <a:rPr lang="sk-SK" sz="2400" dirty="0" smtClean="0"/>
              <a:t>, na pravej stene </a:t>
            </a:r>
            <a:r>
              <a:rPr lang="sk-SK" sz="2400" i="1" dirty="0" smtClean="0"/>
              <a:t>Ukrižovanie</a:t>
            </a:r>
            <a:r>
              <a:rPr lang="sk-SK" sz="2400" dirty="0" smtClean="0"/>
              <a:t> a </a:t>
            </a:r>
            <a:r>
              <a:rPr lang="sk-SK" sz="2400" i="1" dirty="0" smtClean="0"/>
              <a:t>Snímanie z kríža</a:t>
            </a:r>
            <a:r>
              <a:rPr lang="sk-SK" sz="2400" dirty="0" smtClean="0"/>
              <a:t>. Uprostred prednej steny je malý výjav </a:t>
            </a:r>
            <a:r>
              <a:rPr lang="sk-SK" sz="2400" i="1" dirty="0" smtClean="0"/>
              <a:t>Bolestný Kristus</a:t>
            </a:r>
            <a:r>
              <a:rPr lang="sk-SK" sz="2400" dirty="0" smtClean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 smtClean="0"/>
              <a:t>Materiály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rgbClr val="92D050">
              <a:alpha val="27000"/>
            </a:srgbClr>
          </a:solidFill>
        </p:spPr>
        <p:txBody>
          <a:bodyPr/>
          <a:lstStyle/>
          <a:p>
            <a:r>
              <a:rPr lang="sk-SK" u="sng" dirty="0">
                <a:hlinkClick r:id="rId2"/>
              </a:rPr>
              <a:t>https://sk.wikipedia.org/wiki/</a:t>
            </a:r>
            <a:endParaRPr lang="sk-SK" dirty="0"/>
          </a:p>
          <a:p>
            <a:r>
              <a:rPr lang="sk-SK" u="sng" dirty="0">
                <a:hlinkClick r:id="rId3"/>
              </a:rPr>
              <a:t>https://www.spisskyhrad.com/lokalita/spissky-hrad/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Levoča</a:t>
            </a:r>
            <a:endParaRPr lang="sk-SK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42" b="7090"/>
          <a:stretch>
            <a:fillRect/>
          </a:stretch>
        </p:blipFill>
        <p:spPr bwMode="auto">
          <a:xfrm>
            <a:off x="196902" y="1988840"/>
            <a:ext cx="875019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sk-SK" b="1" dirty="0"/>
              <a:t>Levoča</a:t>
            </a:r>
            <a:r>
              <a:rPr lang="sk-SK" dirty="0"/>
              <a:t> je malé mestečko na severovýchode Slovenska. Je jedno z najstarších a najhodnotnejších v celej našej krajine. Na prestížny zoznam UNESCO bolo pridané v roku 2009 a to najmä vďaka jeho zachovalému starobylému centru a hradbám s obranným valom.</a:t>
            </a:r>
            <a:r>
              <a:rPr lang="sk-SK" b="1" dirty="0"/>
              <a:t> 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 descr="http://en.wikipedia.org/wiki/Master_Paul_of_Levo%C4%8Da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4762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/>
              <a:t>Chrám  sv. Jakuba </a:t>
            </a:r>
            <a:endParaRPr lang="sk-SK" dirty="0"/>
          </a:p>
          <a:p>
            <a:pPr algn="just"/>
            <a:r>
              <a:rPr lang="sk-SK" sz="3400" dirty="0"/>
              <a:t>Trojloďový gotický kostol bol postavený v prvej polovici 14. storočia. Pôvodná veža kostola bola viackrát zničená požiarmi a tak v 18. storočí bola </a:t>
            </a:r>
            <a:r>
              <a:rPr lang="sk-SK" sz="3400" dirty="0" err="1"/>
              <a:t>miestnými</a:t>
            </a:r>
            <a:r>
              <a:rPr lang="sk-SK" sz="3400" dirty="0"/>
              <a:t> obyvateľmi postavená nová </a:t>
            </a:r>
            <a:r>
              <a:rPr lang="sk-SK" sz="3400" dirty="0" err="1"/>
              <a:t>veža.</a:t>
            </a:r>
            <a:r>
              <a:rPr lang="sk-SK" sz="3400" b="1" dirty="0" err="1"/>
              <a:t>V</a:t>
            </a:r>
            <a:r>
              <a:rPr lang="sk-SK" sz="3400" b="1" dirty="0"/>
              <a:t> interiéri chrámu sa nachádza 11 gotických a renesančných oltárov. Najcennejším z nich je hlavný oltár, ktorý je najvyšším gotickým oltárom na svete, s výškou 18,62 m. Oltár bol vyrobený z lipového dreva v rokoch 1507–1517 v dielni Majstra Pavla z Levoče. </a:t>
            </a:r>
            <a:r>
              <a:rPr lang="sk-SK" sz="3400" dirty="0"/>
              <a:t>K ďalším významným </a:t>
            </a:r>
            <a:r>
              <a:rPr lang="sk-SK" sz="3400" dirty="0" err="1"/>
              <a:t>pamiatkám</a:t>
            </a:r>
            <a:r>
              <a:rPr lang="sk-SK" sz="3400" dirty="0"/>
              <a:t> chrámu patrí oltár Jánov z roku 1520, oltár sv. Petra a Pavla z roku 1500, oltár Panny Márie snežnej, oltár </a:t>
            </a:r>
            <a:r>
              <a:rPr lang="sk-SK" sz="3400" dirty="0" err="1"/>
              <a:t>Vir</a:t>
            </a:r>
            <a:r>
              <a:rPr lang="sk-SK" sz="3400" dirty="0"/>
              <a:t> </a:t>
            </a:r>
            <a:r>
              <a:rPr lang="sk-SK" sz="3400" dirty="0" err="1"/>
              <a:t>dolorum</a:t>
            </a:r>
            <a:r>
              <a:rPr lang="sk-SK" sz="3400" dirty="0"/>
              <a:t> z roku asi 1480 atď. Vzácnym umeleckým dielom sú aj nástenné maľby, najstaršia z nich pochádza z polovice 14. storočia, ale aj výrobky umeleckého remesla, ako napr. renesančná kazateľnica z roku 1626, drevené </a:t>
            </a:r>
            <a:r>
              <a:rPr lang="sk-SK" sz="3400" dirty="0" err="1"/>
              <a:t>senátorske</a:t>
            </a:r>
            <a:r>
              <a:rPr lang="sk-SK" sz="3400" dirty="0"/>
              <a:t> lavice z 15.-16. stor., bronzová krstiteľnica z roku 1400 a bohato zdobený orgán, ktorý patril dlho k najväčším v Uhorsku</a:t>
            </a:r>
          </a:p>
          <a:p>
            <a:pPr algn="just"/>
            <a:endParaRPr lang="sk-SK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Levoc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414371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dko\Desktop\Levoč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Levoca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6672"/>
            <a:ext cx="24261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779912" y="4293096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hlinkClick r:id="rId7"/>
              </a:rPr>
              <a:t>https://www.youtube.com/watch?v=ESxT_9WK5Xw</a:t>
            </a:r>
            <a:endParaRPr lang="sk-SK" sz="2400" b="1" dirty="0" smtClean="0"/>
          </a:p>
          <a:p>
            <a:r>
              <a:rPr lang="sk-SK" sz="2400" dirty="0" smtClean="0"/>
              <a:t>Hlavný oltár v kostole sv. Jakuba - dielo Majstra Pavla z </a:t>
            </a:r>
            <a:r>
              <a:rPr lang="sk-SK" sz="2400" dirty="0" err="1" smtClean="0"/>
              <a:t>Levoče.avi</a:t>
            </a:r>
            <a:endParaRPr lang="sk-SK" sz="24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528392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Radnica</a:t>
            </a:r>
            <a:endParaRPr lang="sk-SK" dirty="0"/>
          </a:p>
          <a:p>
            <a:r>
              <a:rPr lang="sk-SK" dirty="0"/>
              <a:t>Pôvodná </a:t>
            </a:r>
            <a:r>
              <a:rPr lang="sk-SK" b="1" dirty="0"/>
              <a:t>gotická radnica</a:t>
            </a:r>
            <a:r>
              <a:rPr lang="sk-SK" dirty="0"/>
              <a:t> bola úplne zničená v rokoch 1550, 1561 a 1599. Nová radnica bola postavená v roku 1615 s arkádami na </a:t>
            </a:r>
            <a:r>
              <a:rPr lang="sk-SK" dirty="0" err="1"/>
              <a:t>prízemi</a:t>
            </a:r>
            <a:r>
              <a:rPr lang="sk-SK" dirty="0"/>
              <a:t> i na poschodí. Budova radnice bola spojená s </a:t>
            </a:r>
            <a:r>
              <a:rPr lang="sk-SK" b="1" dirty="0"/>
              <a:t>renesančnou vežou</a:t>
            </a:r>
            <a:r>
              <a:rPr lang="sk-SK" dirty="0"/>
              <a:t>, ktorá bola vybudovaná v období 1656-1661 a slúžila ako </a:t>
            </a:r>
            <a:r>
              <a:rPr lang="sk-SK" b="1" dirty="0"/>
              <a:t>zvonica.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Posledné úpravy radnice sa uskutočnili v rokoch 1893-95 a na streche boli dostavané tzv. </a:t>
            </a:r>
            <a:r>
              <a:rPr lang="sk-SK" b="1" dirty="0" err="1"/>
              <a:t>mansardy</a:t>
            </a:r>
            <a:r>
              <a:rPr lang="sk-SK" b="1" dirty="0"/>
              <a:t> v štýle talianskej renesancie</a:t>
            </a:r>
            <a:r>
              <a:rPr lang="sk-SK" dirty="0"/>
              <a:t>. V budove radnice na poschodí sa dnes nachádzajú expozície Spišského múzea a zasadacia sieň, ktorá slúži mestu na reprezentačné účely. </a:t>
            </a:r>
          </a:p>
          <a:p>
            <a:endParaRPr lang="sk-SK" dirty="0"/>
          </a:p>
        </p:txBody>
      </p:sp>
      <p:pic>
        <p:nvPicPr>
          <p:cNvPr id="4" name="Obrázok 3" descr="C:\Users\dko\Desktop\Levoč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2024198" cy="221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dko\Desktop\Levoča-Radni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232248" cy="166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3384376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err="1"/>
              <a:t>Thurzov</a:t>
            </a:r>
            <a:r>
              <a:rPr lang="sk-SK" b="1" dirty="0"/>
              <a:t> dom</a:t>
            </a:r>
            <a:endParaRPr lang="sk-SK" dirty="0"/>
          </a:p>
          <a:p>
            <a:r>
              <a:rPr lang="sk-SK" dirty="0"/>
              <a:t>Je to dom č. 7 na námestí a </a:t>
            </a:r>
            <a:r>
              <a:rPr lang="sk-SK" b="1" dirty="0"/>
              <a:t>odlišuje </a:t>
            </a:r>
            <a:r>
              <a:rPr lang="sk-SK" dirty="0"/>
              <a:t>sa od ostatných </a:t>
            </a:r>
            <a:r>
              <a:rPr lang="sk-SK" b="1" dirty="0" err="1"/>
              <a:t>meštianských</a:t>
            </a:r>
            <a:r>
              <a:rPr lang="sk-SK" b="1" dirty="0"/>
              <a:t> domov</a:t>
            </a:r>
            <a:r>
              <a:rPr lang="sk-SK" dirty="0"/>
              <a:t> svojou zachovalou </a:t>
            </a:r>
            <a:r>
              <a:rPr lang="sk-SK" b="1" dirty="0"/>
              <a:t>renesančnou </a:t>
            </a:r>
            <a:r>
              <a:rPr lang="sk-SK" b="1" dirty="0" err="1"/>
              <a:t>atikou</a:t>
            </a:r>
            <a:r>
              <a:rPr lang="sk-SK" dirty="0"/>
              <a:t>. Na fasáde ma bohatú sgrafitovú výzdobu  z roku 1903–1904. Dom vznikol spojením dvoch pôvodných budov z 15. storočia. Do roku 1532 patril významnej levočskej rodine </a:t>
            </a:r>
            <a:r>
              <a:rPr lang="sk-SK" dirty="0" err="1"/>
              <a:t>Thurzovcov</a:t>
            </a:r>
            <a:r>
              <a:rPr lang="sk-SK" dirty="0"/>
              <a:t>, po ktorej bol aj pomenovaný. Dnes je </a:t>
            </a:r>
            <a:r>
              <a:rPr lang="sk-SK" dirty="0" err="1"/>
              <a:t>Thurzov</a:t>
            </a:r>
            <a:r>
              <a:rPr lang="sk-SK" dirty="0"/>
              <a:t> dom sídlom Štátneho oblastného archívu. 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Levoc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89040"/>
            <a:ext cx="3096344" cy="20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240359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Dom Majstra Pavla </a:t>
            </a:r>
            <a:endParaRPr lang="sk-SK" dirty="0"/>
          </a:p>
          <a:p>
            <a:r>
              <a:rPr lang="sk-SK" dirty="0"/>
              <a:t>Nachádza sa na východnej strane námestia pod č. 20. V tomto dome žil a tvoril rezbár Majster Pavol z Levoče, autor hlavného oltára z chrámu sv. Jakuba, ale aj iných významných diel. Vzhľad domu sa zachoval od 15. a 16. storočia až dodnes. V súčasnosti sa v jeho interiéroch nachádza múzeum Majstra Pavla.</a:t>
            </a:r>
          </a:p>
          <a:p>
            <a:endParaRPr lang="sk-SK" dirty="0"/>
          </a:p>
        </p:txBody>
      </p:sp>
      <p:pic>
        <p:nvPicPr>
          <p:cNvPr id="4" name="Obrázok 3" descr="Levoc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24482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1362</Words>
  <Application>Microsoft Office PowerPoint</Application>
  <PresentationFormat>Prezentácia na obrazovke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Snímka 1</vt:lpstr>
      <vt:lpstr>Levoča, Spišský hrad, Spišské Podhradie, Spišská Kapitula a kostol Žehra boli zapísané na zoznam UNESCO pod jedným zápisom ako Spišský hrad ,Levoča a kultúrne pamiatky okolia postupne od roku 1993 až do roku 2009.</vt:lpstr>
      <vt:lpstr>Levoča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Spišský hrad</vt:lpstr>
      <vt:lpstr>Snímka 15</vt:lpstr>
      <vt:lpstr>Snímka 16</vt:lpstr>
      <vt:lpstr>Snímka 17</vt:lpstr>
      <vt:lpstr>Snímka 18</vt:lpstr>
      <vt:lpstr>Spišské Podhradie </vt:lpstr>
      <vt:lpstr>Spišská kapitula</vt:lpstr>
      <vt:lpstr>Snímka 21</vt:lpstr>
      <vt:lpstr>        Žehra  </vt:lpstr>
      <vt:lpstr>Žehra  </vt:lpstr>
      <vt:lpstr>Snímka 24</vt:lpstr>
      <vt:lpstr>Materiály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dko</dc:creator>
  <cp:lastModifiedBy>dko</cp:lastModifiedBy>
  <cp:revision>11</cp:revision>
  <dcterms:created xsi:type="dcterms:W3CDTF">2018-05-03T20:37:23Z</dcterms:created>
  <dcterms:modified xsi:type="dcterms:W3CDTF">2018-05-03T22:25:33Z</dcterms:modified>
</cp:coreProperties>
</file>