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4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D2BD-1126-4933-B197-9F23781EA0CA}" type="datetimeFigureOut">
              <a:rPr lang="hr-HR" smtClean="0"/>
              <a:t>15.11.2020.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607B-C9FA-431F-ACEB-AD807275EB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4146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D2BD-1126-4933-B197-9F23781EA0CA}" type="datetimeFigureOut">
              <a:rPr lang="hr-HR" smtClean="0"/>
              <a:t>15.11.2020.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607B-C9FA-431F-ACEB-AD807275EB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8202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D2BD-1126-4933-B197-9F23781EA0CA}" type="datetimeFigureOut">
              <a:rPr lang="hr-HR" smtClean="0"/>
              <a:t>15.11.2020.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607B-C9FA-431F-ACEB-AD807275EB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995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D2BD-1126-4933-B197-9F23781EA0CA}" type="datetimeFigureOut">
              <a:rPr lang="hr-HR" smtClean="0"/>
              <a:t>15.11.2020.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607B-C9FA-431F-ACEB-AD807275EBBA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186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D2BD-1126-4933-B197-9F23781EA0CA}" type="datetimeFigureOut">
              <a:rPr lang="hr-HR" smtClean="0"/>
              <a:t>15.11.2020.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607B-C9FA-431F-ACEB-AD807275EB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1983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D2BD-1126-4933-B197-9F23781EA0CA}" type="datetimeFigureOut">
              <a:rPr lang="hr-HR" smtClean="0"/>
              <a:t>15.11.2020.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607B-C9FA-431F-ACEB-AD807275EB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69525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D2BD-1126-4933-B197-9F23781EA0CA}" type="datetimeFigureOut">
              <a:rPr lang="hr-HR" smtClean="0"/>
              <a:t>15.11.2020.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607B-C9FA-431F-ACEB-AD807275EB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0696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D2BD-1126-4933-B197-9F23781EA0CA}" type="datetimeFigureOut">
              <a:rPr lang="hr-HR" smtClean="0"/>
              <a:t>15.11.2020.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607B-C9FA-431F-ACEB-AD807275EB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191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D2BD-1126-4933-B197-9F23781EA0CA}" type="datetimeFigureOut">
              <a:rPr lang="hr-HR" smtClean="0"/>
              <a:t>15.11.2020.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607B-C9FA-431F-ACEB-AD807275EB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7116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D2BD-1126-4933-B197-9F23781EA0CA}" type="datetimeFigureOut">
              <a:rPr lang="hr-HR" smtClean="0"/>
              <a:t>15.11.2020.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607B-C9FA-431F-ACEB-AD807275EB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0435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D2BD-1126-4933-B197-9F23781EA0CA}" type="datetimeFigureOut">
              <a:rPr lang="hr-HR" smtClean="0"/>
              <a:t>15.11.2020.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607B-C9FA-431F-ACEB-AD807275EB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9028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D2BD-1126-4933-B197-9F23781EA0CA}" type="datetimeFigureOut">
              <a:rPr lang="hr-HR" smtClean="0"/>
              <a:t>15.11.2020.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607B-C9FA-431F-ACEB-AD807275EB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7089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D2BD-1126-4933-B197-9F23781EA0CA}" type="datetimeFigureOut">
              <a:rPr lang="hr-HR" smtClean="0"/>
              <a:t>15.11.2020.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607B-C9FA-431F-ACEB-AD807275EB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9400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D2BD-1126-4933-B197-9F23781EA0CA}" type="datetimeFigureOut">
              <a:rPr lang="hr-HR" smtClean="0"/>
              <a:t>15.11.2020.</a:t>
            </a:fld>
            <a:endParaRPr lang="hr-H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607B-C9FA-431F-ACEB-AD807275EB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4801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D2BD-1126-4933-B197-9F23781EA0CA}" type="datetimeFigureOut">
              <a:rPr lang="hr-HR" smtClean="0"/>
              <a:t>15.11.2020.</a:t>
            </a:fld>
            <a:endParaRPr lang="hr-H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607B-C9FA-431F-ACEB-AD807275EB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3510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D2BD-1126-4933-B197-9F23781EA0CA}" type="datetimeFigureOut">
              <a:rPr lang="hr-HR" smtClean="0"/>
              <a:t>15.11.2020.</a:t>
            </a:fld>
            <a:endParaRPr lang="hr-H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607B-C9FA-431F-ACEB-AD807275EB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433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BD2BD-1126-4933-B197-9F23781EA0CA}" type="datetimeFigureOut">
              <a:rPr lang="hr-HR" smtClean="0"/>
              <a:t>15.11.2020.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E607B-C9FA-431F-ACEB-AD807275EB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5002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61BD2BD-1126-4933-B197-9F23781EA0CA}" type="datetimeFigureOut">
              <a:rPr lang="hr-HR" smtClean="0"/>
              <a:t>15.11.2020.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E607B-C9FA-431F-ACEB-AD807275EBB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60960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757487" y="407338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hr-HR" sz="6600" dirty="0" smtClean="0"/>
              <a:t/>
            </a:r>
            <a:br>
              <a:rPr lang="hr-HR" sz="6600" dirty="0" smtClean="0"/>
            </a:br>
            <a:r>
              <a:rPr lang="hr-HR" sz="6600" dirty="0"/>
              <a:t/>
            </a:r>
            <a:br>
              <a:rPr lang="hr-HR" sz="6600" dirty="0"/>
            </a:br>
            <a:r>
              <a:rPr lang="hr-HR" sz="6600" dirty="0" smtClean="0"/>
              <a:t/>
            </a:r>
            <a:br>
              <a:rPr lang="hr-HR" sz="6600" dirty="0" smtClean="0"/>
            </a:br>
            <a:r>
              <a:rPr lang="hr-HR" sz="6600" dirty="0"/>
              <a:t/>
            </a:r>
            <a:br>
              <a:rPr lang="hr-HR" sz="6600" dirty="0"/>
            </a:br>
            <a:r>
              <a:rPr lang="hr-HR" sz="6600" dirty="0" smtClean="0"/>
              <a:t/>
            </a:r>
            <a:br>
              <a:rPr lang="hr-HR" sz="6600" dirty="0" smtClean="0"/>
            </a:br>
            <a:r>
              <a:rPr lang="hr-HR" sz="6600" dirty="0" smtClean="0"/>
              <a:t>City </a:t>
            </a:r>
            <a:r>
              <a:rPr lang="hr-HR" sz="6600" dirty="0" err="1" smtClean="0"/>
              <a:t>of</a:t>
            </a:r>
            <a:r>
              <a:rPr lang="hr-HR" sz="6600" dirty="0" smtClean="0"/>
              <a:t> Slavonski Brod</a:t>
            </a:r>
            <a:endParaRPr lang="hr-HR" sz="6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273" y="1122362"/>
            <a:ext cx="7065818" cy="417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65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SPLAVARSKA STREET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82" y="3083857"/>
            <a:ext cx="5133109" cy="269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41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MURAL DEDICATED TO MARIO MANDŽUKIĆ AND IVICA OLIĆ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910" y="2721907"/>
            <a:ext cx="5860472" cy="352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276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15938" y="643844"/>
            <a:ext cx="9209637" cy="51874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sz="36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COME AND ENJOY OUR BEAUTIFUL CITY</a:t>
            </a:r>
            <a:r>
              <a:rPr kumimoji="0" lang="sr-Latn-R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r-Latn-R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309" y="2493818"/>
            <a:ext cx="5943600" cy="3262745"/>
          </a:xfrm>
        </p:spPr>
      </p:pic>
    </p:spTree>
    <p:extLst>
      <p:ext uri="{BB962C8B-B14F-4D97-AF65-F5344CB8AC3E}">
        <p14:creationId xmlns:p14="http://schemas.microsoft.com/office/powerpoint/2010/main" val="2726848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en-US" dirty="0" smtClean="0"/>
              <a:t>during </a:t>
            </a:r>
            <a:r>
              <a:rPr lang="en-US" dirty="0"/>
              <a:t>the Roman Empire it was </a:t>
            </a:r>
            <a:r>
              <a:rPr lang="en-US" dirty="0" smtClean="0"/>
              <a:t>called</a:t>
            </a:r>
            <a:r>
              <a:rPr lang="hr-HR" dirty="0"/>
              <a:t> </a:t>
            </a:r>
            <a:r>
              <a:rPr lang="hr-HR" dirty="0" smtClean="0"/>
              <a:t>Marsonia</a:t>
            </a:r>
          </a:p>
          <a:p>
            <a:endParaRPr lang="hr-HR" dirty="0" smtClean="0"/>
          </a:p>
          <a:p>
            <a:r>
              <a:rPr lang="en-US" dirty="0" err="1" smtClean="0"/>
              <a:t>Slavonski</a:t>
            </a:r>
            <a:r>
              <a:rPr lang="en-US" dirty="0" smtClean="0"/>
              <a:t> </a:t>
            </a:r>
            <a:r>
              <a:rPr lang="en-US" dirty="0" err="1"/>
              <a:t>Brod</a:t>
            </a:r>
            <a:r>
              <a:rPr lang="en-US" dirty="0"/>
              <a:t> was known until 1934 as </a:t>
            </a:r>
            <a:r>
              <a:rPr lang="en-US" dirty="0" err="1"/>
              <a:t>Brod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 smtClean="0"/>
              <a:t>Savi</a:t>
            </a:r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6th </a:t>
            </a:r>
            <a:r>
              <a:rPr lang="hr-HR" dirty="0" err="1" smtClean="0"/>
              <a:t>biggest</a:t>
            </a:r>
            <a:r>
              <a:rPr lang="hr-HR" dirty="0" smtClean="0"/>
              <a:t> </a:t>
            </a:r>
            <a:r>
              <a:rPr lang="hr-HR" dirty="0" err="1" smtClean="0"/>
              <a:t>city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Croatia</a:t>
            </a:r>
          </a:p>
          <a:p>
            <a:endParaRPr lang="hr-HR" dirty="0" smtClean="0"/>
          </a:p>
          <a:p>
            <a:r>
              <a:rPr lang="hr-HR" dirty="0" smtClean="0"/>
              <a:t>2009 </a:t>
            </a:r>
            <a:r>
              <a:rPr lang="hr-HR" dirty="0" err="1" smtClean="0"/>
              <a:t>declared</a:t>
            </a:r>
            <a:r>
              <a:rPr lang="hr-HR" dirty="0" smtClean="0"/>
              <a:t> </a:t>
            </a:r>
            <a:r>
              <a:rPr lang="hr-HR" dirty="0" err="1" smtClean="0"/>
              <a:t>the</a:t>
            </a:r>
            <a:r>
              <a:rPr lang="hr-HR" dirty="0" smtClean="0"/>
              <a:t> most </a:t>
            </a:r>
            <a:r>
              <a:rPr lang="hr-HR" dirty="0" err="1" smtClean="0"/>
              <a:t>beautiful</a:t>
            </a:r>
            <a:r>
              <a:rPr lang="hr-HR" dirty="0" smtClean="0"/>
              <a:t> </a:t>
            </a:r>
            <a:r>
              <a:rPr lang="hr-HR" dirty="0" err="1" smtClean="0"/>
              <a:t>city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Croatia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83210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the main town square is the </a:t>
            </a:r>
            <a:r>
              <a:rPr lang="en-US" dirty="0" smtClean="0"/>
              <a:t>largest</a:t>
            </a:r>
            <a:r>
              <a:rPr lang="hr-HR" dirty="0" smtClean="0"/>
              <a:t> </a:t>
            </a:r>
            <a:r>
              <a:rPr lang="hr-HR" dirty="0" err="1" smtClean="0"/>
              <a:t>in</a:t>
            </a:r>
            <a:r>
              <a:rPr lang="hr-HR" dirty="0" smtClean="0"/>
              <a:t> Croatia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55" y="538162"/>
            <a:ext cx="8936181" cy="476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57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791922" y="613067"/>
            <a:ext cx="6608156" cy="58029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sz="40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MONUMENTS AND SIGHTS</a:t>
            </a:r>
            <a:endParaRPr kumimoji="0" lang="sr-Latn-R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FORTRESS BROD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145" y="2618509"/>
            <a:ext cx="5673437" cy="338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11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FRANCISCAN MONASTERY AND CHURCH OF THE HOLY TRINITY</a:t>
            </a: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745" y="2463077"/>
            <a:ext cx="4662055" cy="371388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2639291"/>
            <a:ext cx="4478482" cy="353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88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PROMENADE </a:t>
            </a:r>
            <a:r>
              <a:rPr lang="en-US" dirty="0"/>
              <a:t>BY THE SAVA RIVER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18" y="2543174"/>
            <a:ext cx="6858000" cy="376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INDUSTRIAL PARK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6" y="2576512"/>
            <a:ext cx="4717473" cy="318005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127" y="2576512"/>
            <a:ext cx="4064578" cy="318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8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FIRE STATION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45" y="2389909"/>
            <a:ext cx="4883727" cy="322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16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PALACE OF THE BRLIĆ FAMILY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82" y="2514600"/>
            <a:ext cx="5153891" cy="344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21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44</TotalTime>
  <Words>74</Words>
  <Application>Microsoft Office PowerPoint</Application>
  <PresentationFormat>Široki zaslon</PresentationFormat>
  <Paragraphs>27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inherit</vt:lpstr>
      <vt:lpstr>Wingdings 3</vt:lpstr>
      <vt:lpstr>Ion</vt:lpstr>
      <vt:lpstr>     City of Slavonski Brod</vt:lpstr>
      <vt:lpstr>PowerPointova prezentacija</vt:lpstr>
      <vt:lpstr>PowerPointova prezentacija</vt:lpstr>
      <vt:lpstr>MONUMENTS AND SIGHTS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COME AND ENJOY OUR BEAUTIFUL CITY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Slavonski Brod</dc:title>
  <dc:creator>Igor Bjelobabic</dc:creator>
  <cp:lastModifiedBy>Igor Bjelobabic</cp:lastModifiedBy>
  <cp:revision>8</cp:revision>
  <dcterms:created xsi:type="dcterms:W3CDTF">2020-11-15T11:47:50Z</dcterms:created>
  <dcterms:modified xsi:type="dcterms:W3CDTF">2020-11-15T12:32:21Z</dcterms:modified>
</cp:coreProperties>
</file>