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145686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16799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269244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16366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10596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4820580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43380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27712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31220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452868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050369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807748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332628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75237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35202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84180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1BC8A-31C2-4E66-9C31-E1502EDFB22D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4EA664-3BEE-41B5-93BF-6996AC2558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106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3873" y="4661911"/>
            <a:ext cx="9144000" cy="1655762"/>
          </a:xfrm>
        </p:spPr>
        <p:txBody>
          <a:bodyPr>
            <a:normAutofit fontScale="85000" lnSpcReduction="10000"/>
          </a:bodyPr>
          <a:lstStyle/>
          <a:p>
            <a:endParaRPr lang="hr-HR" sz="4400" dirty="0" smtClean="0"/>
          </a:p>
          <a:p>
            <a:r>
              <a:rPr lang="hr-HR" sz="4400" dirty="0" smtClean="0"/>
              <a:t>PRIMARY SCHOOL BOGOSLAV ŠULEK</a:t>
            </a:r>
            <a:endParaRPr lang="hr-HR" sz="4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1413164"/>
            <a:ext cx="7730836" cy="37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18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8" y="1184563"/>
            <a:ext cx="8021781" cy="42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832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30" y="166255"/>
            <a:ext cx="8613339" cy="63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9543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1247470"/>
            <a:ext cx="7107381" cy="48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6952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91" y="228600"/>
            <a:ext cx="68580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2171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58189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6696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we</a:t>
            </a:r>
            <a:r>
              <a:rPr lang="hr-HR" dirty="0" smtClean="0"/>
              <a:t> are </a:t>
            </a:r>
            <a:r>
              <a:rPr lang="hr-HR" dirty="0" err="1" smtClean="0"/>
              <a:t>elementary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„Bogoslav Šulek” </a:t>
            </a:r>
            <a:r>
              <a:rPr lang="hr-HR" dirty="0" err="1" smtClean="0"/>
              <a:t>in</a:t>
            </a:r>
            <a:r>
              <a:rPr lang="hr-HR" dirty="0" smtClean="0"/>
              <a:t> Slavonski Brod</a:t>
            </a:r>
          </a:p>
          <a:p>
            <a:endParaRPr lang="hr-HR" dirty="0" smtClean="0"/>
          </a:p>
          <a:p>
            <a:r>
              <a:rPr lang="hr-HR" dirty="0" err="1"/>
              <a:t>o</a:t>
            </a:r>
            <a:r>
              <a:rPr lang="hr-HR" dirty="0" err="1" smtClean="0"/>
              <a:t>ur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are </a:t>
            </a:r>
            <a:r>
              <a:rPr lang="hr-HR" dirty="0" err="1" smtClean="0"/>
              <a:t>aged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6 to 14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are </a:t>
            </a:r>
            <a:r>
              <a:rPr lang="hr-HR" dirty="0" err="1" smtClean="0"/>
              <a:t>responsible</a:t>
            </a:r>
            <a:r>
              <a:rPr lang="hr-HR" dirty="0" smtClean="0"/>
              <a:t>, hard-</a:t>
            </a:r>
            <a:r>
              <a:rPr lang="hr-HR" dirty="0" err="1" smtClean="0"/>
              <a:t>working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interested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all</a:t>
            </a:r>
            <a:r>
              <a:rPr lang="hr-HR" dirty="0" smtClean="0"/>
              <a:t> </a:t>
            </a:r>
            <a:r>
              <a:rPr lang="hr-HR" dirty="0" err="1" smtClean="0"/>
              <a:t>sort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activities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/>
              <a:t>s</a:t>
            </a:r>
            <a:r>
              <a:rPr lang="hr-HR" dirty="0" smtClean="0"/>
              <a:t>tudent </a:t>
            </a:r>
            <a:r>
              <a:rPr lang="hr-HR" dirty="0" err="1" smtClean="0"/>
              <a:t>attend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first</a:t>
            </a:r>
            <a:r>
              <a:rPr lang="hr-HR" dirty="0" smtClean="0"/>
              <a:t> to </a:t>
            </a:r>
            <a:r>
              <a:rPr lang="hr-HR" dirty="0" err="1" smtClean="0"/>
              <a:t>eight</a:t>
            </a:r>
            <a:r>
              <a:rPr lang="hr-HR" dirty="0" smtClean="0"/>
              <a:t> grade</a:t>
            </a:r>
          </a:p>
          <a:p>
            <a:endParaRPr lang="hr-HR" dirty="0" smtClean="0"/>
          </a:p>
          <a:p>
            <a:r>
              <a:rPr lang="hr-HR" dirty="0" err="1"/>
              <a:t>w</a:t>
            </a:r>
            <a:r>
              <a:rPr lang="hr-HR" dirty="0" err="1" smtClean="0"/>
              <a:t>e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1021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year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55 </a:t>
            </a:r>
            <a:r>
              <a:rPr lang="hr-HR" dirty="0" err="1" smtClean="0"/>
              <a:t>class</a:t>
            </a:r>
            <a:r>
              <a:rPr lang="hr-HR" dirty="0" smtClean="0"/>
              <a:t> </a:t>
            </a:r>
            <a:r>
              <a:rPr lang="hr-HR" dirty="0" err="1" smtClean="0"/>
              <a:t>department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08237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11" y="2133600"/>
            <a:ext cx="7906204" cy="3778250"/>
          </a:xfrm>
        </p:spPr>
      </p:pic>
    </p:spTree>
    <p:extLst>
      <p:ext uri="{BB962C8B-B14F-4D97-AF65-F5344CB8AC3E}">
        <p14:creationId xmlns:p14="http://schemas.microsoft.com/office/powerpoint/2010/main" val="420110482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7424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4" y="540327"/>
            <a:ext cx="10058400" cy="5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963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" y="847194"/>
            <a:ext cx="10058400" cy="48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0570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620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4" y="477982"/>
            <a:ext cx="10058400" cy="56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1887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1080655"/>
            <a:ext cx="820881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6183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</TotalTime>
  <Words>54</Words>
  <Application>Microsoft Office PowerPoint</Application>
  <PresentationFormat>Široki zaslon</PresentationFormat>
  <Paragraphs>9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Pramen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Igor Bjelobabic</dc:creator>
  <cp:lastModifiedBy>Igor Bjelobabic</cp:lastModifiedBy>
  <cp:revision>5</cp:revision>
  <dcterms:created xsi:type="dcterms:W3CDTF">2020-11-15T13:01:51Z</dcterms:created>
  <dcterms:modified xsi:type="dcterms:W3CDTF">2020-11-15T13:33:51Z</dcterms:modified>
</cp:coreProperties>
</file>