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5" autoAdjust="0"/>
    <p:restoredTop sz="94660"/>
  </p:normalViewPr>
  <p:slideViewPr>
    <p:cSldViewPr snapToGrid="0">
      <p:cViewPr>
        <p:scale>
          <a:sx n="33" d="100"/>
          <a:sy n="33" d="100"/>
        </p:scale>
        <p:origin x="2388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560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040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72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827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921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54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954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74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12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03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925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94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65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69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199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56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70BC14A-04B8-4A3C-AE81-7121B8325AE9}" type="datetimeFigureOut">
              <a:rPr lang="hr-HR" smtClean="0"/>
              <a:t>21.5.2021.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B10852A-4FA6-4A6F-BBFA-5342B20429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017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-796413" y="-2182761"/>
            <a:ext cx="13686503" cy="111792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42174" y="1516220"/>
            <a:ext cx="10154356" cy="4049485"/>
          </a:xfrm>
        </p:spPr>
        <p:txBody>
          <a:bodyPr>
            <a:normAutofit fontScale="90000"/>
          </a:bodyPr>
          <a:lstStyle/>
          <a:p>
            <a:r>
              <a:rPr lang="hr-HR" sz="7200" spc="300" dirty="0" smtClean="0">
                <a:latin typeface="Comic Sans MS" panose="030F0702030302020204" pitchFamily="66" charset="0"/>
              </a:rPr>
              <a:t>PROCES OSLIKAVANJA OKVIRA ZA OGLEDALO</a:t>
            </a:r>
            <a:br>
              <a:rPr lang="hr-HR" sz="7200" spc="300" dirty="0" smtClean="0">
                <a:latin typeface="Comic Sans MS" panose="030F0702030302020204" pitchFamily="66" charset="0"/>
              </a:rPr>
            </a:br>
            <a:endParaRPr lang="hr-HR" sz="2000" spc="300" dirty="0">
              <a:latin typeface="Comic Sans MS" panose="030F0702030302020204" pitchFamily="66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0" y="0"/>
            <a:ext cx="3558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11" y="-14884"/>
            <a:ext cx="5975201" cy="6872884"/>
          </a:xfrm>
        </p:spPr>
      </p:pic>
    </p:spTree>
    <p:extLst>
      <p:ext uri="{BB962C8B-B14F-4D97-AF65-F5344CB8AC3E}">
        <p14:creationId xmlns:p14="http://schemas.microsoft.com/office/powerpoint/2010/main" val="136864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82" y="0"/>
            <a:ext cx="7240860" cy="6858000"/>
          </a:xfrm>
        </p:spPr>
      </p:pic>
    </p:spTree>
    <p:extLst>
      <p:ext uri="{BB962C8B-B14F-4D97-AF65-F5344CB8AC3E}">
        <p14:creationId xmlns:p14="http://schemas.microsoft.com/office/powerpoint/2010/main" val="358694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53" y="0"/>
            <a:ext cx="7203117" cy="6858000"/>
          </a:xfrm>
        </p:spPr>
      </p:pic>
    </p:spTree>
    <p:extLst>
      <p:ext uri="{BB962C8B-B14F-4D97-AF65-F5344CB8AC3E}">
        <p14:creationId xmlns:p14="http://schemas.microsoft.com/office/powerpoint/2010/main" val="170092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0"/>
            <a:ext cx="10472057" cy="6876232"/>
          </a:xfrm>
        </p:spPr>
      </p:pic>
      <p:sp>
        <p:nvSpPr>
          <p:cNvPr id="5" name="TekstniOkvir 4"/>
          <p:cNvSpPr txBox="1"/>
          <p:nvPr/>
        </p:nvSpPr>
        <p:spPr>
          <a:xfrm>
            <a:off x="1153886" y="5860569"/>
            <a:ext cx="5094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chemeClr val="bg1"/>
                </a:solidFill>
              </a:rPr>
              <a:t>1. Ogledalo</a:t>
            </a:r>
            <a:endParaRPr lang="hr-H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2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Pravokutnik 4"/>
          <p:cNvSpPr/>
          <p:nvPr/>
        </p:nvSpPr>
        <p:spPr>
          <a:xfrm>
            <a:off x="304800" y="5831060"/>
            <a:ext cx="9515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800" dirty="0" smtClean="0"/>
              <a:t>2. Odabir motiva za oslikavanje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158066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Pravokutnik 4"/>
          <p:cNvSpPr/>
          <p:nvPr/>
        </p:nvSpPr>
        <p:spPr>
          <a:xfrm>
            <a:off x="1141413" y="6027003"/>
            <a:ext cx="805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800" dirty="0" smtClean="0">
                <a:solidFill>
                  <a:schemeClr val="bg1"/>
                </a:solidFill>
              </a:rPr>
              <a:t>3. Crtanje motiva olovkom</a:t>
            </a:r>
            <a:endParaRPr lang="hr-H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Pravokutnik 4"/>
          <p:cNvSpPr/>
          <p:nvPr/>
        </p:nvSpPr>
        <p:spPr>
          <a:xfrm>
            <a:off x="283029" y="5743975"/>
            <a:ext cx="9220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800" dirty="0" smtClean="0"/>
              <a:t>4. Oslikavanje akrilnim bojama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42622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Pravokutnik 4"/>
          <p:cNvSpPr/>
          <p:nvPr/>
        </p:nvSpPr>
        <p:spPr>
          <a:xfrm>
            <a:off x="407297" y="5789358"/>
            <a:ext cx="78005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800" dirty="0" smtClean="0">
                <a:solidFill>
                  <a:schemeClr val="bg1"/>
                </a:solidFill>
              </a:rPr>
              <a:t>5. Brisanje tragova olovke</a:t>
            </a:r>
            <a:endParaRPr lang="hr-H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40" y="0"/>
            <a:ext cx="6981544" cy="6899637"/>
          </a:xfrm>
        </p:spPr>
      </p:pic>
      <p:sp>
        <p:nvSpPr>
          <p:cNvPr id="5" name="Pravokutnik 4"/>
          <p:cNvSpPr/>
          <p:nvPr/>
        </p:nvSpPr>
        <p:spPr>
          <a:xfrm>
            <a:off x="3095834" y="5852832"/>
            <a:ext cx="5997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800" dirty="0" smtClean="0">
                <a:solidFill>
                  <a:schemeClr val="bg1"/>
                </a:solidFill>
              </a:rPr>
              <a:t>6. Dovršen proizvod</a:t>
            </a:r>
            <a:endParaRPr lang="hr-H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12" y="-23518"/>
            <a:ext cx="6930600" cy="6881518"/>
          </a:xfrm>
        </p:spPr>
      </p:pic>
    </p:spTree>
    <p:extLst>
      <p:ext uri="{BB962C8B-B14F-4D97-AF65-F5344CB8AC3E}">
        <p14:creationId xmlns:p14="http://schemas.microsoft.com/office/powerpoint/2010/main" val="30560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85" y="0"/>
            <a:ext cx="6597453" cy="6864403"/>
          </a:xfrm>
        </p:spPr>
      </p:pic>
    </p:spTree>
    <p:extLst>
      <p:ext uri="{BB962C8B-B14F-4D97-AF65-F5344CB8AC3E}">
        <p14:creationId xmlns:p14="http://schemas.microsoft.com/office/powerpoint/2010/main" val="324726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30</TotalTime>
  <Words>33</Words>
  <Application>Microsoft Office PowerPoint</Application>
  <PresentationFormat>Široki zaslon</PresentationFormat>
  <Paragraphs>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Comic Sans MS</vt:lpstr>
      <vt:lpstr>Mreža</vt:lpstr>
      <vt:lpstr>PROCES OSLIKAVANJA OKVIRA ZA OGLEDALO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 OSLIKAVANJA OKVIRA ZA OGLEDALO</dc:title>
  <dc:creator>Jasna</dc:creator>
  <cp:lastModifiedBy>Jasna</cp:lastModifiedBy>
  <cp:revision>6</cp:revision>
  <dcterms:created xsi:type="dcterms:W3CDTF">2021-05-21T18:52:32Z</dcterms:created>
  <dcterms:modified xsi:type="dcterms:W3CDTF">2021-05-21T19:22:50Z</dcterms:modified>
</cp:coreProperties>
</file>