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sldIdLst>
    <p:sldId id="256" r:id="rId2"/>
    <p:sldId id="257" r:id="rId3"/>
    <p:sldId id="258" r:id="rId4"/>
    <p:sldId id="259" r:id="rId5"/>
    <p:sldId id="261" r:id="rId6"/>
    <p:sldId id="282" r:id="rId7"/>
    <p:sldId id="264" r:id="rId8"/>
    <p:sldId id="265" r:id="rId9"/>
    <p:sldId id="268" r:id="rId10"/>
    <p:sldId id="270" r:id="rId11"/>
    <p:sldId id="271" r:id="rId12"/>
    <p:sldId id="272" r:id="rId13"/>
    <p:sldId id="273" r:id="rId14"/>
    <p:sldId id="274" r:id="rId15"/>
    <p:sldId id="278" r:id="rId16"/>
    <p:sldId id="275" r:id="rId17"/>
    <p:sldId id="281" r:id="rId18"/>
    <p:sldId id="276" r:id="rId19"/>
    <p:sldId id="279" r:id="rId20"/>
    <p:sldId id="280" r:id="rId21"/>
    <p:sldId id="283" r:id="rId22"/>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81" d="100"/>
          <a:sy n="81" d="100"/>
        </p:scale>
        <p:origin x="1502" y="62"/>
      </p:cViewPr>
      <p:guideLst>
        <p:guide orient="horz" pos="2160"/>
        <p:guide pos="2880"/>
      </p:guideLst>
    </p:cSldViewPr>
  </p:slideViewPr>
  <p:outlineViewPr>
    <p:cViewPr>
      <p:scale>
        <a:sx n="33" d="100"/>
        <a:sy n="33" d="100"/>
      </p:scale>
      <p:origin x="0" y="8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6A275084-8A4D-4358-9847-070A6563547B}" type="datetimeFigureOut">
              <a:rPr lang="hr-HR" smtClean="0"/>
              <a:pPr/>
              <a:t>26.5.2021.</a:t>
            </a:fld>
            <a:endParaRPr lang="hr-H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hr-H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7A61ED9A-B930-4B42-8806-D1E10C11E782}"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275084-8A4D-4358-9847-070A6563547B}" type="datetimeFigureOut">
              <a:rPr lang="hr-HR" smtClean="0"/>
              <a:pPr/>
              <a:t>26.5.2021.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A61ED9A-B930-4B42-8806-D1E10C11E782}"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275084-8A4D-4358-9847-070A6563547B}" type="datetimeFigureOut">
              <a:rPr lang="hr-HR" smtClean="0"/>
              <a:pPr/>
              <a:t>26.5.2021.</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7A61ED9A-B930-4B42-8806-D1E10C11E782}"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6A275084-8A4D-4358-9847-070A6563547B}" type="datetimeFigureOut">
              <a:rPr lang="hr-HR" smtClean="0"/>
              <a:pPr/>
              <a:t>26.5.2021.</a:t>
            </a:fld>
            <a:endParaRPr lang="hr-HR"/>
          </a:p>
        </p:txBody>
      </p:sp>
      <p:sp>
        <p:nvSpPr>
          <p:cNvPr id="9" name="Slide Number Placeholder 8"/>
          <p:cNvSpPr>
            <a:spLocks noGrp="1"/>
          </p:cNvSpPr>
          <p:nvPr>
            <p:ph type="sldNum" sz="quarter" idx="15"/>
          </p:nvPr>
        </p:nvSpPr>
        <p:spPr/>
        <p:txBody>
          <a:bodyPr rtlCol="0"/>
          <a:lstStyle/>
          <a:p>
            <a:fld id="{7A61ED9A-B930-4B42-8806-D1E10C11E782}" type="slidenum">
              <a:rPr lang="hr-HR" smtClean="0"/>
              <a:pPr/>
              <a:t>‹#›</a:t>
            </a:fld>
            <a:endParaRPr lang="hr-HR"/>
          </a:p>
        </p:txBody>
      </p:sp>
      <p:sp>
        <p:nvSpPr>
          <p:cNvPr id="10" name="Footer Placeholder 9"/>
          <p:cNvSpPr>
            <a:spLocks noGrp="1"/>
          </p:cNvSpPr>
          <p:nvPr>
            <p:ph type="ftr" sz="quarter" idx="16"/>
          </p:nvPr>
        </p:nvSpPr>
        <p:spPr/>
        <p:txBody>
          <a:bodyPr rtlCol="0"/>
          <a:lstStyle/>
          <a:p>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6A275084-8A4D-4358-9847-070A6563547B}" type="datetimeFigureOut">
              <a:rPr lang="hr-HR" smtClean="0"/>
              <a:pPr/>
              <a:t>26.5.2021.</a:t>
            </a:fld>
            <a:endParaRPr lang="hr-H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hr-H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7A61ED9A-B930-4B42-8806-D1E10C11E782}"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A275084-8A4D-4358-9847-070A6563547B}" type="datetimeFigureOut">
              <a:rPr lang="hr-HR" smtClean="0"/>
              <a:pPr/>
              <a:t>26.5.2021.</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7A61ED9A-B930-4B42-8806-D1E10C11E782}" type="slidenum">
              <a:rPr lang="hr-HR" smtClean="0"/>
              <a:pPr/>
              <a:t>‹#›</a:t>
            </a:fld>
            <a:endParaRPr lang="hr-H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6A275084-8A4D-4358-9847-070A6563547B}" type="datetimeFigureOut">
              <a:rPr lang="hr-HR" smtClean="0"/>
              <a:pPr/>
              <a:t>26.5.2021.</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7A61ED9A-B930-4B42-8806-D1E10C11E782}" type="slidenum">
              <a:rPr lang="hr-HR" smtClean="0"/>
              <a:pPr/>
              <a:t>‹#›</a:t>
            </a:fld>
            <a:endParaRPr lang="hr-H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6A275084-8A4D-4358-9847-070A6563547B}" type="datetimeFigureOut">
              <a:rPr lang="hr-HR" smtClean="0"/>
              <a:pPr/>
              <a:t>26.5.2021.</a:t>
            </a:fld>
            <a:endParaRPr lang="hr-HR"/>
          </a:p>
        </p:txBody>
      </p:sp>
      <p:sp>
        <p:nvSpPr>
          <p:cNvPr id="7" name="Slide Number Placeholder 6"/>
          <p:cNvSpPr>
            <a:spLocks noGrp="1"/>
          </p:cNvSpPr>
          <p:nvPr>
            <p:ph type="sldNum" sz="quarter" idx="11"/>
          </p:nvPr>
        </p:nvSpPr>
        <p:spPr/>
        <p:txBody>
          <a:bodyPr rtlCol="0"/>
          <a:lstStyle/>
          <a:p>
            <a:fld id="{7A61ED9A-B930-4B42-8806-D1E10C11E782}" type="slidenum">
              <a:rPr lang="hr-HR" smtClean="0"/>
              <a:pPr/>
              <a:t>‹#›</a:t>
            </a:fld>
            <a:endParaRPr lang="hr-HR"/>
          </a:p>
        </p:txBody>
      </p:sp>
      <p:sp>
        <p:nvSpPr>
          <p:cNvPr id="8" name="Footer Placeholder 7"/>
          <p:cNvSpPr>
            <a:spLocks noGrp="1"/>
          </p:cNvSpPr>
          <p:nvPr>
            <p:ph type="ftr" sz="quarter" idx="12"/>
          </p:nvPr>
        </p:nvSpPr>
        <p:spPr/>
        <p:txBody>
          <a:bodyPr rtlCol="0"/>
          <a:lstStyle/>
          <a:p>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275084-8A4D-4358-9847-070A6563547B}" type="datetimeFigureOut">
              <a:rPr lang="hr-HR" smtClean="0"/>
              <a:pPr/>
              <a:t>26.5.2021.</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7A61ED9A-B930-4B42-8806-D1E10C11E782}"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6A275084-8A4D-4358-9847-070A6563547B}" type="datetimeFigureOut">
              <a:rPr lang="hr-HR" smtClean="0"/>
              <a:pPr/>
              <a:t>26.5.2021.</a:t>
            </a:fld>
            <a:endParaRPr lang="hr-HR"/>
          </a:p>
        </p:txBody>
      </p:sp>
      <p:sp>
        <p:nvSpPr>
          <p:cNvPr id="22" name="Slide Number Placeholder 21"/>
          <p:cNvSpPr>
            <a:spLocks noGrp="1"/>
          </p:cNvSpPr>
          <p:nvPr>
            <p:ph type="sldNum" sz="quarter" idx="15"/>
          </p:nvPr>
        </p:nvSpPr>
        <p:spPr/>
        <p:txBody>
          <a:bodyPr rtlCol="0"/>
          <a:lstStyle/>
          <a:p>
            <a:fld id="{7A61ED9A-B930-4B42-8806-D1E10C11E782}" type="slidenum">
              <a:rPr lang="hr-HR" smtClean="0"/>
              <a:pPr/>
              <a:t>‹#›</a:t>
            </a:fld>
            <a:endParaRPr lang="hr-HR"/>
          </a:p>
        </p:txBody>
      </p:sp>
      <p:sp>
        <p:nvSpPr>
          <p:cNvPr id="23" name="Footer Placeholder 22"/>
          <p:cNvSpPr>
            <a:spLocks noGrp="1"/>
          </p:cNvSpPr>
          <p:nvPr>
            <p:ph type="ftr" sz="quarter" idx="16"/>
          </p:nvPr>
        </p:nvSpPr>
        <p:spPr/>
        <p:txBody>
          <a:bodyPr rtlCol="0"/>
          <a:lstStyle/>
          <a:p>
            <a:endParaRPr lang="hr-H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6A275084-8A4D-4358-9847-070A6563547B}" type="datetimeFigureOut">
              <a:rPr lang="hr-HR" smtClean="0"/>
              <a:pPr/>
              <a:t>26.5.2021.</a:t>
            </a:fld>
            <a:endParaRPr lang="hr-HR"/>
          </a:p>
        </p:txBody>
      </p:sp>
      <p:sp>
        <p:nvSpPr>
          <p:cNvPr id="18" name="Slide Number Placeholder 17"/>
          <p:cNvSpPr>
            <a:spLocks noGrp="1"/>
          </p:cNvSpPr>
          <p:nvPr>
            <p:ph type="sldNum" sz="quarter" idx="11"/>
          </p:nvPr>
        </p:nvSpPr>
        <p:spPr/>
        <p:txBody>
          <a:bodyPr rtlCol="0"/>
          <a:lstStyle/>
          <a:p>
            <a:fld id="{7A61ED9A-B930-4B42-8806-D1E10C11E782}" type="slidenum">
              <a:rPr lang="hr-HR" smtClean="0"/>
              <a:pPr/>
              <a:t>‹#›</a:t>
            </a:fld>
            <a:endParaRPr lang="hr-HR"/>
          </a:p>
        </p:txBody>
      </p:sp>
      <p:sp>
        <p:nvSpPr>
          <p:cNvPr id="21" name="Footer Placeholder 20"/>
          <p:cNvSpPr>
            <a:spLocks noGrp="1"/>
          </p:cNvSpPr>
          <p:nvPr>
            <p:ph type="ftr" sz="quarter" idx="12"/>
          </p:nvPr>
        </p:nvSpPr>
        <p:spPr/>
        <p:txBody>
          <a:bodyPr rtlCol="0"/>
          <a:lstStyle/>
          <a:p>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A275084-8A4D-4358-9847-070A6563547B}" type="datetimeFigureOut">
              <a:rPr lang="hr-HR" smtClean="0"/>
              <a:pPr/>
              <a:t>26.5.2021.</a:t>
            </a:fld>
            <a:endParaRPr lang="hr-H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hr-H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A61ED9A-B930-4B42-8806-D1E10C11E782}"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1.docx"/><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988840"/>
            <a:ext cx="7846640" cy="1008112"/>
          </a:xfrm>
        </p:spPr>
        <p:txBody>
          <a:bodyPr>
            <a:normAutofit/>
          </a:bodyPr>
          <a:lstStyle/>
          <a:p>
            <a:r>
              <a:rPr lang="hr-HR" dirty="0"/>
              <a:t>Zaštitni znak učeničke zadruge</a:t>
            </a:r>
          </a:p>
        </p:txBody>
      </p:sp>
      <p:sp>
        <p:nvSpPr>
          <p:cNvPr id="3" name="Subtitle 2"/>
          <p:cNvSpPr>
            <a:spLocks noGrp="1"/>
          </p:cNvSpPr>
          <p:nvPr>
            <p:ph type="subTitle" idx="1"/>
          </p:nvPr>
        </p:nvSpPr>
        <p:spPr>
          <a:xfrm>
            <a:off x="755576" y="3886200"/>
            <a:ext cx="7632848" cy="1752600"/>
          </a:xfrm>
        </p:spPr>
        <p:txBody>
          <a:bodyPr>
            <a:normAutofit fontScale="92500" lnSpcReduction="10000"/>
          </a:bodyPr>
          <a:lstStyle/>
          <a:p>
            <a:pPr algn="l"/>
            <a:endParaRPr lang="hr-HR" sz="1600" dirty="0"/>
          </a:p>
          <a:p>
            <a:pPr algn="l"/>
            <a:endParaRPr lang="hr-HR" sz="1600" dirty="0">
              <a:solidFill>
                <a:schemeClr val="tx2"/>
              </a:solidFill>
            </a:endParaRPr>
          </a:p>
          <a:p>
            <a:pPr algn="l"/>
            <a:endParaRPr lang="hr-HR" sz="1600" dirty="0">
              <a:solidFill>
                <a:schemeClr val="tx2"/>
              </a:solidFill>
            </a:endParaRPr>
          </a:p>
          <a:p>
            <a:pPr algn="l"/>
            <a:r>
              <a:rPr lang="hr-HR" sz="1600" dirty="0">
                <a:solidFill>
                  <a:schemeClr val="tx2"/>
                </a:solidFill>
              </a:rPr>
              <a:t>Ivona Drobnjak, učitelj mentor</a:t>
            </a:r>
          </a:p>
          <a:p>
            <a:pPr algn="l"/>
            <a:r>
              <a:rPr lang="hr-HR" sz="1600" dirty="0">
                <a:solidFill>
                  <a:schemeClr val="tx2"/>
                </a:solidFill>
              </a:rPr>
              <a:t>UZ Eko Meštri</a:t>
            </a:r>
          </a:p>
          <a:p>
            <a:pPr algn="l"/>
            <a:r>
              <a:rPr lang="hr-HR" sz="1600" dirty="0">
                <a:solidFill>
                  <a:schemeClr val="tx2"/>
                </a:solidFill>
              </a:rPr>
              <a:t>OŠ Ivana Meštrovića, Zagreb                                       Zagreb, 26. svibnja 2021.</a:t>
            </a:r>
          </a:p>
        </p:txBody>
      </p:sp>
      <p:pic>
        <p:nvPicPr>
          <p:cNvPr id="9217" name="Picture 1" descr="C:\Users\ivona\Pictures\smotra znak (2).jpg"/>
          <p:cNvPicPr>
            <a:picLocks noChangeAspect="1" noChangeArrowheads="1"/>
          </p:cNvPicPr>
          <p:nvPr/>
        </p:nvPicPr>
        <p:blipFill>
          <a:blip r:embed="rId2" cstate="print"/>
          <a:srcRect/>
          <a:stretch>
            <a:fillRect/>
          </a:stretch>
        </p:blipFill>
        <p:spPr bwMode="auto">
          <a:xfrm>
            <a:off x="1029794" y="188641"/>
            <a:ext cx="1949632" cy="1656184"/>
          </a:xfrm>
          <a:prstGeom prst="rect">
            <a:avLst/>
          </a:prstGeom>
          <a:noFill/>
        </p:spPr>
      </p:pic>
      <p:pic>
        <p:nvPicPr>
          <p:cNvPr id="9218" name="Picture 2" descr="Description: Description: C:\Users\Irina\Desktop\logo-novi.png"/>
          <p:cNvPicPr>
            <a:picLocks noChangeAspect="1" noChangeArrowheads="1"/>
          </p:cNvPicPr>
          <p:nvPr/>
        </p:nvPicPr>
        <p:blipFill>
          <a:blip r:embed="rId3" cstate="print"/>
          <a:srcRect/>
          <a:stretch>
            <a:fillRect/>
          </a:stretch>
        </p:blipFill>
        <p:spPr bwMode="auto">
          <a:xfrm>
            <a:off x="5868144" y="188640"/>
            <a:ext cx="2448272" cy="208823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Izrada...</a:t>
            </a:r>
          </a:p>
        </p:txBody>
      </p:sp>
      <p:pic>
        <p:nvPicPr>
          <p:cNvPr id="8" name="Content Placeholder 7" descr="ppt6.jpg"/>
          <p:cNvPicPr>
            <a:picLocks noGrp="1" noChangeAspect="1"/>
          </p:cNvPicPr>
          <p:nvPr>
            <p:ph sz="quarter" idx="4"/>
          </p:nvPr>
        </p:nvPicPr>
        <p:blipFill>
          <a:blip r:embed="rId2" cstate="print"/>
          <a:stretch>
            <a:fillRect/>
          </a:stretch>
        </p:blipFill>
        <p:spPr>
          <a:xfrm>
            <a:off x="4499992" y="3933056"/>
            <a:ext cx="3657600" cy="1648451"/>
          </a:xfrm>
        </p:spPr>
      </p:pic>
      <p:sp>
        <p:nvSpPr>
          <p:cNvPr id="3" name="Text Placeholder 2"/>
          <p:cNvSpPr>
            <a:spLocks noGrp="1"/>
          </p:cNvSpPr>
          <p:nvPr>
            <p:ph type="body" sz="quarter" idx="1"/>
          </p:nvPr>
        </p:nvSpPr>
        <p:spPr/>
        <p:txBody>
          <a:bodyPr/>
          <a:lstStyle/>
          <a:p>
            <a:r>
              <a:rPr lang="hr-HR" dirty="0"/>
              <a:t>drvofiks</a:t>
            </a:r>
          </a:p>
        </p:txBody>
      </p:sp>
      <p:sp>
        <p:nvSpPr>
          <p:cNvPr id="5" name="Text Placeholder 4"/>
          <p:cNvSpPr>
            <a:spLocks noGrp="1"/>
          </p:cNvSpPr>
          <p:nvPr>
            <p:ph type="body" sz="quarter" idx="3"/>
          </p:nvPr>
        </p:nvSpPr>
        <p:spPr>
          <a:xfrm>
            <a:off x="4572000" y="2564904"/>
            <a:ext cx="3657600" cy="658368"/>
          </a:xfrm>
        </p:spPr>
        <p:txBody>
          <a:bodyPr/>
          <a:lstStyle/>
          <a:p>
            <a:r>
              <a:rPr lang="hr-HR" dirty="0"/>
              <a:t>ulijevanje u kalup</a:t>
            </a:r>
          </a:p>
        </p:txBody>
      </p:sp>
      <p:pic>
        <p:nvPicPr>
          <p:cNvPr id="9" name="Content Placeholder 6" descr="ppt4-0.jpg"/>
          <p:cNvPicPr>
            <a:picLocks noChangeAspect="1"/>
          </p:cNvPicPr>
          <p:nvPr/>
        </p:nvPicPr>
        <p:blipFill>
          <a:blip r:embed="rId3" cstate="print"/>
          <a:stretch>
            <a:fillRect/>
          </a:stretch>
        </p:blipFill>
        <p:spPr>
          <a:xfrm>
            <a:off x="467544" y="2708920"/>
            <a:ext cx="3657600" cy="20617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54162"/>
          </a:xfrm>
        </p:spPr>
        <p:txBody>
          <a:bodyPr>
            <a:normAutofit fontScale="90000"/>
          </a:bodyPr>
          <a:lstStyle/>
          <a:p>
            <a:r>
              <a:rPr lang="hr-HR" dirty="0"/>
              <a:t>Sušenje... Model se može vaditi iz kalupa za 2 sata, ali suši se do dva dana ovisno o temperaturi </a:t>
            </a:r>
          </a:p>
        </p:txBody>
      </p:sp>
      <p:pic>
        <p:nvPicPr>
          <p:cNvPr id="5" name="Content Placeholder 4" descr="ppt7.jpg"/>
          <p:cNvPicPr>
            <a:picLocks noGrp="1" noChangeAspect="1"/>
          </p:cNvPicPr>
          <p:nvPr>
            <p:ph sz="quarter" idx="1"/>
          </p:nvPr>
        </p:nvPicPr>
        <p:blipFill>
          <a:blip r:embed="rId2" cstate="print"/>
          <a:stretch>
            <a:fillRect/>
          </a:stretch>
        </p:blipFill>
        <p:spPr>
          <a:xfrm>
            <a:off x="395536" y="1772816"/>
            <a:ext cx="4205524" cy="2088232"/>
          </a:xfrm>
        </p:spPr>
      </p:pic>
      <p:pic>
        <p:nvPicPr>
          <p:cNvPr id="6" name="Content Placeholder 5" descr="ppt kalup suh.jpg"/>
          <p:cNvPicPr>
            <a:picLocks noGrp="1" noChangeAspect="1"/>
          </p:cNvPicPr>
          <p:nvPr>
            <p:ph sz="quarter" idx="2"/>
          </p:nvPr>
        </p:nvPicPr>
        <p:blipFill>
          <a:blip r:embed="rId3" cstate="print"/>
          <a:stretch>
            <a:fillRect/>
          </a:stretch>
        </p:blipFill>
        <p:spPr>
          <a:xfrm>
            <a:off x="4355976" y="3717032"/>
            <a:ext cx="4154075" cy="187220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Vađenje iz kalupa....</a:t>
            </a:r>
          </a:p>
        </p:txBody>
      </p:sp>
      <p:pic>
        <p:nvPicPr>
          <p:cNvPr id="5" name="Content Placeholder 4" descr="ppt kalup.jpg"/>
          <p:cNvPicPr>
            <a:picLocks noGrp="1" noChangeAspect="1"/>
          </p:cNvPicPr>
          <p:nvPr>
            <p:ph sz="quarter" idx="1"/>
          </p:nvPr>
        </p:nvPicPr>
        <p:blipFill>
          <a:blip r:embed="rId2" cstate="print"/>
          <a:stretch>
            <a:fillRect/>
          </a:stretch>
        </p:blipFill>
        <p:spPr>
          <a:xfrm>
            <a:off x="395535" y="1988840"/>
            <a:ext cx="4793163" cy="2160240"/>
          </a:xfrm>
        </p:spPr>
      </p:pic>
      <p:pic>
        <p:nvPicPr>
          <p:cNvPr id="6" name="Content Placeholder 5" descr="ppt kalup 0.jpg"/>
          <p:cNvPicPr>
            <a:picLocks noGrp="1" noChangeAspect="1"/>
          </p:cNvPicPr>
          <p:nvPr>
            <p:ph sz="quarter" idx="2"/>
          </p:nvPr>
        </p:nvPicPr>
        <p:blipFill>
          <a:blip r:embed="rId3" cstate="print"/>
          <a:stretch>
            <a:fillRect/>
          </a:stretch>
        </p:blipFill>
        <p:spPr>
          <a:xfrm>
            <a:off x="3779912" y="3501008"/>
            <a:ext cx="4633390" cy="208823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Vađenje iz kalupa....</a:t>
            </a:r>
          </a:p>
        </p:txBody>
      </p:sp>
      <p:pic>
        <p:nvPicPr>
          <p:cNvPr id="5" name="Content Placeholder 4" descr="ppt kalup1.jpg"/>
          <p:cNvPicPr>
            <a:picLocks noGrp="1" noChangeAspect="1"/>
          </p:cNvPicPr>
          <p:nvPr>
            <p:ph sz="quarter" idx="1"/>
          </p:nvPr>
        </p:nvPicPr>
        <p:blipFill>
          <a:blip r:embed="rId2" cstate="print"/>
          <a:stretch>
            <a:fillRect/>
          </a:stretch>
        </p:blipFill>
        <p:spPr>
          <a:xfrm>
            <a:off x="238650" y="1844824"/>
            <a:ext cx="4313846" cy="1944216"/>
          </a:xfrm>
        </p:spPr>
      </p:pic>
      <p:pic>
        <p:nvPicPr>
          <p:cNvPr id="6" name="Content Placeholder 5" descr="ppt kalup2.jpg"/>
          <p:cNvPicPr>
            <a:picLocks noGrp="1" noChangeAspect="1"/>
          </p:cNvPicPr>
          <p:nvPr>
            <p:ph sz="quarter" idx="2"/>
          </p:nvPr>
        </p:nvPicPr>
        <p:blipFill>
          <a:blip r:embed="rId3" cstate="print"/>
          <a:stretch>
            <a:fillRect/>
          </a:stretch>
        </p:blipFill>
        <p:spPr>
          <a:xfrm>
            <a:off x="4067944" y="3717032"/>
            <a:ext cx="4260479" cy="192016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Fina obrada brušenjem....finim brusnim papirom uklanjamo sav višak i neravnine </a:t>
            </a:r>
          </a:p>
        </p:txBody>
      </p:sp>
      <p:pic>
        <p:nvPicPr>
          <p:cNvPr id="5" name="Content Placeholder 4" descr="ppt14.jpg"/>
          <p:cNvPicPr>
            <a:picLocks noGrp="1" noChangeAspect="1"/>
          </p:cNvPicPr>
          <p:nvPr>
            <p:ph sz="quarter" idx="1"/>
          </p:nvPr>
        </p:nvPicPr>
        <p:blipFill>
          <a:blip r:embed="rId2" cstate="print"/>
          <a:stretch>
            <a:fillRect/>
          </a:stretch>
        </p:blipFill>
        <p:spPr>
          <a:xfrm>
            <a:off x="323528" y="1988840"/>
            <a:ext cx="4735427" cy="2134218"/>
          </a:xfrm>
        </p:spPr>
      </p:pic>
      <p:pic>
        <p:nvPicPr>
          <p:cNvPr id="6" name="Content Placeholder 5" descr="ppt15.jpg"/>
          <p:cNvPicPr>
            <a:picLocks noGrp="1" noChangeAspect="1"/>
          </p:cNvPicPr>
          <p:nvPr>
            <p:ph sz="quarter" idx="2"/>
          </p:nvPr>
        </p:nvPicPr>
        <p:blipFill>
          <a:blip r:embed="rId3" cstate="print"/>
          <a:stretch>
            <a:fillRect/>
          </a:stretch>
        </p:blipFill>
        <p:spPr>
          <a:xfrm rot="5400000">
            <a:off x="4217002" y="2854992"/>
            <a:ext cx="4464498" cy="201211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Izbor boje....</a:t>
            </a:r>
          </a:p>
        </p:txBody>
      </p:sp>
      <p:pic>
        <p:nvPicPr>
          <p:cNvPr id="4" name="Content Placeholder 3" descr="20210520_100118.jpg"/>
          <p:cNvPicPr>
            <a:picLocks noGrp="1" noChangeAspect="1"/>
          </p:cNvPicPr>
          <p:nvPr>
            <p:ph sz="quarter" idx="1"/>
          </p:nvPr>
        </p:nvPicPr>
        <p:blipFill>
          <a:blip r:embed="rId2" cstate="print"/>
          <a:stretch>
            <a:fillRect/>
          </a:stretch>
        </p:blipFill>
        <p:spPr>
          <a:xfrm>
            <a:off x="457200" y="2354917"/>
            <a:ext cx="7467600" cy="3364191"/>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Bojanje......</a:t>
            </a:r>
          </a:p>
        </p:txBody>
      </p:sp>
      <p:pic>
        <p:nvPicPr>
          <p:cNvPr id="7" name="Content Placeholder 6" descr="boja1.jpg"/>
          <p:cNvPicPr>
            <a:picLocks noGrp="1" noChangeAspect="1"/>
          </p:cNvPicPr>
          <p:nvPr>
            <p:ph sz="quarter" idx="1"/>
          </p:nvPr>
        </p:nvPicPr>
        <p:blipFill>
          <a:blip r:embed="rId2" cstate="print"/>
          <a:stretch>
            <a:fillRect/>
          </a:stretch>
        </p:blipFill>
        <p:spPr>
          <a:xfrm>
            <a:off x="1619672" y="1544878"/>
            <a:ext cx="5834204" cy="458128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Bojanje....koristimo lak u spreju</a:t>
            </a:r>
          </a:p>
        </p:txBody>
      </p:sp>
      <p:pic>
        <p:nvPicPr>
          <p:cNvPr id="5" name="Content Placeholder 4" descr="boj 4.jpg"/>
          <p:cNvPicPr>
            <a:picLocks noGrp="1" noChangeAspect="1"/>
          </p:cNvPicPr>
          <p:nvPr>
            <p:ph sz="quarter" idx="1"/>
          </p:nvPr>
        </p:nvPicPr>
        <p:blipFill>
          <a:blip r:embed="rId2" cstate="print"/>
          <a:stretch>
            <a:fillRect/>
          </a:stretch>
        </p:blipFill>
        <p:spPr>
          <a:xfrm>
            <a:off x="457200" y="1556792"/>
            <a:ext cx="4038600" cy="4231917"/>
          </a:xfrm>
        </p:spPr>
      </p:pic>
      <p:pic>
        <p:nvPicPr>
          <p:cNvPr id="6" name="Content Placeholder 5" descr="boja2.jpg"/>
          <p:cNvPicPr>
            <a:picLocks noGrp="1" noChangeAspect="1"/>
          </p:cNvPicPr>
          <p:nvPr>
            <p:ph sz="quarter" idx="2"/>
          </p:nvPr>
        </p:nvPicPr>
        <p:blipFill>
          <a:blip r:embed="rId3" cstate="print"/>
          <a:stretch>
            <a:fillRect/>
          </a:stretch>
        </p:blipFill>
        <p:spPr>
          <a:xfrm>
            <a:off x="4427984" y="2348880"/>
            <a:ext cx="3657600" cy="3138311"/>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Gotov proizvod</a:t>
            </a:r>
          </a:p>
        </p:txBody>
      </p:sp>
      <p:pic>
        <p:nvPicPr>
          <p:cNvPr id="4" name="Content Placeholder 3" descr="ppt16.jpg"/>
          <p:cNvPicPr>
            <a:picLocks noGrp="1" noChangeAspect="1"/>
          </p:cNvPicPr>
          <p:nvPr>
            <p:ph sz="quarter" idx="1"/>
          </p:nvPr>
        </p:nvPicPr>
        <p:blipFill>
          <a:blip r:embed="rId2" cstate="print"/>
          <a:stretch>
            <a:fillRect/>
          </a:stretch>
        </p:blipFill>
        <p:spPr>
          <a:xfrm>
            <a:off x="457200" y="1814599"/>
            <a:ext cx="7467600" cy="444482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Povijest Hrvata by Eko Meštri</a:t>
            </a:r>
          </a:p>
        </p:txBody>
      </p:sp>
      <p:pic>
        <p:nvPicPr>
          <p:cNvPr id="4" name="Content Placeholder 3" descr="ppt 17.jpg"/>
          <p:cNvPicPr>
            <a:picLocks noGrp="1" noChangeAspect="1"/>
          </p:cNvPicPr>
          <p:nvPr>
            <p:ph sz="quarter" idx="1"/>
          </p:nvPr>
        </p:nvPicPr>
        <p:blipFill>
          <a:blip r:embed="rId2" cstate="print"/>
          <a:stretch>
            <a:fillRect/>
          </a:stretch>
        </p:blipFill>
        <p:spPr>
          <a:xfrm>
            <a:off x="457200" y="2354917"/>
            <a:ext cx="7467600" cy="3364191"/>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Zašto smo tražili proizvod?</a:t>
            </a:r>
          </a:p>
        </p:txBody>
      </p:sp>
      <p:sp>
        <p:nvSpPr>
          <p:cNvPr id="3" name="Content Placeholder 2"/>
          <p:cNvSpPr>
            <a:spLocks noGrp="1"/>
          </p:cNvSpPr>
          <p:nvPr>
            <p:ph sz="quarter" idx="1"/>
          </p:nvPr>
        </p:nvSpPr>
        <p:spPr/>
        <p:txBody>
          <a:bodyPr/>
          <a:lstStyle/>
          <a:p>
            <a:r>
              <a:rPr lang="hr-HR" dirty="0"/>
              <a:t>suradnja sa školama u domovini  i van domovine</a:t>
            </a:r>
          </a:p>
          <a:p>
            <a:r>
              <a:rPr lang="hr-HR" dirty="0"/>
              <a:t>gostovanja</a:t>
            </a:r>
          </a:p>
          <a:p>
            <a:r>
              <a:rPr lang="hr-HR" dirty="0"/>
              <a:t>smotre</a:t>
            </a:r>
          </a:p>
          <a:p>
            <a:endParaRPr lang="hr-HR" dirty="0"/>
          </a:p>
          <a:p>
            <a:r>
              <a:rPr lang="hr-HR" dirty="0"/>
              <a:t>Željeli smo napraviti proizvod  koji će predstavljati našu učeničku zadrugu i školu.</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Zahvala....</a:t>
            </a:r>
          </a:p>
        </p:txBody>
      </p:sp>
      <p:sp>
        <p:nvSpPr>
          <p:cNvPr id="3" name="Content Placeholder 2"/>
          <p:cNvSpPr>
            <a:spLocks noGrp="1"/>
          </p:cNvSpPr>
          <p:nvPr>
            <p:ph sz="quarter" idx="1"/>
          </p:nvPr>
        </p:nvSpPr>
        <p:spPr/>
        <p:txBody>
          <a:bodyPr/>
          <a:lstStyle/>
          <a:p>
            <a:r>
              <a:rPr lang="hr-HR" dirty="0"/>
              <a:t>Veliko hvala mojim </a:t>
            </a:r>
            <a:r>
              <a:rPr lang="hr-HR"/>
              <a:t>malim zadrugarima: </a:t>
            </a:r>
            <a:r>
              <a:rPr lang="hr-HR" dirty="0"/>
              <a:t>Niki Leni, Emi, Stelli, Beati, Petri</a:t>
            </a:r>
            <a:r>
              <a:rPr lang="hr-HR"/>
              <a:t>, Juraju, Striboru, Martinu, Uni, Luciji ....</a:t>
            </a:r>
          </a:p>
          <a:p>
            <a:endParaRPr lang="hr-HR" dirty="0"/>
          </a:p>
          <a:p>
            <a:r>
              <a:rPr lang="hr-HR" dirty="0"/>
              <a:t>... i mojim kolegicama zadrugarkama Eko Meštricama...</a:t>
            </a:r>
          </a:p>
          <a:p>
            <a:endParaRPr lang="hr-HR" dirty="0"/>
          </a:p>
          <a:p>
            <a:endParaRPr lang="hr-HR" dirty="0"/>
          </a:p>
          <a:p>
            <a:pPr>
              <a:buNone/>
            </a:pPr>
            <a:endParaRPr lang="hr-HR" dirty="0"/>
          </a:p>
          <a:p>
            <a:pPr>
              <a:buNone/>
            </a:pPr>
            <a:endParaRPr lang="hr-H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               HVALA NA PAŽNJI !</a:t>
            </a:r>
          </a:p>
        </p:txBody>
      </p:sp>
      <p:pic>
        <p:nvPicPr>
          <p:cNvPr id="4" name="Content Placeholder 3" descr="smotra znak (2).jpg"/>
          <p:cNvPicPr>
            <a:picLocks noGrp="1" noChangeAspect="1"/>
          </p:cNvPicPr>
          <p:nvPr>
            <p:ph sz="quarter" idx="1"/>
          </p:nvPr>
        </p:nvPicPr>
        <p:blipFill>
          <a:blip r:embed="rId2" cstate="print"/>
          <a:stretch>
            <a:fillRect/>
          </a:stretch>
        </p:blipFill>
        <p:spPr>
          <a:xfrm>
            <a:off x="729950" y="2132856"/>
            <a:ext cx="3410001" cy="2808312"/>
          </a:xfrm>
        </p:spPr>
      </p:pic>
      <p:pic>
        <p:nvPicPr>
          <p:cNvPr id="23554" name="Picture 2" descr="Description: Description: C:\Users\Irina\Desktop\logo-novi.png"/>
          <p:cNvPicPr>
            <a:picLocks noChangeAspect="1" noChangeArrowheads="1"/>
          </p:cNvPicPr>
          <p:nvPr/>
        </p:nvPicPr>
        <p:blipFill>
          <a:blip r:embed="rId3" cstate="print"/>
          <a:srcRect/>
          <a:stretch>
            <a:fillRect/>
          </a:stretch>
        </p:blipFill>
        <p:spPr bwMode="auto">
          <a:xfrm>
            <a:off x="4644008" y="2060848"/>
            <a:ext cx="3600400" cy="316835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Izbor... </a:t>
            </a:r>
          </a:p>
        </p:txBody>
      </p:sp>
      <p:sp>
        <p:nvSpPr>
          <p:cNvPr id="6" name="Content Placeholder 5"/>
          <p:cNvSpPr>
            <a:spLocks noGrp="1"/>
          </p:cNvSpPr>
          <p:nvPr>
            <p:ph sz="quarter" idx="1"/>
          </p:nvPr>
        </p:nvSpPr>
        <p:spPr/>
        <p:txBody>
          <a:bodyPr>
            <a:normAutofit/>
          </a:bodyPr>
          <a:lstStyle/>
          <a:p>
            <a:endParaRPr lang="hr-HR" dirty="0"/>
          </a:p>
          <a:p>
            <a:endParaRPr lang="hr-HR" dirty="0"/>
          </a:p>
          <a:p>
            <a:endParaRPr lang="hr-HR" dirty="0"/>
          </a:p>
          <a:p>
            <a:endParaRPr lang="hr-HR" dirty="0"/>
          </a:p>
          <a:p>
            <a:endParaRPr lang="hr-HR" dirty="0"/>
          </a:p>
          <a:p>
            <a:endParaRPr lang="hr-HR" dirty="0"/>
          </a:p>
          <a:p>
            <a:endParaRPr lang="hr-HR" dirty="0"/>
          </a:p>
          <a:p>
            <a:endParaRPr lang="hr-HR" dirty="0"/>
          </a:p>
          <a:p>
            <a:endParaRPr lang="hr-HR" dirty="0"/>
          </a:p>
          <a:p>
            <a:r>
              <a:rPr lang="hr-HR" dirty="0"/>
              <a:t>Mural na školi povodom 50 godina škole</a:t>
            </a:r>
          </a:p>
        </p:txBody>
      </p:sp>
      <p:pic>
        <p:nvPicPr>
          <p:cNvPr id="5" name="Picture 4" descr="ppt3.jpg"/>
          <p:cNvPicPr>
            <a:picLocks noChangeAspect="1"/>
          </p:cNvPicPr>
          <p:nvPr/>
        </p:nvPicPr>
        <p:blipFill>
          <a:blip r:embed="rId2" cstate="print"/>
          <a:stretch>
            <a:fillRect/>
          </a:stretch>
        </p:blipFill>
        <p:spPr>
          <a:xfrm>
            <a:off x="0" y="1340768"/>
            <a:ext cx="9144000" cy="39604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Izbor...</a:t>
            </a:r>
          </a:p>
        </p:txBody>
      </p:sp>
      <p:pic>
        <p:nvPicPr>
          <p:cNvPr id="8" name="Content Placeholder 7" descr="logo UZ.jpg"/>
          <p:cNvPicPr>
            <a:picLocks noGrp="1" noChangeAspect="1"/>
          </p:cNvPicPr>
          <p:nvPr>
            <p:ph sz="quarter" idx="1"/>
          </p:nvPr>
        </p:nvPicPr>
        <p:blipFill>
          <a:blip r:embed="rId2" cstate="print"/>
          <a:stretch>
            <a:fillRect/>
          </a:stretch>
        </p:blipFill>
        <p:spPr>
          <a:xfrm>
            <a:off x="755576" y="1700808"/>
            <a:ext cx="3384376" cy="4176464"/>
          </a:xfrm>
        </p:spPr>
      </p:pic>
      <p:pic>
        <p:nvPicPr>
          <p:cNvPr id="5" name="Content Placeholder 4" descr="ppt2.jpg"/>
          <p:cNvPicPr>
            <a:picLocks noGrp="1" noChangeAspect="1"/>
          </p:cNvPicPr>
          <p:nvPr>
            <p:ph sz="quarter" idx="2"/>
          </p:nvPr>
        </p:nvPicPr>
        <p:blipFill>
          <a:blip r:embed="rId3" cstate="print"/>
          <a:stretch>
            <a:fillRect/>
          </a:stretch>
        </p:blipFill>
        <p:spPr>
          <a:xfrm>
            <a:off x="4427985" y="1700808"/>
            <a:ext cx="3395912" cy="436617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Autorska prava....</a:t>
            </a:r>
          </a:p>
        </p:txBody>
      </p:sp>
      <p:sp>
        <p:nvSpPr>
          <p:cNvPr id="5" name="Content Placeholder 4"/>
          <p:cNvSpPr>
            <a:spLocks noGrp="1"/>
          </p:cNvSpPr>
          <p:nvPr>
            <p:ph sz="quarter" idx="1"/>
          </p:nvPr>
        </p:nvSpPr>
        <p:spPr/>
        <p:txBody>
          <a:bodyPr>
            <a:normAutofit/>
          </a:bodyPr>
          <a:lstStyle/>
          <a:p>
            <a:r>
              <a:rPr lang="hr-HR" dirty="0"/>
              <a:t> Predmet zaštite autorskog prava je autorsko djelo. Autorsko djelo je originalno, duhovno (intelektualno) ostvarenje iz književnog, umjetničkog i znanstvenog područja, koje ima individualni karakter i koje je na neki način izraženo.</a:t>
            </a:r>
          </a:p>
          <a:p>
            <a:endParaRPr lang="hr-HR" dirty="0"/>
          </a:p>
          <a:p>
            <a:r>
              <a:rPr lang="hr-HR" dirty="0"/>
              <a:t>Autorsko pravo u Hrvatskoj, kao i u velikom broju zemalja, traje za života autora i sedamdeset godina nakon njegove smrti.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Autorska prava</a:t>
            </a:r>
          </a:p>
        </p:txBody>
      </p:sp>
      <p:sp>
        <p:nvSpPr>
          <p:cNvPr id="3" name="Content Placeholder 2"/>
          <p:cNvSpPr>
            <a:spLocks noGrp="1"/>
          </p:cNvSpPr>
          <p:nvPr>
            <p:ph sz="quarter" idx="1"/>
          </p:nvPr>
        </p:nvSpPr>
        <p:spPr/>
        <p:txBody>
          <a:bodyPr/>
          <a:lstStyle/>
          <a:p>
            <a:r>
              <a:rPr lang="vi-VN" dirty="0"/>
              <a:t>Autor drugome ustupa pravo korištenja autorskog djela ugovorom, davanjem odobrenja za korištenje ili drugim pravnim poslom. Ustupanjem prava autor može drugome omogućiti korištenje djela na svaki način ili samo na određeni način, to može biti isključivo ili neisključivo pravo korištenja, može biti ograničeno sadržajno, vremenski i prostorno.</a:t>
            </a:r>
            <a:r>
              <a:rPr lang="hr-HR" dirty="0">
                <a:latin typeface="Century Schoolbook" pitchFamily="18" charset="0"/>
              </a:rPr>
              <a:t> </a:t>
            </a:r>
            <a:r>
              <a:rPr lang="hr-HR" dirty="0">
                <a:latin typeface="Century Schoolbook" pitchFamily="18" charset="0"/>
                <a:cs typeface="Times New Roman" pitchFamily="18" charset="0"/>
              </a:rPr>
              <a:t>( prema Državnom zavodu za intelektualno vlasništvo)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171450"/>
          <a:ext cx="9144000" cy="7560890"/>
        </p:xfrm>
        <a:graphic>
          <a:graphicData uri="http://schemas.openxmlformats.org/presentationml/2006/ole">
            <mc:AlternateContent xmlns:mc="http://schemas.openxmlformats.org/markup-compatibility/2006">
              <mc:Choice xmlns:v="urn:schemas-microsoft-com:vml" Requires="v">
                <p:oleObj spid="_x0000_s3074" name="Document" r:id="rId2" imgW="7064485" imgH="10353234" progId="Word.Document.12">
                  <p:embed/>
                </p:oleObj>
              </mc:Choice>
              <mc:Fallback>
                <p:oleObj name="Document" r:id="rId2" imgW="7064485" imgH="10353234" progId="Word.Document.12">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9144000" cy="7560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539552" y="692696"/>
          <a:ext cx="7848871" cy="5616624"/>
        </p:xfrm>
        <a:graphic>
          <a:graphicData uri="http://schemas.openxmlformats.org/presentationml/2006/ole">
            <mc:AlternateContent xmlns:mc="http://schemas.openxmlformats.org/markup-compatibility/2006">
              <mc:Choice xmlns:v="urn:schemas-microsoft-com:vml" Requires="v">
                <p:oleObj spid="_x0000_s4098" name="Document" r:id="rId2" imgW="6036407" imgH="4491201" progId="Word.Document.12">
                  <p:embed/>
                </p:oleObj>
              </mc:Choice>
              <mc:Fallback>
                <p:oleObj name="Document" r:id="rId2" imgW="6036407" imgH="4491201" progId="Word.Document.12">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692696"/>
                        <a:ext cx="7848871"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Izrada modela – naš recept</a:t>
            </a:r>
          </a:p>
        </p:txBody>
      </p:sp>
      <p:pic>
        <p:nvPicPr>
          <p:cNvPr id="10" name="Content Placeholder 9" descr="ppt 4-1.jpg"/>
          <p:cNvPicPr>
            <a:picLocks noGrp="1" noChangeAspect="1"/>
          </p:cNvPicPr>
          <p:nvPr>
            <p:ph sz="quarter" idx="4"/>
          </p:nvPr>
        </p:nvPicPr>
        <p:blipFill>
          <a:blip r:embed="rId2" cstate="print"/>
          <a:stretch>
            <a:fillRect/>
          </a:stretch>
        </p:blipFill>
        <p:spPr>
          <a:xfrm>
            <a:off x="4788024" y="3645024"/>
            <a:ext cx="3657600" cy="2015984"/>
          </a:xfrm>
        </p:spPr>
      </p:pic>
      <p:sp>
        <p:nvSpPr>
          <p:cNvPr id="3" name="Text Placeholder 2"/>
          <p:cNvSpPr>
            <a:spLocks noGrp="1"/>
          </p:cNvSpPr>
          <p:nvPr>
            <p:ph type="body" sz="quarter" idx="1"/>
          </p:nvPr>
        </p:nvSpPr>
        <p:spPr/>
        <p:txBody>
          <a:bodyPr/>
          <a:lstStyle/>
          <a:p>
            <a:r>
              <a:rPr lang="hr-HR" dirty="0"/>
              <a:t>gips</a:t>
            </a:r>
          </a:p>
        </p:txBody>
      </p:sp>
      <p:sp>
        <p:nvSpPr>
          <p:cNvPr id="5" name="Text Placeholder 4"/>
          <p:cNvSpPr>
            <a:spLocks noGrp="1"/>
          </p:cNvSpPr>
          <p:nvPr>
            <p:ph type="body" sz="quarter" idx="3"/>
          </p:nvPr>
        </p:nvSpPr>
        <p:spPr>
          <a:xfrm>
            <a:off x="4716016" y="2492896"/>
            <a:ext cx="3657600" cy="658368"/>
          </a:xfrm>
        </p:spPr>
        <p:txBody>
          <a:bodyPr/>
          <a:lstStyle/>
          <a:p>
            <a:r>
              <a:rPr lang="hr-HR" dirty="0"/>
              <a:t>voda</a:t>
            </a:r>
          </a:p>
        </p:txBody>
      </p:sp>
      <p:pic>
        <p:nvPicPr>
          <p:cNvPr id="9" name="Content Placeholder 8" descr="ppt6.jpg"/>
          <p:cNvPicPr>
            <a:picLocks noGrp="1" noChangeAspect="1"/>
          </p:cNvPicPr>
          <p:nvPr>
            <p:ph sz="quarter" idx="2"/>
          </p:nvPr>
        </p:nvPicPr>
        <p:blipFill>
          <a:blip r:embed="rId3" cstate="print"/>
          <a:stretch>
            <a:fillRect/>
          </a:stretch>
        </p:blipFill>
        <p:spPr>
          <a:xfrm>
            <a:off x="251520" y="2852936"/>
            <a:ext cx="4154073" cy="1872208"/>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309</TotalTime>
  <Words>305</Words>
  <Application>Microsoft Office PowerPoint</Application>
  <PresentationFormat>Prikaz na zaslonu (4:3)</PresentationFormat>
  <Paragraphs>53</Paragraphs>
  <Slides>21</Slides>
  <Notes>0</Notes>
  <HiddenSlides>0</HiddenSlides>
  <MMClips>0</MMClips>
  <ScaleCrop>false</ScaleCrop>
  <HeadingPairs>
    <vt:vector size="8" baseType="variant">
      <vt:variant>
        <vt:lpstr>Korišteni fontovi</vt:lpstr>
      </vt:variant>
      <vt:variant>
        <vt:i4>4</vt:i4>
      </vt:variant>
      <vt:variant>
        <vt:lpstr>Tema</vt:lpstr>
      </vt:variant>
      <vt:variant>
        <vt:i4>1</vt:i4>
      </vt:variant>
      <vt:variant>
        <vt:lpstr>Uloženi OLE poslužitelji</vt:lpstr>
      </vt:variant>
      <vt:variant>
        <vt:i4>1</vt:i4>
      </vt:variant>
      <vt:variant>
        <vt:lpstr>Naslovi slajdova</vt:lpstr>
      </vt:variant>
      <vt:variant>
        <vt:i4>21</vt:i4>
      </vt:variant>
    </vt:vector>
  </HeadingPairs>
  <TitlesOfParts>
    <vt:vector size="27" baseType="lpstr">
      <vt:lpstr>Century Schoolbook</vt:lpstr>
      <vt:lpstr>Times New Roman</vt:lpstr>
      <vt:lpstr>Wingdings</vt:lpstr>
      <vt:lpstr>Wingdings 2</vt:lpstr>
      <vt:lpstr>Oriel</vt:lpstr>
      <vt:lpstr>Document</vt:lpstr>
      <vt:lpstr>Zaštitni znak učeničke zadruge</vt:lpstr>
      <vt:lpstr>Zašto smo tražili proizvod?</vt:lpstr>
      <vt:lpstr>Izbor... </vt:lpstr>
      <vt:lpstr>Izbor...</vt:lpstr>
      <vt:lpstr>Autorska prava....</vt:lpstr>
      <vt:lpstr>Autorska prava</vt:lpstr>
      <vt:lpstr>PowerPoint prezentacija</vt:lpstr>
      <vt:lpstr>PowerPoint prezentacija</vt:lpstr>
      <vt:lpstr>Izrada modela – naš recept</vt:lpstr>
      <vt:lpstr>Izrada...</vt:lpstr>
      <vt:lpstr>Sušenje... Model se može vaditi iz kalupa za 2 sata, ali suši se do dva dana ovisno o temperaturi </vt:lpstr>
      <vt:lpstr>Vađenje iz kalupa....</vt:lpstr>
      <vt:lpstr>Vađenje iz kalupa....</vt:lpstr>
      <vt:lpstr>Fina obrada brušenjem....finim brusnim papirom uklanjamo sav višak i neravnine </vt:lpstr>
      <vt:lpstr>Izbor boje....</vt:lpstr>
      <vt:lpstr>Bojanje......</vt:lpstr>
      <vt:lpstr>Bojanje....koristimo lak u spreju</vt:lpstr>
      <vt:lpstr>Gotov proizvod</vt:lpstr>
      <vt:lpstr>Povijest Hrvata by Eko Meštri</vt:lpstr>
      <vt:lpstr>Zahvala....</vt:lpstr>
      <vt:lpstr>               HVALA NA PAŽNJI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ivona</dc:creator>
  <cp:lastModifiedBy>Jelena Čeko</cp:lastModifiedBy>
  <cp:revision>49</cp:revision>
  <dcterms:created xsi:type="dcterms:W3CDTF">2021-05-19T09:51:35Z</dcterms:created>
  <dcterms:modified xsi:type="dcterms:W3CDTF">2021-05-26T13:31:59Z</dcterms:modified>
</cp:coreProperties>
</file>