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61" r:id="rId7"/>
    <p:sldId id="262" r:id="rId8"/>
    <p:sldId id="263" r:id="rId9"/>
    <p:sldId id="280" r:id="rId10"/>
    <p:sldId id="265" r:id="rId11"/>
    <p:sldId id="266" r:id="rId12"/>
    <p:sldId id="267" r:id="rId13"/>
    <p:sldId id="268" r:id="rId14"/>
    <p:sldId id="269" r:id="rId15"/>
    <p:sldId id="270" r:id="rId16"/>
    <p:sldId id="272" r:id="rId17"/>
    <p:sldId id="281" r:id="rId18"/>
    <p:sldId id="274" r:id="rId19"/>
    <p:sldId id="275" r:id="rId20"/>
    <p:sldId id="276" r:id="rId21"/>
    <p:sldId id="273" r:id="rId22"/>
    <p:sldId id="277" r:id="rId23"/>
    <p:sldId id="278"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81409-AB80-3632-CC55-35E2AEB92383}" v="4" dt="2021-05-31T17:45:57.224"/>
    <p1510:client id="{92048B77-3B36-8A0C-A2BE-FC78FBE73C7B}" v="320" dt="2021-06-02T10:03:0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02.06.2021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02.06.2021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02.06.2021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02.06.2021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02.06.2021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02.06.2021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02.06.2021</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02.06.2021</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02.06.2021</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02.06.2021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02.06.2021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02.06.2021</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2" name="Freeform: Shape 3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olo 1"/>
          <p:cNvSpPr>
            <a:spLocks noGrp="1"/>
          </p:cNvSpPr>
          <p:nvPr>
            <p:ph type="ctrTitle"/>
          </p:nvPr>
        </p:nvSpPr>
        <p:spPr>
          <a:xfrm>
            <a:off x="3204642" y="2353641"/>
            <a:ext cx="5782716" cy="2150719"/>
          </a:xfrm>
          <a:noFill/>
        </p:spPr>
        <p:txBody>
          <a:bodyPr anchor="ctr">
            <a:normAutofit/>
          </a:bodyPr>
          <a:lstStyle/>
          <a:p>
            <a:r>
              <a:rPr lang="de-DE" sz="3600" b="1" dirty="0" err="1">
                <a:solidFill>
                  <a:srgbClr val="080808"/>
                </a:solidFill>
                <a:cs typeface="Calibri Light"/>
              </a:rPr>
              <a:t>Cuentos</a:t>
            </a:r>
            <a:r>
              <a:rPr lang="de-DE" sz="3600" b="1" dirty="0">
                <a:solidFill>
                  <a:srgbClr val="080808"/>
                </a:solidFill>
                <a:cs typeface="Calibri Light"/>
              </a:rPr>
              <a:t> de </a:t>
            </a:r>
            <a:r>
              <a:rPr lang="de-DE" sz="3600" b="1" dirty="0" err="1">
                <a:solidFill>
                  <a:srgbClr val="080808"/>
                </a:solidFill>
                <a:cs typeface="Calibri Light"/>
              </a:rPr>
              <a:t>clase</a:t>
            </a:r>
            <a:r>
              <a:rPr lang="de-DE" sz="3600" b="1" dirty="0">
                <a:solidFill>
                  <a:srgbClr val="080808"/>
                </a:solidFill>
                <a:cs typeface="Calibri Light"/>
              </a:rPr>
              <a:t> </a:t>
            </a:r>
            <a:r>
              <a:rPr lang="de-DE" sz="3600" b="1" dirty="0" err="1">
                <a:solidFill>
                  <a:srgbClr val="080808"/>
                </a:solidFill>
                <a:cs typeface="Calibri Light"/>
              </a:rPr>
              <a:t>para</a:t>
            </a:r>
            <a:r>
              <a:rPr lang="de-DE" sz="3600" b="1" dirty="0">
                <a:solidFill>
                  <a:srgbClr val="080808"/>
                </a:solidFill>
                <a:cs typeface="Calibri Light"/>
              </a:rPr>
              <a:t> </a:t>
            </a:r>
            <a:r>
              <a:rPr lang="de-DE" sz="3600" b="1" dirty="0" err="1">
                <a:solidFill>
                  <a:srgbClr val="080808"/>
                </a:solidFill>
                <a:cs typeface="Calibri Light"/>
              </a:rPr>
              <a:t>chic@s</a:t>
            </a:r>
            <a:r>
              <a:rPr lang="de-DE" sz="3600" b="1" dirty="0">
                <a:solidFill>
                  <a:srgbClr val="080808"/>
                </a:solidFill>
                <a:cs typeface="Calibri Light"/>
              </a:rPr>
              <a:t> </a:t>
            </a:r>
            <a:r>
              <a:rPr lang="de-DE" sz="3600" b="1" dirty="0" err="1">
                <a:solidFill>
                  <a:srgbClr val="080808"/>
                </a:solidFill>
                <a:cs typeface="Calibri Light"/>
              </a:rPr>
              <a:t>rebeldes</a:t>
            </a:r>
            <a:endParaRPr lang="de-DE" sz="3600" dirty="0" err="1">
              <a:solidFill>
                <a:srgbClr val="080808"/>
              </a:solidFill>
              <a:cs typeface="Calibri Light" panose="020F0302020204030204"/>
            </a:endParaRPr>
          </a:p>
        </p:txBody>
      </p:sp>
      <p:sp>
        <p:nvSpPr>
          <p:cNvPr id="36" name="Freeform: Shape 3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ectangle 3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96566-765B-40BE-B523-A89E961D0E3E}"/>
              </a:ext>
            </a:extLst>
          </p:cNvPr>
          <p:cNvSpPr>
            <a:spLocks noGrp="1"/>
          </p:cNvSpPr>
          <p:nvPr>
            <p:ph type="title"/>
          </p:nvPr>
        </p:nvSpPr>
        <p:spPr/>
        <p:txBody>
          <a:bodyPr/>
          <a:lstStyle/>
          <a:p>
            <a:r>
              <a:rPr lang="it-IT" b="1">
                <a:latin typeface="Calibri "/>
                <a:cs typeface="Calibri Light"/>
              </a:rPr>
              <a:t>Ann </a:t>
            </a:r>
            <a:r>
              <a:rPr lang="it-IT" b="1" err="1">
                <a:latin typeface="Calibri "/>
                <a:cs typeface="Calibri Light"/>
              </a:rPr>
              <a:t>Makosinski</a:t>
            </a:r>
            <a:endParaRPr lang="it-IT" err="1">
              <a:latin typeface="Calibri "/>
            </a:endParaRPr>
          </a:p>
        </p:txBody>
      </p:sp>
      <p:pic>
        <p:nvPicPr>
          <p:cNvPr id="7" name="Immagine 7" descr="Immagine che contiene testo&#10;&#10;Descrizione generata automaticamente">
            <a:extLst>
              <a:ext uri="{FF2B5EF4-FFF2-40B4-BE49-F238E27FC236}">
                <a16:creationId xmlns:a16="http://schemas.microsoft.com/office/drawing/2014/main" id="{3A3E200A-5BC1-4613-A1E8-EC2FFEC658DA}"/>
              </a:ext>
            </a:extLst>
          </p:cNvPr>
          <p:cNvPicPr>
            <a:picLocks noGrp="1" noChangeAspect="1"/>
          </p:cNvPicPr>
          <p:nvPr>
            <p:ph sz="half" idx="2"/>
          </p:nvPr>
        </p:nvPicPr>
        <p:blipFill>
          <a:blip r:embed="rId2"/>
          <a:stretch>
            <a:fillRect/>
          </a:stretch>
        </p:blipFill>
        <p:spPr>
          <a:xfrm>
            <a:off x="929966" y="1872471"/>
            <a:ext cx="3180260" cy="4432210"/>
          </a:xfrm>
        </p:spPr>
      </p:pic>
      <p:sp>
        <p:nvSpPr>
          <p:cNvPr id="5" name="Segnaposto testo 4">
            <a:extLst>
              <a:ext uri="{FF2B5EF4-FFF2-40B4-BE49-F238E27FC236}">
                <a16:creationId xmlns:a16="http://schemas.microsoft.com/office/drawing/2014/main" id="{A91E2608-48F8-412B-A90F-F3330BB81D83}"/>
              </a:ext>
            </a:extLst>
          </p:cNvPr>
          <p:cNvSpPr>
            <a:spLocks noGrp="1"/>
          </p:cNvSpPr>
          <p:nvPr>
            <p:ph type="body" sz="quarter" idx="3"/>
          </p:nvPr>
        </p:nvSpPr>
        <p:spPr>
          <a:xfrm>
            <a:off x="9594011" y="6037503"/>
            <a:ext cx="2595264" cy="823912"/>
          </a:xfrm>
        </p:spPr>
        <p:txBody>
          <a:bodyPr/>
          <a:lstStyle/>
          <a:p>
            <a:r>
              <a:rPr lang="it-IT" b="0" i="1" dirty="0">
                <a:cs typeface="Calibri"/>
              </a:rPr>
              <a:t>Alessia </a:t>
            </a:r>
          </a:p>
        </p:txBody>
      </p:sp>
      <p:sp>
        <p:nvSpPr>
          <p:cNvPr id="6" name="Segnaposto contenuto 5">
            <a:extLst>
              <a:ext uri="{FF2B5EF4-FFF2-40B4-BE49-F238E27FC236}">
                <a16:creationId xmlns:a16="http://schemas.microsoft.com/office/drawing/2014/main" id="{CE9785AE-06C6-46B8-B405-F51A902D20B5}"/>
              </a:ext>
            </a:extLst>
          </p:cNvPr>
          <p:cNvSpPr>
            <a:spLocks noGrp="1"/>
          </p:cNvSpPr>
          <p:nvPr>
            <p:ph sz="quarter" idx="4"/>
          </p:nvPr>
        </p:nvSpPr>
        <p:spPr>
          <a:xfrm>
            <a:off x="4576315" y="1872471"/>
            <a:ext cx="7612959" cy="4432209"/>
          </a:xfrm>
        </p:spPr>
        <p:txBody>
          <a:bodyPr vert="horz" lIns="91440" tIns="45720" rIns="91440" bIns="45720" rtlCol="0" anchor="t">
            <a:normAutofit/>
          </a:bodyPr>
          <a:lstStyle/>
          <a:p>
            <a:pPr>
              <a:buNone/>
            </a:pPr>
            <a:r>
              <a:rPr lang="it-IT">
                <a:ea typeface="+mn-lt"/>
                <a:cs typeface="+mn-lt"/>
              </a:rPr>
              <a:t>Ann </a:t>
            </a:r>
            <a:r>
              <a:rPr lang="it-IT" err="1">
                <a:ea typeface="+mn-lt"/>
                <a:cs typeface="+mn-lt"/>
              </a:rPr>
              <a:t>Makosinski</a:t>
            </a:r>
            <a:r>
              <a:rPr lang="it-IT">
                <a:ea typeface="+mn-lt"/>
                <a:cs typeface="+mn-lt"/>
              </a:rPr>
              <a:t> es </a:t>
            </a:r>
            <a:r>
              <a:rPr lang="it-IT" err="1">
                <a:ea typeface="+mn-lt"/>
                <a:cs typeface="+mn-lt"/>
              </a:rPr>
              <a:t>considerada</a:t>
            </a:r>
            <a:r>
              <a:rPr lang="it-IT">
                <a:ea typeface="+mn-lt"/>
                <a:cs typeface="+mn-lt"/>
              </a:rPr>
              <a:t> una de </a:t>
            </a:r>
            <a:r>
              <a:rPr lang="it-IT" err="1">
                <a:ea typeface="+mn-lt"/>
                <a:cs typeface="+mn-lt"/>
              </a:rPr>
              <a:t>las</a:t>
            </a:r>
            <a:r>
              <a:rPr lang="it-IT">
                <a:ea typeface="+mn-lt"/>
                <a:cs typeface="+mn-lt"/>
              </a:rPr>
              <a:t> </a:t>
            </a:r>
            <a:r>
              <a:rPr lang="it-IT" err="1">
                <a:ea typeface="+mn-lt"/>
                <a:cs typeface="+mn-lt"/>
              </a:rPr>
              <a:t>inventoras</a:t>
            </a:r>
            <a:r>
              <a:rPr lang="it-IT">
                <a:ea typeface="+mn-lt"/>
                <a:cs typeface="+mn-lt"/>
              </a:rPr>
              <a:t> de </a:t>
            </a:r>
            <a:r>
              <a:rPr lang="it-IT" err="1">
                <a:ea typeface="+mn-lt"/>
                <a:cs typeface="+mn-lt"/>
              </a:rPr>
              <a:t>nuestro</a:t>
            </a:r>
            <a:r>
              <a:rPr lang="it-IT">
                <a:ea typeface="+mn-lt"/>
                <a:cs typeface="+mn-lt"/>
              </a:rPr>
              <a:t> </a:t>
            </a:r>
            <a:r>
              <a:rPr lang="it-IT" err="1">
                <a:ea typeface="+mn-lt"/>
                <a:cs typeface="+mn-lt"/>
              </a:rPr>
              <a:t>tiempos</a:t>
            </a:r>
            <a:r>
              <a:rPr lang="it-IT">
                <a:ea typeface="+mn-lt"/>
                <a:cs typeface="+mn-lt"/>
              </a:rPr>
              <a:t>.</a:t>
            </a:r>
          </a:p>
          <a:p>
            <a:pPr>
              <a:buNone/>
            </a:pPr>
            <a:r>
              <a:rPr lang="it-IT">
                <a:ea typeface="+mn-lt"/>
                <a:cs typeface="+mn-lt"/>
              </a:rPr>
              <a:t>Ann inventa una </a:t>
            </a:r>
            <a:r>
              <a:rPr lang="it-IT" err="1">
                <a:ea typeface="+mn-lt"/>
                <a:cs typeface="+mn-lt"/>
              </a:rPr>
              <a:t>linterna</a:t>
            </a:r>
            <a:r>
              <a:rPr lang="it-IT">
                <a:ea typeface="+mn-lt"/>
                <a:cs typeface="+mn-lt"/>
              </a:rPr>
              <a:t> </a:t>
            </a:r>
            <a:r>
              <a:rPr lang="it-IT" err="1">
                <a:ea typeface="+mn-lt"/>
                <a:cs typeface="+mn-lt"/>
              </a:rPr>
              <a:t>que</a:t>
            </a:r>
            <a:r>
              <a:rPr lang="it-IT">
                <a:ea typeface="+mn-lt"/>
                <a:cs typeface="+mn-lt"/>
              </a:rPr>
              <a:t> se </a:t>
            </a:r>
            <a:r>
              <a:rPr lang="it-IT" err="1">
                <a:ea typeface="+mn-lt"/>
                <a:cs typeface="+mn-lt"/>
              </a:rPr>
              <a:t>cargue</a:t>
            </a:r>
            <a:r>
              <a:rPr lang="it-IT">
                <a:ea typeface="+mn-lt"/>
                <a:cs typeface="+mn-lt"/>
              </a:rPr>
              <a:t> con </a:t>
            </a:r>
            <a:r>
              <a:rPr lang="it-IT" err="1">
                <a:ea typeface="+mn-lt"/>
                <a:cs typeface="+mn-lt"/>
              </a:rPr>
              <a:t>el</a:t>
            </a:r>
            <a:r>
              <a:rPr lang="it-IT">
                <a:ea typeface="+mn-lt"/>
                <a:cs typeface="+mn-lt"/>
              </a:rPr>
              <a:t> </a:t>
            </a:r>
            <a:r>
              <a:rPr lang="it-IT" err="1">
                <a:ea typeface="+mn-lt"/>
                <a:cs typeface="+mn-lt"/>
              </a:rPr>
              <a:t>calor</a:t>
            </a:r>
            <a:r>
              <a:rPr lang="it-IT">
                <a:ea typeface="+mn-lt"/>
                <a:cs typeface="+mn-lt"/>
              </a:rPr>
              <a:t> de </a:t>
            </a:r>
            <a:r>
              <a:rPr lang="it-IT" err="1">
                <a:ea typeface="+mn-lt"/>
                <a:cs typeface="+mn-lt"/>
              </a:rPr>
              <a:t>cuerpo</a:t>
            </a:r>
            <a:r>
              <a:rPr lang="it-IT">
                <a:ea typeface="+mn-lt"/>
                <a:cs typeface="+mn-lt"/>
              </a:rPr>
              <a:t>.</a:t>
            </a:r>
          </a:p>
          <a:p>
            <a:pPr>
              <a:buNone/>
            </a:pPr>
            <a:r>
              <a:rPr lang="it-IT">
                <a:ea typeface="+mn-lt"/>
                <a:cs typeface="+mn-lt"/>
              </a:rPr>
              <a:t>La </a:t>
            </a:r>
            <a:r>
              <a:rPr lang="it-IT" err="1">
                <a:ea typeface="+mn-lt"/>
                <a:cs typeface="+mn-lt"/>
              </a:rPr>
              <a:t>llama</a:t>
            </a:r>
            <a:r>
              <a:rPr lang="it-IT">
                <a:ea typeface="+mn-lt"/>
                <a:cs typeface="+mn-lt"/>
              </a:rPr>
              <a:t> </a:t>
            </a:r>
            <a:r>
              <a:rPr lang="it-IT" err="1">
                <a:ea typeface="+mn-lt"/>
                <a:cs typeface="+mn-lt"/>
              </a:rPr>
              <a:t>linterna</a:t>
            </a:r>
            <a:r>
              <a:rPr lang="it-IT">
                <a:ea typeface="+mn-lt"/>
                <a:cs typeface="+mn-lt"/>
              </a:rPr>
              <a:t> </a:t>
            </a:r>
            <a:r>
              <a:rPr lang="it-IT" err="1">
                <a:ea typeface="+mn-lt"/>
                <a:cs typeface="+mn-lt"/>
              </a:rPr>
              <a:t>hucca</a:t>
            </a:r>
            <a:r>
              <a:rPr lang="it-IT">
                <a:ea typeface="+mn-lt"/>
                <a:cs typeface="+mn-lt"/>
              </a:rPr>
              <a:t>, </a:t>
            </a:r>
            <a:r>
              <a:rPr lang="it-IT" err="1">
                <a:ea typeface="+mn-lt"/>
                <a:cs typeface="+mn-lt"/>
              </a:rPr>
              <a:t>porque</a:t>
            </a:r>
            <a:r>
              <a:rPr lang="it-IT">
                <a:ea typeface="+mn-lt"/>
                <a:cs typeface="+mn-lt"/>
              </a:rPr>
              <a:t> la </a:t>
            </a:r>
            <a:r>
              <a:rPr lang="it-IT" err="1">
                <a:ea typeface="+mn-lt"/>
                <a:cs typeface="+mn-lt"/>
              </a:rPr>
              <a:t>costruye</a:t>
            </a:r>
            <a:r>
              <a:rPr lang="it-IT">
                <a:ea typeface="+mn-lt"/>
                <a:cs typeface="+mn-lt"/>
              </a:rPr>
              <a:t> con un tubo de </a:t>
            </a:r>
            <a:r>
              <a:rPr lang="it-IT" err="1">
                <a:ea typeface="+mn-lt"/>
                <a:cs typeface="+mn-lt"/>
              </a:rPr>
              <a:t>aluminio</a:t>
            </a:r>
            <a:r>
              <a:rPr lang="it-IT">
                <a:ea typeface="+mn-lt"/>
                <a:cs typeface="+mn-lt"/>
              </a:rPr>
              <a:t> </a:t>
            </a:r>
            <a:r>
              <a:rPr lang="it-IT" err="1">
                <a:ea typeface="+mn-lt"/>
                <a:cs typeface="+mn-lt"/>
              </a:rPr>
              <a:t>hucco</a:t>
            </a:r>
            <a:r>
              <a:rPr lang="it-IT">
                <a:ea typeface="+mn-lt"/>
                <a:cs typeface="+mn-lt"/>
              </a:rPr>
              <a:t>.</a:t>
            </a:r>
          </a:p>
          <a:p>
            <a:pPr>
              <a:buNone/>
            </a:pPr>
            <a:r>
              <a:rPr lang="it-IT">
                <a:ea typeface="+mn-lt"/>
                <a:cs typeface="+mn-lt"/>
              </a:rPr>
              <a:t>Su </a:t>
            </a:r>
            <a:r>
              <a:rPr lang="it-IT" err="1">
                <a:ea typeface="+mn-lt"/>
                <a:cs typeface="+mn-lt"/>
              </a:rPr>
              <a:t>sueño</a:t>
            </a:r>
            <a:r>
              <a:rPr lang="it-IT">
                <a:ea typeface="+mn-lt"/>
                <a:cs typeface="+mn-lt"/>
              </a:rPr>
              <a:t> es </a:t>
            </a:r>
            <a:r>
              <a:rPr lang="it-IT" err="1">
                <a:ea typeface="+mn-lt"/>
                <a:cs typeface="+mn-lt"/>
              </a:rPr>
              <a:t>que</a:t>
            </a:r>
            <a:r>
              <a:rPr lang="it-IT">
                <a:ea typeface="+mn-lt"/>
                <a:cs typeface="+mn-lt"/>
              </a:rPr>
              <a:t> </a:t>
            </a:r>
            <a:r>
              <a:rPr lang="it-IT" err="1">
                <a:ea typeface="+mn-lt"/>
                <a:cs typeface="+mn-lt"/>
              </a:rPr>
              <a:t>las</a:t>
            </a:r>
            <a:r>
              <a:rPr lang="it-IT">
                <a:ea typeface="+mn-lt"/>
                <a:cs typeface="+mn-lt"/>
              </a:rPr>
              <a:t> </a:t>
            </a:r>
            <a:r>
              <a:rPr lang="it-IT" err="1">
                <a:ea typeface="+mn-lt"/>
                <a:cs typeface="+mn-lt"/>
              </a:rPr>
              <a:t>linternas</a:t>
            </a:r>
            <a:r>
              <a:rPr lang="it-IT">
                <a:ea typeface="+mn-lt"/>
                <a:cs typeface="+mn-lt"/>
              </a:rPr>
              <a:t> </a:t>
            </a:r>
            <a:r>
              <a:rPr lang="it-IT" err="1">
                <a:ea typeface="+mn-lt"/>
                <a:cs typeface="+mn-lt"/>
              </a:rPr>
              <a:t>huecas</a:t>
            </a:r>
            <a:r>
              <a:rPr lang="it-IT">
                <a:ea typeface="+mn-lt"/>
                <a:cs typeface="+mn-lt"/>
              </a:rPr>
              <a:t> </a:t>
            </a:r>
            <a:r>
              <a:rPr lang="it-IT" err="1">
                <a:ea typeface="+mn-lt"/>
                <a:cs typeface="+mn-lt"/>
              </a:rPr>
              <a:t>llegan</a:t>
            </a:r>
            <a:r>
              <a:rPr lang="it-IT">
                <a:ea typeface="+mn-lt"/>
                <a:cs typeface="+mn-lt"/>
              </a:rPr>
              <a:t> sin costo </a:t>
            </a:r>
            <a:r>
              <a:rPr lang="it-IT" err="1">
                <a:ea typeface="+mn-lt"/>
                <a:cs typeface="+mn-lt"/>
              </a:rPr>
              <a:t>alguno</a:t>
            </a:r>
            <a:r>
              <a:rPr lang="it-IT">
                <a:ea typeface="+mn-lt"/>
                <a:cs typeface="+mn-lt"/>
              </a:rPr>
              <a:t> a </a:t>
            </a:r>
            <a:r>
              <a:rPr lang="it-IT" err="1">
                <a:ea typeface="+mn-lt"/>
                <a:cs typeface="+mn-lt"/>
              </a:rPr>
              <a:t>las</a:t>
            </a:r>
            <a:r>
              <a:rPr lang="it-IT">
                <a:ea typeface="+mn-lt"/>
                <a:cs typeface="+mn-lt"/>
              </a:rPr>
              <a:t> </a:t>
            </a:r>
            <a:r>
              <a:rPr lang="it-IT" err="1">
                <a:ea typeface="+mn-lt"/>
                <a:cs typeface="+mn-lt"/>
              </a:rPr>
              <a:t>manos</a:t>
            </a:r>
            <a:r>
              <a:rPr lang="it-IT">
                <a:ea typeface="+mn-lt"/>
                <a:cs typeface="+mn-lt"/>
              </a:rPr>
              <a:t> de </a:t>
            </a:r>
            <a:r>
              <a:rPr lang="it-IT" err="1">
                <a:ea typeface="+mn-lt"/>
                <a:cs typeface="+mn-lt"/>
              </a:rPr>
              <a:t>todas</a:t>
            </a:r>
            <a:r>
              <a:rPr lang="it-IT">
                <a:ea typeface="+mn-lt"/>
                <a:cs typeface="+mn-lt"/>
              </a:rPr>
              <a:t> </a:t>
            </a:r>
            <a:r>
              <a:rPr lang="it-IT" err="1">
                <a:ea typeface="+mn-lt"/>
                <a:cs typeface="+mn-lt"/>
              </a:rPr>
              <a:t>las</a:t>
            </a:r>
            <a:r>
              <a:rPr lang="it-IT">
                <a:ea typeface="+mn-lt"/>
                <a:cs typeface="+mn-lt"/>
              </a:rPr>
              <a:t> </a:t>
            </a:r>
            <a:r>
              <a:rPr lang="it-IT" err="1">
                <a:ea typeface="+mn-lt"/>
                <a:cs typeface="+mn-lt"/>
              </a:rPr>
              <a:t>personas</a:t>
            </a:r>
            <a:r>
              <a:rPr lang="it-IT">
                <a:ea typeface="+mn-lt"/>
                <a:cs typeface="+mn-lt"/>
              </a:rPr>
              <a:t> </a:t>
            </a:r>
            <a:r>
              <a:rPr lang="it-IT" err="1">
                <a:ea typeface="+mn-lt"/>
                <a:cs typeface="+mn-lt"/>
              </a:rPr>
              <a:t>que</a:t>
            </a:r>
            <a:r>
              <a:rPr lang="it-IT">
                <a:ea typeface="+mn-lt"/>
                <a:cs typeface="+mn-lt"/>
              </a:rPr>
              <a:t> no </a:t>
            </a:r>
            <a:r>
              <a:rPr lang="it-IT" err="1">
                <a:ea typeface="+mn-lt"/>
                <a:cs typeface="+mn-lt"/>
              </a:rPr>
              <a:t>pueden</a:t>
            </a:r>
            <a:r>
              <a:rPr lang="it-IT">
                <a:ea typeface="+mn-lt"/>
                <a:cs typeface="+mn-lt"/>
              </a:rPr>
              <a:t> pagar </a:t>
            </a:r>
            <a:r>
              <a:rPr lang="it-IT" err="1">
                <a:ea typeface="+mn-lt"/>
                <a:cs typeface="+mn-lt"/>
              </a:rPr>
              <a:t>electricidad</a:t>
            </a:r>
            <a:r>
              <a:rPr lang="it-IT">
                <a:ea typeface="+mn-lt"/>
                <a:cs typeface="+mn-lt"/>
              </a:rPr>
              <a:t>.</a:t>
            </a:r>
          </a:p>
          <a:p>
            <a:pPr marL="0" indent="0">
              <a:buNone/>
            </a:pPr>
            <a:endParaRPr lang="it-IT">
              <a:cs typeface="Calibri" panose="020F0502020204030204"/>
            </a:endParaRPr>
          </a:p>
        </p:txBody>
      </p:sp>
    </p:spTree>
    <p:extLst>
      <p:ext uri="{BB962C8B-B14F-4D97-AF65-F5344CB8AC3E}">
        <p14:creationId xmlns:p14="http://schemas.microsoft.com/office/powerpoint/2010/main" val="1504183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D5928E-C862-4258-BEEE-F627B241060C}"/>
              </a:ext>
            </a:extLst>
          </p:cNvPr>
          <p:cNvSpPr>
            <a:spLocks noGrp="1"/>
          </p:cNvSpPr>
          <p:nvPr>
            <p:ph type="title"/>
          </p:nvPr>
        </p:nvSpPr>
        <p:spPr/>
        <p:txBody>
          <a:bodyPr/>
          <a:lstStyle/>
          <a:p>
            <a:r>
              <a:rPr lang="it-IT" b="1">
                <a:latin typeface="Calibri "/>
                <a:cs typeface="Calibri Light"/>
              </a:rPr>
              <a:t>Amelia </a:t>
            </a:r>
            <a:r>
              <a:rPr lang="it-IT" b="1" err="1">
                <a:latin typeface="Calibri "/>
                <a:cs typeface="Calibri Light"/>
              </a:rPr>
              <a:t>Earhart</a:t>
            </a:r>
            <a:endParaRPr lang="it-IT" err="1">
              <a:latin typeface="Calibri "/>
            </a:endParaRPr>
          </a:p>
        </p:txBody>
      </p:sp>
      <p:pic>
        <p:nvPicPr>
          <p:cNvPr id="7" name="Immagine 7" descr="Immagine che contiene testo, persona&#10;&#10;Descrizione generata automaticamente">
            <a:extLst>
              <a:ext uri="{FF2B5EF4-FFF2-40B4-BE49-F238E27FC236}">
                <a16:creationId xmlns:a16="http://schemas.microsoft.com/office/drawing/2014/main" id="{574FFB0C-F7EB-4936-9FD3-23192752938B}"/>
              </a:ext>
            </a:extLst>
          </p:cNvPr>
          <p:cNvPicPr>
            <a:picLocks noGrp="1" noChangeAspect="1"/>
          </p:cNvPicPr>
          <p:nvPr>
            <p:ph sz="half" idx="2"/>
          </p:nvPr>
        </p:nvPicPr>
        <p:blipFill>
          <a:blip r:embed="rId2"/>
          <a:stretch>
            <a:fillRect/>
          </a:stretch>
        </p:blipFill>
        <p:spPr>
          <a:xfrm>
            <a:off x="836856" y="1843716"/>
            <a:ext cx="2949537" cy="4274059"/>
          </a:xfrm>
        </p:spPr>
      </p:pic>
      <p:sp>
        <p:nvSpPr>
          <p:cNvPr id="5" name="Segnaposto testo 4">
            <a:extLst>
              <a:ext uri="{FF2B5EF4-FFF2-40B4-BE49-F238E27FC236}">
                <a16:creationId xmlns:a16="http://schemas.microsoft.com/office/drawing/2014/main" id="{98F068CC-4412-4C38-B01C-F4EB244CDCB5}"/>
              </a:ext>
            </a:extLst>
          </p:cNvPr>
          <p:cNvSpPr>
            <a:spLocks noGrp="1"/>
          </p:cNvSpPr>
          <p:nvPr>
            <p:ph type="body" sz="quarter" idx="3"/>
          </p:nvPr>
        </p:nvSpPr>
        <p:spPr>
          <a:xfrm>
            <a:off x="10240992" y="6037503"/>
            <a:ext cx="1948283" cy="823912"/>
          </a:xfrm>
        </p:spPr>
        <p:txBody>
          <a:bodyPr/>
          <a:lstStyle/>
          <a:p>
            <a:r>
              <a:rPr lang="it-IT" b="0" i="1" dirty="0">
                <a:cs typeface="Calibri"/>
              </a:rPr>
              <a:t>Matilde </a:t>
            </a:r>
            <a:endParaRPr lang="it-IT" i="1"/>
          </a:p>
        </p:txBody>
      </p:sp>
      <p:sp>
        <p:nvSpPr>
          <p:cNvPr id="6" name="Segnaposto contenuto 5">
            <a:extLst>
              <a:ext uri="{FF2B5EF4-FFF2-40B4-BE49-F238E27FC236}">
                <a16:creationId xmlns:a16="http://schemas.microsoft.com/office/drawing/2014/main" id="{F8917086-0812-4204-9918-0274E19572A3}"/>
              </a:ext>
            </a:extLst>
          </p:cNvPr>
          <p:cNvSpPr>
            <a:spLocks noGrp="1"/>
          </p:cNvSpPr>
          <p:nvPr>
            <p:ph sz="quarter" idx="4"/>
          </p:nvPr>
        </p:nvSpPr>
        <p:spPr>
          <a:xfrm>
            <a:off x="4720087" y="1958735"/>
            <a:ext cx="7469187" cy="4159040"/>
          </a:xfrm>
        </p:spPr>
        <p:txBody>
          <a:bodyPr vert="horz" lIns="91440" tIns="45720" rIns="91440" bIns="45720" rtlCol="0" anchor="t">
            <a:normAutofit fontScale="92500" lnSpcReduction="10000"/>
          </a:bodyPr>
          <a:lstStyle/>
          <a:p>
            <a:pPr>
              <a:buNone/>
            </a:pPr>
            <a:r>
              <a:rPr lang="it-IT" sz="2000">
                <a:ea typeface="+mn-lt"/>
                <a:cs typeface="+mn-lt"/>
              </a:rPr>
              <a:t>Amelia </a:t>
            </a:r>
            <a:r>
              <a:rPr lang="it-IT" sz="2000" err="1">
                <a:ea typeface="+mn-lt"/>
                <a:cs typeface="+mn-lt"/>
              </a:rPr>
              <a:t>Earhart</a:t>
            </a:r>
            <a:r>
              <a:rPr lang="it-IT" sz="2000">
                <a:ea typeface="+mn-lt"/>
                <a:cs typeface="+mn-lt"/>
              </a:rPr>
              <a:t> </a:t>
            </a:r>
            <a:r>
              <a:rPr lang="it-IT" sz="2000" err="1">
                <a:ea typeface="+mn-lt"/>
                <a:cs typeface="+mn-lt"/>
              </a:rPr>
              <a:t>nace</a:t>
            </a:r>
            <a:r>
              <a:rPr lang="it-IT" sz="2000">
                <a:ea typeface="+mn-lt"/>
                <a:cs typeface="+mn-lt"/>
              </a:rPr>
              <a:t> </a:t>
            </a:r>
            <a:r>
              <a:rPr lang="it-IT" sz="2000" err="1">
                <a:ea typeface="+mn-lt"/>
                <a:cs typeface="+mn-lt"/>
              </a:rPr>
              <a:t>el</a:t>
            </a:r>
            <a:r>
              <a:rPr lang="it-IT" sz="2000">
                <a:ea typeface="+mn-lt"/>
                <a:cs typeface="+mn-lt"/>
              </a:rPr>
              <a:t> 24 de </a:t>
            </a:r>
            <a:r>
              <a:rPr lang="it-IT" sz="2000" err="1">
                <a:ea typeface="+mn-lt"/>
                <a:cs typeface="+mn-lt"/>
              </a:rPr>
              <a:t>julio</a:t>
            </a:r>
            <a:r>
              <a:rPr lang="it-IT" sz="2000">
                <a:ea typeface="+mn-lt"/>
                <a:cs typeface="+mn-lt"/>
              </a:rPr>
              <a:t> de 1897 en la casa de </a:t>
            </a:r>
            <a:r>
              <a:rPr lang="it-IT" sz="2000" err="1">
                <a:ea typeface="+mn-lt"/>
                <a:cs typeface="+mn-lt"/>
              </a:rPr>
              <a:t>sus</a:t>
            </a:r>
            <a:r>
              <a:rPr lang="it-IT" sz="2000">
                <a:ea typeface="+mn-lt"/>
                <a:cs typeface="+mn-lt"/>
              </a:rPr>
              <a:t> </a:t>
            </a:r>
            <a:r>
              <a:rPr lang="it-IT" sz="2000" err="1">
                <a:ea typeface="+mn-lt"/>
                <a:cs typeface="+mn-lt"/>
              </a:rPr>
              <a:t>abuelos</a:t>
            </a:r>
            <a:r>
              <a:rPr lang="it-IT" sz="2000">
                <a:ea typeface="+mn-lt"/>
                <a:cs typeface="+mn-lt"/>
              </a:rPr>
              <a:t> en </a:t>
            </a:r>
            <a:r>
              <a:rPr lang="it-IT" sz="2000" err="1">
                <a:ea typeface="+mn-lt"/>
                <a:cs typeface="+mn-lt"/>
              </a:rPr>
              <a:t>Atchison</a:t>
            </a:r>
            <a:r>
              <a:rPr lang="it-IT" sz="2000">
                <a:ea typeface="+mn-lt"/>
                <a:cs typeface="+mn-lt"/>
              </a:rPr>
              <a:t>, Kansas. En 1905, </a:t>
            </a:r>
            <a:r>
              <a:rPr lang="it-IT" sz="2000" err="1">
                <a:ea typeface="+mn-lt"/>
                <a:cs typeface="+mn-lt"/>
              </a:rPr>
              <a:t>los</a:t>
            </a:r>
            <a:r>
              <a:rPr lang="it-IT" sz="2000">
                <a:ea typeface="+mn-lt"/>
                <a:cs typeface="+mn-lt"/>
              </a:rPr>
              <a:t> </a:t>
            </a:r>
            <a:r>
              <a:rPr lang="it-IT" sz="2000" err="1">
                <a:ea typeface="+mn-lt"/>
                <a:cs typeface="+mn-lt"/>
              </a:rPr>
              <a:t>padres</a:t>
            </a:r>
            <a:r>
              <a:rPr lang="it-IT" sz="2000">
                <a:ea typeface="+mn-lt"/>
                <a:cs typeface="+mn-lt"/>
              </a:rPr>
              <a:t> de Amelia se mudo a </a:t>
            </a:r>
            <a:r>
              <a:rPr lang="it-IT" sz="2000" err="1">
                <a:ea typeface="+mn-lt"/>
                <a:cs typeface="+mn-lt"/>
              </a:rPr>
              <a:t>Des</a:t>
            </a:r>
            <a:r>
              <a:rPr lang="it-IT" sz="2000">
                <a:ea typeface="+mn-lt"/>
                <a:cs typeface="+mn-lt"/>
              </a:rPr>
              <a:t> </a:t>
            </a:r>
            <a:r>
              <a:rPr lang="it-IT" sz="2000" err="1">
                <a:ea typeface="+mn-lt"/>
                <a:cs typeface="+mn-lt"/>
              </a:rPr>
              <a:t>Moines</a:t>
            </a:r>
            <a:r>
              <a:rPr lang="it-IT" sz="2000">
                <a:ea typeface="+mn-lt"/>
                <a:cs typeface="+mn-lt"/>
              </a:rPr>
              <a:t>, Iowa, </a:t>
            </a:r>
            <a:r>
              <a:rPr lang="it-IT" sz="2000" err="1">
                <a:ea typeface="+mn-lt"/>
                <a:cs typeface="+mn-lt"/>
              </a:rPr>
              <a:t>dejándola</a:t>
            </a:r>
            <a:r>
              <a:rPr lang="it-IT" sz="2000">
                <a:ea typeface="+mn-lt"/>
                <a:cs typeface="+mn-lt"/>
              </a:rPr>
              <a:t> con </a:t>
            </a:r>
            <a:r>
              <a:rPr lang="it-IT" sz="2000" err="1">
                <a:ea typeface="+mn-lt"/>
                <a:cs typeface="+mn-lt"/>
              </a:rPr>
              <a:t>Suoi.Abuelos.En</a:t>
            </a:r>
            <a:r>
              <a:rPr lang="it-IT" sz="2000">
                <a:ea typeface="+mn-lt"/>
                <a:cs typeface="+mn-lt"/>
              </a:rPr>
              <a:t> 1920, a la </a:t>
            </a:r>
            <a:r>
              <a:rPr lang="it-IT" sz="2000" err="1">
                <a:ea typeface="+mn-lt"/>
                <a:cs typeface="+mn-lt"/>
              </a:rPr>
              <a:t>edad</a:t>
            </a:r>
            <a:r>
              <a:rPr lang="it-IT" sz="2000">
                <a:ea typeface="+mn-lt"/>
                <a:cs typeface="+mn-lt"/>
              </a:rPr>
              <a:t> de 23 </a:t>
            </a:r>
            <a:r>
              <a:rPr lang="it-IT" sz="2000" err="1">
                <a:ea typeface="+mn-lt"/>
                <a:cs typeface="+mn-lt"/>
              </a:rPr>
              <a:t>años</a:t>
            </a:r>
            <a:r>
              <a:rPr lang="it-IT" sz="2000">
                <a:ea typeface="+mn-lt"/>
                <a:cs typeface="+mn-lt"/>
              </a:rPr>
              <a:t>, ella y su padre </a:t>
            </a:r>
            <a:r>
              <a:rPr lang="it-IT" sz="2000" err="1">
                <a:ea typeface="+mn-lt"/>
                <a:cs typeface="+mn-lt"/>
              </a:rPr>
              <a:t>anda</a:t>
            </a:r>
            <a:r>
              <a:rPr lang="it-IT" sz="2000">
                <a:ea typeface="+mn-lt"/>
                <a:cs typeface="+mn-lt"/>
              </a:rPr>
              <a:t> a una </a:t>
            </a:r>
            <a:r>
              <a:rPr lang="it-IT" sz="2000" err="1">
                <a:ea typeface="+mn-lt"/>
                <a:cs typeface="+mn-lt"/>
              </a:rPr>
              <a:t>reunión</a:t>
            </a:r>
            <a:r>
              <a:rPr lang="it-IT" sz="2000">
                <a:ea typeface="+mn-lt"/>
                <a:cs typeface="+mn-lt"/>
              </a:rPr>
              <a:t> California y, pagando un </a:t>
            </a:r>
            <a:r>
              <a:rPr lang="it-IT" sz="2000" err="1">
                <a:ea typeface="+mn-lt"/>
                <a:cs typeface="+mn-lt"/>
              </a:rPr>
              <a:t>dólar</a:t>
            </a:r>
            <a:r>
              <a:rPr lang="it-IT" sz="2000">
                <a:ea typeface="+mn-lt"/>
                <a:cs typeface="+mn-lt"/>
              </a:rPr>
              <a:t>, por </a:t>
            </a:r>
            <a:r>
              <a:rPr lang="it-IT" sz="2000" err="1">
                <a:ea typeface="+mn-lt"/>
                <a:cs typeface="+mn-lt"/>
              </a:rPr>
              <a:t>primera</a:t>
            </a:r>
            <a:r>
              <a:rPr lang="it-IT" sz="2000">
                <a:ea typeface="+mn-lt"/>
                <a:cs typeface="+mn-lt"/>
              </a:rPr>
              <a:t> </a:t>
            </a:r>
            <a:r>
              <a:rPr lang="it-IT" sz="2000" err="1">
                <a:ea typeface="+mn-lt"/>
                <a:cs typeface="+mn-lt"/>
              </a:rPr>
              <a:t>vez</a:t>
            </a:r>
            <a:r>
              <a:rPr lang="it-IT" sz="2000">
                <a:ea typeface="+mn-lt"/>
                <a:cs typeface="+mn-lt"/>
              </a:rPr>
              <a:t> </a:t>
            </a:r>
            <a:r>
              <a:rPr lang="it-IT" sz="2000" err="1">
                <a:ea typeface="+mn-lt"/>
                <a:cs typeface="+mn-lt"/>
              </a:rPr>
              <a:t>abordaron</a:t>
            </a:r>
            <a:r>
              <a:rPr lang="it-IT" sz="2000">
                <a:ea typeface="+mn-lt"/>
                <a:cs typeface="+mn-lt"/>
              </a:rPr>
              <a:t> un </a:t>
            </a:r>
            <a:r>
              <a:rPr lang="it-IT" sz="2000" err="1">
                <a:ea typeface="+mn-lt"/>
                <a:cs typeface="+mn-lt"/>
              </a:rPr>
              <a:t>avión</a:t>
            </a:r>
            <a:r>
              <a:rPr lang="it-IT" sz="2000">
                <a:ea typeface="+mn-lt"/>
                <a:cs typeface="+mn-lt"/>
              </a:rPr>
              <a:t> para </a:t>
            </a:r>
            <a:r>
              <a:rPr lang="it-IT" sz="2000" err="1">
                <a:ea typeface="+mn-lt"/>
                <a:cs typeface="+mn-lt"/>
              </a:rPr>
              <a:t>realizar</a:t>
            </a:r>
            <a:r>
              <a:rPr lang="it-IT" sz="2000">
                <a:ea typeface="+mn-lt"/>
                <a:cs typeface="+mn-lt"/>
              </a:rPr>
              <a:t> un </a:t>
            </a:r>
            <a:r>
              <a:rPr lang="it-IT" sz="2000" err="1">
                <a:ea typeface="+mn-lt"/>
                <a:cs typeface="+mn-lt"/>
              </a:rPr>
              <a:t>recorrido</a:t>
            </a:r>
            <a:r>
              <a:rPr lang="it-IT" sz="2000">
                <a:ea typeface="+mn-lt"/>
                <a:cs typeface="+mn-lt"/>
              </a:rPr>
              <a:t> </a:t>
            </a:r>
            <a:r>
              <a:rPr lang="it-IT" sz="2000" err="1">
                <a:ea typeface="+mn-lt"/>
                <a:cs typeface="+mn-lt"/>
              </a:rPr>
              <a:t>turístico</a:t>
            </a:r>
            <a:r>
              <a:rPr lang="it-IT" sz="2000">
                <a:ea typeface="+mn-lt"/>
                <a:cs typeface="+mn-lt"/>
              </a:rPr>
              <a:t> por Los Angeles</a:t>
            </a:r>
          </a:p>
          <a:p>
            <a:pPr>
              <a:buNone/>
            </a:pPr>
            <a:r>
              <a:rPr lang="it-IT" sz="2000">
                <a:ea typeface="+mn-lt"/>
                <a:cs typeface="+mn-lt"/>
              </a:rPr>
              <a:t>En </a:t>
            </a:r>
            <a:r>
              <a:rPr lang="it-IT" sz="2000" err="1">
                <a:ea typeface="+mn-lt"/>
                <a:cs typeface="+mn-lt"/>
              </a:rPr>
              <a:t>abril</a:t>
            </a:r>
            <a:r>
              <a:rPr lang="it-IT" sz="2000">
                <a:ea typeface="+mn-lt"/>
                <a:cs typeface="+mn-lt"/>
              </a:rPr>
              <a:t> de 1928, </a:t>
            </a:r>
            <a:r>
              <a:rPr lang="it-IT" sz="2000" err="1">
                <a:ea typeface="+mn-lt"/>
                <a:cs typeface="+mn-lt"/>
              </a:rPr>
              <a:t>el</a:t>
            </a:r>
            <a:r>
              <a:rPr lang="it-IT" sz="2000">
                <a:ea typeface="+mn-lt"/>
                <a:cs typeface="+mn-lt"/>
              </a:rPr>
              <a:t> </a:t>
            </a:r>
            <a:r>
              <a:rPr lang="it-IT" sz="2000" err="1">
                <a:ea typeface="+mn-lt"/>
                <a:cs typeface="+mn-lt"/>
              </a:rPr>
              <a:t>capitán</a:t>
            </a:r>
            <a:r>
              <a:rPr lang="it-IT" sz="2000">
                <a:ea typeface="+mn-lt"/>
                <a:cs typeface="+mn-lt"/>
              </a:rPr>
              <a:t> Hilton H. </a:t>
            </a:r>
            <a:r>
              <a:rPr lang="it-IT" sz="2000" err="1">
                <a:ea typeface="+mn-lt"/>
                <a:cs typeface="+mn-lt"/>
              </a:rPr>
              <a:t>Railey</a:t>
            </a:r>
            <a:r>
              <a:rPr lang="it-IT" sz="2000">
                <a:ea typeface="+mn-lt"/>
                <a:cs typeface="+mn-lt"/>
              </a:rPr>
              <a:t> </a:t>
            </a:r>
            <a:r>
              <a:rPr lang="it-IT" sz="2000" err="1">
                <a:ea typeface="+mn-lt"/>
                <a:cs typeface="+mn-lt"/>
              </a:rPr>
              <a:t>propuso</a:t>
            </a:r>
            <a:r>
              <a:rPr lang="it-IT" sz="2000">
                <a:ea typeface="+mn-lt"/>
                <a:cs typeface="+mn-lt"/>
              </a:rPr>
              <a:t> </a:t>
            </a:r>
            <a:r>
              <a:rPr lang="it-IT" sz="2000" err="1">
                <a:ea typeface="+mn-lt"/>
                <a:cs typeface="+mn-lt"/>
              </a:rPr>
              <a:t>que</a:t>
            </a:r>
            <a:r>
              <a:rPr lang="it-IT" sz="2000">
                <a:ea typeface="+mn-lt"/>
                <a:cs typeface="+mn-lt"/>
              </a:rPr>
              <a:t> </a:t>
            </a:r>
            <a:r>
              <a:rPr lang="it-IT" sz="2000" err="1">
                <a:ea typeface="+mn-lt"/>
                <a:cs typeface="+mn-lt"/>
              </a:rPr>
              <a:t>fuera</a:t>
            </a:r>
            <a:r>
              <a:rPr lang="it-IT" sz="2000">
                <a:ea typeface="+mn-lt"/>
                <a:cs typeface="+mn-lt"/>
              </a:rPr>
              <a:t> la </a:t>
            </a:r>
            <a:r>
              <a:rPr lang="it-IT" sz="2000" err="1">
                <a:ea typeface="+mn-lt"/>
                <a:cs typeface="+mn-lt"/>
              </a:rPr>
              <a:t>primera</a:t>
            </a:r>
            <a:r>
              <a:rPr lang="it-IT" sz="2000">
                <a:ea typeface="+mn-lt"/>
                <a:cs typeface="+mn-lt"/>
              </a:rPr>
              <a:t> </a:t>
            </a:r>
            <a:r>
              <a:rPr lang="it-IT" sz="2000" err="1">
                <a:ea typeface="+mn-lt"/>
                <a:cs typeface="+mn-lt"/>
              </a:rPr>
              <a:t>mujer</a:t>
            </a:r>
            <a:r>
              <a:rPr lang="it-IT" sz="2000">
                <a:ea typeface="+mn-lt"/>
                <a:cs typeface="+mn-lt"/>
              </a:rPr>
              <a:t> en </a:t>
            </a:r>
            <a:r>
              <a:rPr lang="it-IT" sz="2000" err="1">
                <a:ea typeface="+mn-lt"/>
                <a:cs typeface="+mn-lt"/>
              </a:rPr>
              <a:t>cruzar</a:t>
            </a:r>
            <a:r>
              <a:rPr lang="it-IT" sz="2000">
                <a:ea typeface="+mn-lt"/>
                <a:cs typeface="+mn-lt"/>
              </a:rPr>
              <a:t> </a:t>
            </a:r>
            <a:r>
              <a:rPr lang="it-IT" sz="2000" err="1">
                <a:ea typeface="+mn-lt"/>
                <a:cs typeface="+mn-lt"/>
              </a:rPr>
              <a:t>el</a:t>
            </a:r>
            <a:r>
              <a:rPr lang="it-IT" sz="2000">
                <a:ea typeface="+mn-lt"/>
                <a:cs typeface="+mn-lt"/>
              </a:rPr>
              <a:t> </a:t>
            </a:r>
            <a:r>
              <a:rPr lang="it-IT" sz="2000" err="1">
                <a:ea typeface="+mn-lt"/>
                <a:cs typeface="+mn-lt"/>
              </a:rPr>
              <a:t>Atlántico</a:t>
            </a:r>
            <a:r>
              <a:rPr lang="it-IT" sz="2000">
                <a:ea typeface="+mn-lt"/>
                <a:cs typeface="+mn-lt"/>
              </a:rPr>
              <a:t> </a:t>
            </a:r>
            <a:r>
              <a:rPr lang="it-IT" sz="2000" err="1">
                <a:ea typeface="+mn-lt"/>
                <a:cs typeface="+mn-lt"/>
              </a:rPr>
              <a:t>el</a:t>
            </a:r>
            <a:r>
              <a:rPr lang="it-IT" sz="2000">
                <a:ea typeface="+mn-lt"/>
                <a:cs typeface="+mn-lt"/>
              </a:rPr>
              <a:t> </a:t>
            </a:r>
            <a:r>
              <a:rPr lang="it-IT" sz="2000" err="1">
                <a:ea typeface="+mn-lt"/>
                <a:cs typeface="+mn-lt"/>
              </a:rPr>
              <a:t>día</a:t>
            </a:r>
            <a:r>
              <a:rPr lang="it-IT" sz="2000">
                <a:ea typeface="+mn-lt"/>
                <a:cs typeface="+mn-lt"/>
              </a:rPr>
              <a:t> 17. </a:t>
            </a:r>
            <a:r>
              <a:rPr lang="it-IT" sz="2000" err="1">
                <a:ea typeface="+mn-lt"/>
                <a:cs typeface="+mn-lt"/>
              </a:rPr>
              <a:t>Junio,El</a:t>
            </a:r>
            <a:r>
              <a:rPr lang="it-IT" sz="2000">
                <a:ea typeface="+mn-lt"/>
                <a:cs typeface="+mn-lt"/>
              </a:rPr>
              <a:t> 8 de </a:t>
            </a:r>
            <a:r>
              <a:rPr lang="it-IT" sz="2000" err="1">
                <a:ea typeface="+mn-lt"/>
                <a:cs typeface="+mn-lt"/>
              </a:rPr>
              <a:t>abril</a:t>
            </a:r>
            <a:r>
              <a:rPr lang="it-IT" sz="2000">
                <a:ea typeface="+mn-lt"/>
                <a:cs typeface="+mn-lt"/>
              </a:rPr>
              <a:t> de 1931 </a:t>
            </a:r>
            <a:r>
              <a:rPr lang="it-IT" sz="2000" err="1">
                <a:ea typeface="+mn-lt"/>
                <a:cs typeface="+mn-lt"/>
              </a:rPr>
              <a:t>estableció</a:t>
            </a:r>
            <a:r>
              <a:rPr lang="it-IT" sz="2000">
                <a:ea typeface="+mn-lt"/>
                <a:cs typeface="+mn-lt"/>
              </a:rPr>
              <a:t> </a:t>
            </a:r>
            <a:r>
              <a:rPr lang="it-IT" sz="2000" err="1">
                <a:ea typeface="+mn-lt"/>
                <a:cs typeface="+mn-lt"/>
              </a:rPr>
              <a:t>el</a:t>
            </a:r>
            <a:r>
              <a:rPr lang="it-IT" sz="2000">
                <a:ea typeface="+mn-lt"/>
                <a:cs typeface="+mn-lt"/>
              </a:rPr>
              <a:t> </a:t>
            </a:r>
            <a:r>
              <a:rPr lang="it-IT" sz="2000" err="1">
                <a:ea typeface="+mn-lt"/>
                <a:cs typeface="+mn-lt"/>
              </a:rPr>
              <a:t>récord</a:t>
            </a:r>
            <a:r>
              <a:rPr lang="it-IT" sz="2000">
                <a:ea typeface="+mn-lt"/>
                <a:cs typeface="+mn-lt"/>
              </a:rPr>
              <a:t> </a:t>
            </a:r>
            <a:r>
              <a:rPr lang="it-IT" sz="2000" err="1">
                <a:ea typeface="+mn-lt"/>
                <a:cs typeface="+mn-lt"/>
              </a:rPr>
              <a:t>mundial</a:t>
            </a:r>
            <a:r>
              <a:rPr lang="it-IT" sz="2000">
                <a:ea typeface="+mn-lt"/>
                <a:cs typeface="+mn-lt"/>
              </a:rPr>
              <a:t> de </a:t>
            </a:r>
            <a:r>
              <a:rPr lang="it-IT" sz="2000" err="1">
                <a:ea typeface="+mn-lt"/>
                <a:cs typeface="+mn-lt"/>
              </a:rPr>
              <a:t>altitud,alcanzando</a:t>
            </a:r>
            <a:r>
              <a:rPr lang="it-IT" sz="2000">
                <a:ea typeface="+mn-lt"/>
                <a:cs typeface="+mn-lt"/>
              </a:rPr>
              <a:t> </a:t>
            </a:r>
            <a:r>
              <a:rPr lang="it-IT" sz="2000" err="1">
                <a:ea typeface="+mn-lt"/>
                <a:cs typeface="+mn-lt"/>
              </a:rPr>
              <a:t>los</a:t>
            </a:r>
            <a:r>
              <a:rPr lang="it-IT" sz="2000">
                <a:ea typeface="+mn-lt"/>
                <a:cs typeface="+mn-lt"/>
              </a:rPr>
              <a:t> 18 415 </a:t>
            </a:r>
            <a:r>
              <a:rPr lang="it-IT" sz="2000" err="1">
                <a:ea typeface="+mn-lt"/>
                <a:cs typeface="+mn-lt"/>
              </a:rPr>
              <a:t>pies</a:t>
            </a:r>
            <a:r>
              <a:rPr lang="it-IT" sz="2000">
                <a:ea typeface="+mn-lt"/>
                <a:cs typeface="+mn-lt"/>
              </a:rPr>
              <a:t>.</a:t>
            </a:r>
          </a:p>
          <a:p>
            <a:pPr>
              <a:buNone/>
            </a:pPr>
            <a:r>
              <a:rPr lang="it-IT" sz="2000">
                <a:ea typeface="+mn-lt"/>
                <a:cs typeface="+mn-lt"/>
              </a:rPr>
              <a:t>El 24 de agosto de 1932, </a:t>
            </a:r>
            <a:r>
              <a:rPr lang="it-IT" sz="2000" err="1">
                <a:ea typeface="+mn-lt"/>
                <a:cs typeface="+mn-lt"/>
              </a:rPr>
              <a:t>fue</a:t>
            </a:r>
            <a:r>
              <a:rPr lang="it-IT" sz="2000">
                <a:ea typeface="+mn-lt"/>
                <a:cs typeface="+mn-lt"/>
              </a:rPr>
              <a:t> la </a:t>
            </a:r>
            <a:r>
              <a:rPr lang="it-IT" sz="2000" err="1">
                <a:ea typeface="+mn-lt"/>
                <a:cs typeface="+mn-lt"/>
              </a:rPr>
              <a:t>primera</a:t>
            </a:r>
            <a:r>
              <a:rPr lang="it-IT" sz="2000">
                <a:ea typeface="+mn-lt"/>
                <a:cs typeface="+mn-lt"/>
              </a:rPr>
              <a:t> </a:t>
            </a:r>
            <a:r>
              <a:rPr lang="it-IT" sz="2000" err="1">
                <a:ea typeface="+mn-lt"/>
                <a:cs typeface="+mn-lt"/>
              </a:rPr>
              <a:t>mujer</a:t>
            </a:r>
            <a:r>
              <a:rPr lang="it-IT" sz="2000">
                <a:ea typeface="+mn-lt"/>
                <a:cs typeface="+mn-lt"/>
              </a:rPr>
              <a:t> en volar sin </a:t>
            </a:r>
            <a:r>
              <a:rPr lang="it-IT" sz="2000" err="1">
                <a:ea typeface="+mn-lt"/>
                <a:cs typeface="+mn-lt"/>
              </a:rPr>
              <a:t>escalas</a:t>
            </a:r>
            <a:r>
              <a:rPr lang="it-IT" sz="2000">
                <a:ea typeface="+mn-lt"/>
                <a:cs typeface="+mn-lt"/>
              </a:rPr>
              <a:t> a </a:t>
            </a:r>
            <a:r>
              <a:rPr lang="it-IT" sz="2000" err="1">
                <a:ea typeface="+mn-lt"/>
                <a:cs typeface="+mn-lt"/>
              </a:rPr>
              <a:t>través</a:t>
            </a:r>
            <a:r>
              <a:rPr lang="it-IT" sz="2000">
                <a:ea typeface="+mn-lt"/>
                <a:cs typeface="+mn-lt"/>
              </a:rPr>
              <a:t> de </a:t>
            </a:r>
            <a:r>
              <a:rPr lang="it-IT" sz="2000" err="1">
                <a:ea typeface="+mn-lt"/>
                <a:cs typeface="+mn-lt"/>
              </a:rPr>
              <a:t>los</a:t>
            </a:r>
            <a:r>
              <a:rPr lang="it-IT" sz="2000">
                <a:ea typeface="+mn-lt"/>
                <a:cs typeface="+mn-lt"/>
              </a:rPr>
              <a:t> </a:t>
            </a:r>
            <a:r>
              <a:rPr lang="it-IT" sz="2000" err="1">
                <a:ea typeface="+mn-lt"/>
                <a:cs typeface="+mn-lt"/>
              </a:rPr>
              <a:t>Estados</a:t>
            </a:r>
            <a:r>
              <a:rPr lang="it-IT" sz="2000">
                <a:ea typeface="+mn-lt"/>
                <a:cs typeface="+mn-lt"/>
              </a:rPr>
              <a:t> </a:t>
            </a:r>
            <a:r>
              <a:rPr lang="it-IT" sz="2000" err="1">
                <a:ea typeface="+mn-lt"/>
                <a:cs typeface="+mn-lt"/>
              </a:rPr>
              <a:t>Unidos</a:t>
            </a:r>
            <a:r>
              <a:rPr lang="it-IT" sz="2000">
                <a:ea typeface="+mn-lt"/>
                <a:cs typeface="+mn-lt"/>
              </a:rPr>
              <a:t> </a:t>
            </a:r>
            <a:r>
              <a:rPr lang="it-IT" sz="2000" err="1">
                <a:ea typeface="+mn-lt"/>
                <a:cs typeface="+mn-lt"/>
              </a:rPr>
              <a:t>desde</a:t>
            </a:r>
            <a:r>
              <a:rPr lang="it-IT" sz="2000">
                <a:ea typeface="+mn-lt"/>
                <a:cs typeface="+mn-lt"/>
              </a:rPr>
              <a:t> </a:t>
            </a:r>
            <a:r>
              <a:rPr lang="it-IT" sz="2000" err="1">
                <a:ea typeface="+mn-lt"/>
                <a:cs typeface="+mn-lt"/>
              </a:rPr>
              <a:t>LosÁngeles</a:t>
            </a:r>
            <a:r>
              <a:rPr lang="it-IT" sz="2000">
                <a:ea typeface="+mn-lt"/>
                <a:cs typeface="+mn-lt"/>
              </a:rPr>
              <a:t> y la </a:t>
            </a:r>
            <a:r>
              <a:rPr lang="it-IT" sz="2000" err="1">
                <a:ea typeface="+mn-lt"/>
                <a:cs typeface="+mn-lt"/>
              </a:rPr>
              <a:t>llegada</a:t>
            </a:r>
            <a:r>
              <a:rPr lang="it-IT" sz="2000">
                <a:ea typeface="+mn-lt"/>
                <a:cs typeface="+mn-lt"/>
              </a:rPr>
              <a:t> a Newark. </a:t>
            </a:r>
            <a:r>
              <a:rPr lang="it-IT" sz="2000" err="1">
                <a:ea typeface="+mn-lt"/>
                <a:cs typeface="+mn-lt"/>
              </a:rPr>
              <a:t>Siempre</a:t>
            </a:r>
            <a:r>
              <a:rPr lang="it-IT" sz="2000">
                <a:ea typeface="+mn-lt"/>
                <a:cs typeface="+mn-lt"/>
              </a:rPr>
              <a:t> </a:t>
            </a:r>
            <a:r>
              <a:rPr lang="it-IT" sz="2000" err="1">
                <a:ea typeface="+mn-lt"/>
                <a:cs typeface="+mn-lt"/>
              </a:rPr>
              <a:t>decidido</a:t>
            </a:r>
            <a:r>
              <a:rPr lang="it-IT" sz="2000">
                <a:ea typeface="+mn-lt"/>
                <a:cs typeface="+mn-lt"/>
              </a:rPr>
              <a:t> </a:t>
            </a:r>
            <a:r>
              <a:rPr lang="it-IT" sz="2000" err="1">
                <a:ea typeface="+mn-lt"/>
                <a:cs typeface="+mn-lt"/>
              </a:rPr>
              <a:t>aLlegar</a:t>
            </a:r>
            <a:r>
              <a:rPr lang="it-IT" sz="2000">
                <a:ea typeface="+mn-lt"/>
                <a:cs typeface="+mn-lt"/>
              </a:rPr>
              <a:t> a donde </a:t>
            </a:r>
            <a:r>
              <a:rPr lang="it-IT" sz="2000" err="1">
                <a:ea typeface="+mn-lt"/>
                <a:cs typeface="+mn-lt"/>
              </a:rPr>
              <a:t>otros</a:t>
            </a:r>
            <a:r>
              <a:rPr lang="it-IT" sz="2000">
                <a:ea typeface="+mn-lt"/>
                <a:cs typeface="+mn-lt"/>
              </a:rPr>
              <a:t> han </a:t>
            </a:r>
            <a:r>
              <a:rPr lang="it-IT" sz="2000" err="1">
                <a:ea typeface="+mn-lt"/>
                <a:cs typeface="+mn-lt"/>
              </a:rPr>
              <a:t>fallado,se</a:t>
            </a:r>
            <a:r>
              <a:rPr lang="it-IT" sz="2000">
                <a:ea typeface="+mn-lt"/>
                <a:cs typeface="+mn-lt"/>
              </a:rPr>
              <a:t> </a:t>
            </a:r>
            <a:r>
              <a:rPr lang="it-IT" sz="2000" err="1">
                <a:ea typeface="+mn-lt"/>
                <a:cs typeface="+mn-lt"/>
              </a:rPr>
              <a:t>convierte</a:t>
            </a:r>
            <a:r>
              <a:rPr lang="it-IT" sz="2000">
                <a:ea typeface="+mn-lt"/>
                <a:cs typeface="+mn-lt"/>
              </a:rPr>
              <a:t> en </a:t>
            </a:r>
            <a:r>
              <a:rPr lang="it-IT" sz="2000" err="1">
                <a:ea typeface="+mn-lt"/>
                <a:cs typeface="+mn-lt"/>
              </a:rPr>
              <a:t>el</a:t>
            </a:r>
            <a:r>
              <a:rPr lang="it-IT" sz="2000">
                <a:ea typeface="+mn-lt"/>
                <a:cs typeface="+mn-lt"/>
              </a:rPr>
              <a:t> primer piloto en </a:t>
            </a:r>
            <a:r>
              <a:rPr lang="it-IT" sz="2000" err="1">
                <a:ea typeface="+mn-lt"/>
                <a:cs typeface="+mn-lt"/>
              </a:rPr>
              <a:t>cruzar</a:t>
            </a:r>
            <a:r>
              <a:rPr lang="it-IT" sz="2000">
                <a:ea typeface="+mn-lt"/>
                <a:cs typeface="+mn-lt"/>
              </a:rPr>
              <a:t> </a:t>
            </a:r>
            <a:r>
              <a:rPr lang="it-IT" sz="2000" err="1">
                <a:ea typeface="+mn-lt"/>
                <a:cs typeface="+mn-lt"/>
              </a:rPr>
              <a:t>el</a:t>
            </a:r>
            <a:r>
              <a:rPr lang="it-IT" sz="2000">
                <a:ea typeface="+mn-lt"/>
                <a:cs typeface="+mn-lt"/>
              </a:rPr>
              <a:t> </a:t>
            </a:r>
            <a:r>
              <a:rPr lang="it-IT" sz="2000" err="1">
                <a:ea typeface="+mn-lt"/>
                <a:cs typeface="+mn-lt"/>
              </a:rPr>
              <a:t>Pacífico</a:t>
            </a:r>
            <a:r>
              <a:rPr lang="it-IT" sz="2000">
                <a:ea typeface="+mn-lt"/>
                <a:cs typeface="+mn-lt"/>
              </a:rPr>
              <a:t>, </a:t>
            </a:r>
            <a:r>
              <a:rPr lang="it-IT" sz="2000" err="1">
                <a:ea typeface="+mn-lt"/>
                <a:cs typeface="+mn-lt"/>
              </a:rPr>
              <a:t>desde</a:t>
            </a:r>
            <a:r>
              <a:rPr lang="it-IT" sz="2000">
                <a:ea typeface="+mn-lt"/>
                <a:cs typeface="+mn-lt"/>
              </a:rPr>
              <a:t> Oakland </a:t>
            </a:r>
            <a:r>
              <a:rPr lang="it-IT" sz="2000" err="1">
                <a:ea typeface="+mn-lt"/>
                <a:cs typeface="+mn-lt"/>
              </a:rPr>
              <a:t>hasta</a:t>
            </a:r>
            <a:r>
              <a:rPr lang="it-IT" sz="2000">
                <a:ea typeface="+mn-lt"/>
                <a:cs typeface="+mn-lt"/>
              </a:rPr>
              <a:t> Honolulu, Hawaii</a:t>
            </a:r>
            <a:r>
              <a:rPr lang="it-IT">
                <a:ea typeface="+mn-lt"/>
                <a:cs typeface="+mn-lt"/>
              </a:rPr>
              <a:t>.</a:t>
            </a:r>
          </a:p>
          <a:p>
            <a:pPr marL="0" indent="0">
              <a:buNone/>
            </a:pPr>
            <a:endParaRPr lang="it-IT">
              <a:cs typeface="Calibri" panose="020F0502020204030204"/>
            </a:endParaRPr>
          </a:p>
        </p:txBody>
      </p:sp>
    </p:spTree>
    <p:extLst>
      <p:ext uri="{BB962C8B-B14F-4D97-AF65-F5344CB8AC3E}">
        <p14:creationId xmlns:p14="http://schemas.microsoft.com/office/powerpoint/2010/main" val="2759327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BDE449-AB7C-42E3-97E4-B297EE9235BA}"/>
              </a:ext>
            </a:extLst>
          </p:cNvPr>
          <p:cNvSpPr>
            <a:spLocks noGrp="1"/>
          </p:cNvSpPr>
          <p:nvPr>
            <p:ph type="title"/>
          </p:nvPr>
        </p:nvSpPr>
        <p:spPr/>
        <p:txBody>
          <a:bodyPr/>
          <a:lstStyle/>
          <a:p>
            <a:r>
              <a:rPr lang="it-IT" b="1">
                <a:latin typeface="Calibri "/>
                <a:cs typeface="Calibri Light"/>
              </a:rPr>
              <a:t>Maria Sybilla </a:t>
            </a:r>
            <a:r>
              <a:rPr lang="it-IT" b="1" err="1">
                <a:latin typeface="Calibri "/>
                <a:cs typeface="Calibri Light"/>
              </a:rPr>
              <a:t>Merian</a:t>
            </a:r>
            <a:endParaRPr lang="it-IT" err="1">
              <a:latin typeface="Calibri "/>
              <a:cs typeface="Calibri Light"/>
            </a:endParaRPr>
          </a:p>
        </p:txBody>
      </p:sp>
      <p:pic>
        <p:nvPicPr>
          <p:cNvPr id="3" name="Immagine 6" descr="Immagine che contiene testo, interni&#10;&#10;Descrizione generata automaticamente">
            <a:extLst>
              <a:ext uri="{FF2B5EF4-FFF2-40B4-BE49-F238E27FC236}">
                <a16:creationId xmlns:a16="http://schemas.microsoft.com/office/drawing/2014/main" id="{B2A7813D-B1B9-43C3-8222-9AB1A993CEA2}"/>
              </a:ext>
            </a:extLst>
          </p:cNvPr>
          <p:cNvPicPr>
            <a:picLocks noGrp="1" noChangeAspect="1"/>
          </p:cNvPicPr>
          <p:nvPr>
            <p:ph sz="half" idx="2"/>
          </p:nvPr>
        </p:nvPicPr>
        <p:blipFill>
          <a:blip r:embed="rId2"/>
          <a:stretch>
            <a:fillRect/>
          </a:stretch>
        </p:blipFill>
        <p:spPr>
          <a:xfrm>
            <a:off x="1500517" y="1858093"/>
            <a:ext cx="3246856" cy="4691003"/>
          </a:xfrm>
        </p:spPr>
      </p:pic>
      <p:sp>
        <p:nvSpPr>
          <p:cNvPr id="5" name="Segnaposto testo 4">
            <a:extLst>
              <a:ext uri="{FF2B5EF4-FFF2-40B4-BE49-F238E27FC236}">
                <a16:creationId xmlns:a16="http://schemas.microsoft.com/office/drawing/2014/main" id="{6EBC1982-CE38-44CB-B6C9-5396E8D680BD}"/>
              </a:ext>
            </a:extLst>
          </p:cNvPr>
          <p:cNvSpPr>
            <a:spLocks noGrp="1"/>
          </p:cNvSpPr>
          <p:nvPr>
            <p:ph type="body" sz="quarter" idx="3"/>
          </p:nvPr>
        </p:nvSpPr>
        <p:spPr>
          <a:xfrm>
            <a:off x="9637143" y="6037503"/>
            <a:ext cx="2552132" cy="823912"/>
          </a:xfrm>
        </p:spPr>
        <p:txBody>
          <a:bodyPr/>
          <a:lstStyle/>
          <a:p>
            <a:r>
              <a:rPr lang="it-IT" b="0" i="1" dirty="0">
                <a:cs typeface="Calibri"/>
              </a:rPr>
              <a:t>Niccolò </a:t>
            </a:r>
          </a:p>
        </p:txBody>
      </p:sp>
      <p:sp>
        <p:nvSpPr>
          <p:cNvPr id="6" name="Segnaposto contenuto 5">
            <a:extLst>
              <a:ext uri="{FF2B5EF4-FFF2-40B4-BE49-F238E27FC236}">
                <a16:creationId xmlns:a16="http://schemas.microsoft.com/office/drawing/2014/main" id="{692116B8-E763-475E-876A-7BD3B69EE0BD}"/>
              </a:ext>
            </a:extLst>
          </p:cNvPr>
          <p:cNvSpPr>
            <a:spLocks noGrp="1"/>
          </p:cNvSpPr>
          <p:nvPr>
            <p:ph sz="quarter" idx="4"/>
          </p:nvPr>
        </p:nvSpPr>
        <p:spPr>
          <a:xfrm>
            <a:off x="5395823" y="2160018"/>
            <a:ext cx="6779073" cy="4115908"/>
          </a:xfrm>
        </p:spPr>
        <p:txBody>
          <a:bodyPr vert="horz" lIns="91440" tIns="45720" rIns="91440" bIns="45720" rtlCol="0" anchor="t">
            <a:normAutofit fontScale="77500" lnSpcReduction="20000"/>
          </a:bodyPr>
          <a:lstStyle/>
          <a:p>
            <a:pPr>
              <a:buNone/>
            </a:pPr>
            <a:r>
              <a:rPr lang="it-IT" dirty="0">
                <a:ea typeface="+mn-lt"/>
                <a:cs typeface="+mn-lt"/>
              </a:rPr>
              <a:t>Maria </a:t>
            </a:r>
            <a:r>
              <a:rPr lang="it-IT" dirty="0" err="1">
                <a:ea typeface="+mn-lt"/>
                <a:cs typeface="+mn-lt"/>
              </a:rPr>
              <a:t>Sibylla</a:t>
            </a:r>
            <a:r>
              <a:rPr lang="it-IT" dirty="0">
                <a:ea typeface="+mn-lt"/>
                <a:cs typeface="+mn-lt"/>
              </a:rPr>
              <a:t> </a:t>
            </a:r>
            <a:r>
              <a:rPr lang="it-IT" dirty="0" err="1">
                <a:ea typeface="+mn-lt"/>
                <a:cs typeface="+mn-lt"/>
              </a:rPr>
              <a:t>Merian</a:t>
            </a:r>
            <a:r>
              <a:rPr lang="it-IT" dirty="0">
                <a:ea typeface="+mn-lt"/>
                <a:cs typeface="+mn-lt"/>
              </a:rPr>
              <a:t> es </a:t>
            </a:r>
            <a:r>
              <a:rPr lang="it-IT" dirty="0" err="1">
                <a:ea typeface="+mn-lt"/>
                <a:cs typeface="+mn-lt"/>
              </a:rPr>
              <a:t>hija</a:t>
            </a:r>
            <a:r>
              <a:rPr lang="it-IT" dirty="0">
                <a:ea typeface="+mn-lt"/>
                <a:cs typeface="+mn-lt"/>
              </a:rPr>
              <a:t> del </a:t>
            </a:r>
            <a:r>
              <a:rPr lang="it-IT" dirty="0" err="1">
                <a:ea typeface="+mn-lt"/>
                <a:cs typeface="+mn-lt"/>
              </a:rPr>
              <a:t>grabador</a:t>
            </a:r>
            <a:r>
              <a:rPr lang="it-IT" dirty="0">
                <a:ea typeface="+mn-lt"/>
                <a:cs typeface="+mn-lt"/>
              </a:rPr>
              <a:t> y editor </a:t>
            </a:r>
            <a:r>
              <a:rPr lang="it-IT" dirty="0" err="1">
                <a:ea typeface="+mn-lt"/>
                <a:cs typeface="+mn-lt"/>
              </a:rPr>
              <a:t>Matthäus</a:t>
            </a:r>
            <a:r>
              <a:rPr lang="it-IT" dirty="0">
                <a:ea typeface="+mn-lt"/>
                <a:cs typeface="+mn-lt"/>
              </a:rPr>
              <a:t> </a:t>
            </a:r>
            <a:r>
              <a:rPr lang="it-IT" dirty="0" err="1">
                <a:ea typeface="+mn-lt"/>
                <a:cs typeface="+mn-lt"/>
              </a:rPr>
              <a:t>Merian</a:t>
            </a:r>
            <a:r>
              <a:rPr lang="it-IT" dirty="0">
                <a:ea typeface="+mn-lt"/>
                <a:cs typeface="+mn-lt"/>
              </a:rPr>
              <a:t> y Johanna Sybilla </a:t>
            </a:r>
            <a:r>
              <a:rPr lang="it-IT" dirty="0" err="1">
                <a:ea typeface="+mn-lt"/>
                <a:cs typeface="+mn-lt"/>
              </a:rPr>
              <a:t>Heim</a:t>
            </a:r>
            <a:r>
              <a:rPr lang="it-IT" dirty="0">
                <a:ea typeface="+mn-lt"/>
                <a:cs typeface="+mn-lt"/>
              </a:rPr>
              <a:t>. Su padre </a:t>
            </a:r>
            <a:r>
              <a:rPr lang="it-IT" dirty="0" err="1">
                <a:ea typeface="+mn-lt"/>
                <a:cs typeface="+mn-lt"/>
              </a:rPr>
              <a:t>muere</a:t>
            </a:r>
            <a:r>
              <a:rPr lang="it-IT" dirty="0">
                <a:ea typeface="+mn-lt"/>
                <a:cs typeface="+mn-lt"/>
              </a:rPr>
              <a:t> </a:t>
            </a:r>
            <a:r>
              <a:rPr lang="it-IT" dirty="0" err="1">
                <a:ea typeface="+mn-lt"/>
                <a:cs typeface="+mn-lt"/>
              </a:rPr>
              <a:t>cuando</a:t>
            </a:r>
            <a:r>
              <a:rPr lang="it-IT" dirty="0">
                <a:ea typeface="+mn-lt"/>
                <a:cs typeface="+mn-lt"/>
              </a:rPr>
              <a:t> </a:t>
            </a:r>
            <a:r>
              <a:rPr lang="it-IT" dirty="0" err="1">
                <a:ea typeface="+mn-lt"/>
                <a:cs typeface="+mn-lt"/>
              </a:rPr>
              <a:t>Sibylla</a:t>
            </a:r>
            <a:r>
              <a:rPr lang="it-IT" dirty="0">
                <a:ea typeface="+mn-lt"/>
                <a:cs typeface="+mn-lt"/>
              </a:rPr>
              <a:t> tiene </a:t>
            </a:r>
            <a:r>
              <a:rPr lang="it-IT" dirty="0" err="1">
                <a:ea typeface="+mn-lt"/>
                <a:cs typeface="+mn-lt"/>
              </a:rPr>
              <a:t>tres</a:t>
            </a:r>
            <a:r>
              <a:rPr lang="it-IT" dirty="0">
                <a:ea typeface="+mn-lt"/>
                <a:cs typeface="+mn-lt"/>
              </a:rPr>
              <a:t> </a:t>
            </a:r>
            <a:r>
              <a:rPr lang="it-IT" dirty="0" err="1">
                <a:ea typeface="+mn-lt"/>
                <a:cs typeface="+mn-lt"/>
              </a:rPr>
              <a:t>años</a:t>
            </a:r>
            <a:r>
              <a:rPr lang="it-IT" dirty="0">
                <a:ea typeface="+mn-lt"/>
                <a:cs typeface="+mn-lt"/>
              </a:rPr>
              <a:t> y su madre se </a:t>
            </a:r>
            <a:r>
              <a:rPr lang="it-IT" dirty="0" err="1">
                <a:ea typeface="+mn-lt"/>
                <a:cs typeface="+mn-lt"/>
              </a:rPr>
              <a:t>vuelve</a:t>
            </a:r>
            <a:r>
              <a:rPr lang="it-IT" dirty="0">
                <a:ea typeface="+mn-lt"/>
                <a:cs typeface="+mn-lt"/>
              </a:rPr>
              <a:t> a </a:t>
            </a:r>
            <a:r>
              <a:rPr lang="it-IT" dirty="0" err="1">
                <a:ea typeface="+mn-lt"/>
                <a:cs typeface="+mn-lt"/>
              </a:rPr>
              <a:t>casar</a:t>
            </a:r>
            <a:r>
              <a:rPr lang="it-IT" dirty="0">
                <a:ea typeface="+mn-lt"/>
                <a:cs typeface="+mn-lt"/>
              </a:rPr>
              <a:t> con Jakob </a:t>
            </a:r>
            <a:r>
              <a:rPr lang="it-IT" dirty="0" err="1">
                <a:ea typeface="+mn-lt"/>
                <a:cs typeface="+mn-lt"/>
              </a:rPr>
              <a:t>Marell</a:t>
            </a:r>
            <a:r>
              <a:rPr lang="it-IT" dirty="0">
                <a:ea typeface="+mn-lt"/>
                <a:cs typeface="+mn-lt"/>
              </a:rPr>
              <a:t>, un pintor de </a:t>
            </a:r>
            <a:r>
              <a:rPr lang="it-IT" dirty="0" err="1">
                <a:ea typeface="+mn-lt"/>
                <a:cs typeface="+mn-lt"/>
              </a:rPr>
              <a:t>flores</a:t>
            </a:r>
            <a:r>
              <a:rPr lang="it-IT" dirty="0">
                <a:ea typeface="+mn-lt"/>
                <a:cs typeface="+mn-lt"/>
              </a:rPr>
              <a:t>, </a:t>
            </a:r>
            <a:r>
              <a:rPr lang="it-IT" dirty="0" err="1">
                <a:ea typeface="+mn-lt"/>
                <a:cs typeface="+mn-lt"/>
              </a:rPr>
              <a:t>quien</a:t>
            </a:r>
            <a:r>
              <a:rPr lang="it-IT" dirty="0">
                <a:ea typeface="+mn-lt"/>
                <a:cs typeface="+mn-lt"/>
              </a:rPr>
              <a:t> le </a:t>
            </a:r>
            <a:r>
              <a:rPr lang="it-IT" dirty="0" err="1">
                <a:ea typeface="+mn-lt"/>
                <a:cs typeface="+mn-lt"/>
              </a:rPr>
              <a:t>enseña</a:t>
            </a:r>
            <a:r>
              <a:rPr lang="it-IT" dirty="0">
                <a:ea typeface="+mn-lt"/>
                <a:cs typeface="+mn-lt"/>
              </a:rPr>
              <a:t> </a:t>
            </a:r>
            <a:r>
              <a:rPr lang="it-IT" dirty="0" err="1">
                <a:ea typeface="+mn-lt"/>
                <a:cs typeface="+mn-lt"/>
              </a:rPr>
              <a:t>dibujo</a:t>
            </a:r>
            <a:r>
              <a:rPr lang="it-IT" dirty="0">
                <a:ea typeface="+mn-lt"/>
                <a:cs typeface="+mn-lt"/>
              </a:rPr>
              <a:t>, pintura al </a:t>
            </a:r>
            <a:r>
              <a:rPr lang="it-IT" dirty="0" err="1">
                <a:ea typeface="+mn-lt"/>
                <a:cs typeface="+mn-lt"/>
              </a:rPr>
              <a:t>óleo</a:t>
            </a:r>
            <a:r>
              <a:rPr lang="it-IT" dirty="0">
                <a:ea typeface="+mn-lt"/>
                <a:cs typeface="+mn-lt"/>
              </a:rPr>
              <a:t>, </a:t>
            </a:r>
            <a:r>
              <a:rPr lang="it-IT" dirty="0" err="1">
                <a:ea typeface="+mn-lt"/>
                <a:cs typeface="+mn-lt"/>
              </a:rPr>
              <a:t>acuarela</a:t>
            </a:r>
            <a:r>
              <a:rPr lang="it-IT" dirty="0">
                <a:ea typeface="+mn-lt"/>
                <a:cs typeface="+mn-lt"/>
              </a:rPr>
              <a:t> y </a:t>
            </a:r>
            <a:r>
              <a:rPr lang="it-IT" dirty="0" err="1">
                <a:ea typeface="+mn-lt"/>
                <a:cs typeface="+mn-lt"/>
              </a:rPr>
              <a:t>grabado</a:t>
            </a:r>
            <a:r>
              <a:rPr lang="it-IT" dirty="0">
                <a:ea typeface="+mn-lt"/>
                <a:cs typeface="+mn-lt"/>
              </a:rPr>
              <a:t>; a </a:t>
            </a:r>
            <a:r>
              <a:rPr lang="it-IT" dirty="0" err="1">
                <a:ea typeface="+mn-lt"/>
                <a:cs typeface="+mn-lt"/>
              </a:rPr>
              <a:t>los</a:t>
            </a:r>
            <a:r>
              <a:rPr lang="it-IT" dirty="0">
                <a:ea typeface="+mn-lt"/>
                <a:cs typeface="+mn-lt"/>
              </a:rPr>
              <a:t> </a:t>
            </a:r>
            <a:r>
              <a:rPr lang="it-IT" dirty="0" err="1">
                <a:ea typeface="+mn-lt"/>
                <a:cs typeface="+mn-lt"/>
              </a:rPr>
              <a:t>trece</a:t>
            </a:r>
            <a:r>
              <a:rPr lang="it-IT" dirty="0">
                <a:ea typeface="+mn-lt"/>
                <a:cs typeface="+mn-lt"/>
              </a:rPr>
              <a:t> </a:t>
            </a:r>
            <a:r>
              <a:rPr lang="it-IT" dirty="0" err="1">
                <a:ea typeface="+mn-lt"/>
                <a:cs typeface="+mn-lt"/>
              </a:rPr>
              <a:t>comienza</a:t>
            </a:r>
            <a:r>
              <a:rPr lang="it-IT" dirty="0">
                <a:ea typeface="+mn-lt"/>
                <a:cs typeface="+mn-lt"/>
              </a:rPr>
              <a:t> a </a:t>
            </a:r>
            <a:r>
              <a:rPr lang="it-IT" dirty="0" err="1">
                <a:ea typeface="+mn-lt"/>
                <a:cs typeface="+mn-lt"/>
              </a:rPr>
              <a:t>pintar</a:t>
            </a:r>
            <a:r>
              <a:rPr lang="it-IT" dirty="0">
                <a:ea typeface="+mn-lt"/>
                <a:cs typeface="+mn-lt"/>
              </a:rPr>
              <a:t> </a:t>
            </a:r>
            <a:r>
              <a:rPr lang="it-IT" dirty="0" err="1">
                <a:ea typeface="+mn-lt"/>
                <a:cs typeface="+mn-lt"/>
              </a:rPr>
              <a:t>imágenes</a:t>
            </a:r>
            <a:r>
              <a:rPr lang="it-IT" dirty="0">
                <a:ea typeface="+mn-lt"/>
                <a:cs typeface="+mn-lt"/>
              </a:rPr>
              <a:t> de </a:t>
            </a:r>
            <a:r>
              <a:rPr lang="it-IT" dirty="0" err="1">
                <a:ea typeface="+mn-lt"/>
                <a:cs typeface="+mn-lt"/>
              </a:rPr>
              <a:t>insectos</a:t>
            </a:r>
            <a:r>
              <a:rPr lang="it-IT" dirty="0">
                <a:ea typeface="+mn-lt"/>
                <a:cs typeface="+mn-lt"/>
              </a:rPr>
              <a:t> y </a:t>
            </a:r>
            <a:r>
              <a:rPr lang="it-IT" dirty="0" err="1">
                <a:ea typeface="+mn-lt"/>
                <a:cs typeface="+mn-lt"/>
              </a:rPr>
              <a:t>plantas</a:t>
            </a:r>
            <a:r>
              <a:rPr lang="it-IT" dirty="0">
                <a:ea typeface="+mn-lt"/>
                <a:cs typeface="+mn-lt"/>
              </a:rPr>
              <a:t> </a:t>
            </a:r>
            <a:r>
              <a:rPr lang="it-IT" dirty="0" err="1">
                <a:ea typeface="+mn-lt"/>
                <a:cs typeface="+mn-lt"/>
              </a:rPr>
              <a:t>tomadas</a:t>
            </a:r>
            <a:r>
              <a:rPr lang="it-IT" dirty="0">
                <a:ea typeface="+mn-lt"/>
                <a:cs typeface="+mn-lt"/>
              </a:rPr>
              <a:t> </a:t>
            </a:r>
            <a:r>
              <a:rPr lang="it-IT" dirty="0" err="1">
                <a:ea typeface="+mn-lt"/>
                <a:cs typeface="+mn-lt"/>
              </a:rPr>
              <a:t>directamente</a:t>
            </a:r>
            <a:r>
              <a:rPr lang="it-IT" dirty="0">
                <a:ea typeface="+mn-lt"/>
                <a:cs typeface="+mn-lt"/>
              </a:rPr>
              <a:t> de la </a:t>
            </a:r>
            <a:r>
              <a:rPr lang="it-IT" dirty="0" err="1">
                <a:ea typeface="+mn-lt"/>
                <a:cs typeface="+mn-lt"/>
              </a:rPr>
              <a:t>naturaleza</a:t>
            </a:r>
            <a:r>
              <a:rPr lang="it-IT" dirty="0">
                <a:ea typeface="+mn-lt"/>
                <a:cs typeface="+mn-lt"/>
              </a:rPr>
              <a:t>. Y </a:t>
            </a:r>
            <a:r>
              <a:rPr lang="it-IT" dirty="0" err="1">
                <a:ea typeface="+mn-lt"/>
                <a:cs typeface="+mn-lt"/>
              </a:rPr>
              <a:t>sus</a:t>
            </a:r>
            <a:r>
              <a:rPr lang="it-IT" dirty="0">
                <a:ea typeface="+mn-lt"/>
                <a:cs typeface="+mn-lt"/>
              </a:rPr>
              <a:t> </a:t>
            </a:r>
            <a:r>
              <a:rPr lang="it-IT" dirty="0" err="1">
                <a:ea typeface="+mn-lt"/>
                <a:cs typeface="+mn-lt"/>
              </a:rPr>
              <a:t>obras</a:t>
            </a:r>
            <a:r>
              <a:rPr lang="it-IT" dirty="0">
                <a:ea typeface="+mn-lt"/>
                <a:cs typeface="+mn-lt"/>
              </a:rPr>
              <a:t> son : “Caterpillar de </a:t>
            </a:r>
            <a:r>
              <a:rPr lang="it-IT" dirty="0" err="1">
                <a:ea typeface="+mn-lt"/>
                <a:cs typeface="+mn-lt"/>
              </a:rPr>
              <a:t>Machaon</a:t>
            </a:r>
            <a:r>
              <a:rPr lang="it-IT" dirty="0">
                <a:ea typeface="+mn-lt"/>
                <a:cs typeface="+mn-lt"/>
              </a:rPr>
              <a:t>”, “</a:t>
            </a:r>
            <a:r>
              <a:rPr lang="it-IT" dirty="0" err="1">
                <a:ea typeface="+mn-lt"/>
                <a:cs typeface="+mn-lt"/>
              </a:rPr>
              <a:t>Metamorphosis</a:t>
            </a:r>
            <a:r>
              <a:rPr lang="it-IT" dirty="0">
                <a:ea typeface="+mn-lt"/>
                <a:cs typeface="+mn-lt"/>
              </a:rPr>
              <a:t> de </a:t>
            </a:r>
            <a:r>
              <a:rPr lang="it-IT" dirty="0" err="1">
                <a:ea typeface="+mn-lt"/>
                <a:cs typeface="+mn-lt"/>
              </a:rPr>
              <a:t>mariposa</a:t>
            </a:r>
            <a:r>
              <a:rPr lang="it-IT" dirty="0">
                <a:ea typeface="+mn-lt"/>
                <a:cs typeface="+mn-lt"/>
              </a:rPr>
              <a:t>” , “</a:t>
            </a:r>
            <a:r>
              <a:rPr lang="it-IT" dirty="0" err="1">
                <a:ea typeface="+mn-lt"/>
                <a:cs typeface="+mn-lt"/>
              </a:rPr>
              <a:t>Delonix</a:t>
            </a:r>
            <a:r>
              <a:rPr lang="it-IT" dirty="0">
                <a:ea typeface="+mn-lt"/>
                <a:cs typeface="+mn-lt"/>
              </a:rPr>
              <a:t> </a:t>
            </a:r>
            <a:r>
              <a:rPr lang="it-IT" dirty="0" err="1">
                <a:ea typeface="+mn-lt"/>
                <a:cs typeface="+mn-lt"/>
              </a:rPr>
              <a:t>flor</a:t>
            </a:r>
            <a:r>
              <a:rPr lang="it-IT" dirty="0">
                <a:ea typeface="+mn-lt"/>
                <a:cs typeface="+mn-lt"/>
              </a:rPr>
              <a:t>”, “La </a:t>
            </a:r>
            <a:r>
              <a:rPr lang="it-IT" dirty="0" err="1">
                <a:ea typeface="+mn-lt"/>
                <a:cs typeface="+mn-lt"/>
              </a:rPr>
              <a:t>metamorfosis</a:t>
            </a:r>
            <a:r>
              <a:rPr lang="it-IT" dirty="0">
                <a:ea typeface="+mn-lt"/>
                <a:cs typeface="+mn-lt"/>
              </a:rPr>
              <a:t> de </a:t>
            </a:r>
            <a:r>
              <a:rPr lang="it-IT" dirty="0" err="1">
                <a:ea typeface="+mn-lt"/>
                <a:cs typeface="+mn-lt"/>
              </a:rPr>
              <a:t>los</a:t>
            </a:r>
            <a:r>
              <a:rPr lang="it-IT" dirty="0">
                <a:ea typeface="+mn-lt"/>
                <a:cs typeface="+mn-lt"/>
              </a:rPr>
              <a:t> </a:t>
            </a:r>
            <a:r>
              <a:rPr lang="it-IT" dirty="0" err="1">
                <a:ea typeface="+mn-lt"/>
                <a:cs typeface="+mn-lt"/>
              </a:rPr>
              <a:t>insectos</a:t>
            </a:r>
            <a:r>
              <a:rPr lang="it-IT" dirty="0">
                <a:ea typeface="+mn-lt"/>
                <a:cs typeface="+mn-lt"/>
              </a:rPr>
              <a:t>”. </a:t>
            </a:r>
            <a:endParaRPr lang="it-IT">
              <a:ea typeface="+mn-lt"/>
              <a:cs typeface="+mn-lt"/>
            </a:endParaRPr>
          </a:p>
          <a:p>
            <a:pPr>
              <a:buNone/>
            </a:pPr>
            <a:r>
              <a:rPr lang="it-IT" dirty="0" err="1">
                <a:ea typeface="+mn-lt"/>
                <a:cs typeface="+mn-lt"/>
              </a:rPr>
              <a:t>Sibylla</a:t>
            </a:r>
            <a:r>
              <a:rPr lang="it-IT" dirty="0">
                <a:ea typeface="+mn-lt"/>
                <a:cs typeface="+mn-lt"/>
              </a:rPr>
              <a:t> no es </a:t>
            </a:r>
            <a:r>
              <a:rPr lang="it-IT" dirty="0" err="1">
                <a:ea typeface="+mn-lt"/>
                <a:cs typeface="+mn-lt"/>
              </a:rPr>
              <a:t>hermosa</a:t>
            </a:r>
            <a:r>
              <a:rPr lang="it-IT" dirty="0">
                <a:ea typeface="+mn-lt"/>
                <a:cs typeface="+mn-lt"/>
              </a:rPr>
              <a:t> ni </a:t>
            </a:r>
            <a:r>
              <a:rPr lang="it-IT" dirty="0" err="1">
                <a:ea typeface="+mn-lt"/>
                <a:cs typeface="+mn-lt"/>
              </a:rPr>
              <a:t>muy</a:t>
            </a:r>
            <a:r>
              <a:rPr lang="it-IT" dirty="0">
                <a:ea typeface="+mn-lt"/>
                <a:cs typeface="+mn-lt"/>
              </a:rPr>
              <a:t> </a:t>
            </a:r>
            <a:r>
              <a:rPr lang="it-IT" dirty="0" err="1">
                <a:ea typeface="+mn-lt"/>
                <a:cs typeface="+mn-lt"/>
              </a:rPr>
              <a:t>alegre</a:t>
            </a:r>
            <a:r>
              <a:rPr lang="it-IT" dirty="0">
                <a:ea typeface="+mn-lt"/>
                <a:cs typeface="+mn-lt"/>
              </a:rPr>
              <a:t>; pero es </a:t>
            </a:r>
            <a:r>
              <a:rPr lang="it-IT" dirty="0" err="1">
                <a:ea typeface="+mn-lt"/>
                <a:cs typeface="+mn-lt"/>
              </a:rPr>
              <a:t>testaruda</a:t>
            </a:r>
            <a:r>
              <a:rPr lang="it-IT" dirty="0">
                <a:ea typeface="+mn-lt"/>
                <a:cs typeface="+mn-lt"/>
              </a:rPr>
              <a:t> y </a:t>
            </a:r>
            <a:r>
              <a:rPr lang="it-IT" dirty="0" err="1">
                <a:ea typeface="+mn-lt"/>
                <a:cs typeface="+mn-lt"/>
              </a:rPr>
              <a:t>muy</a:t>
            </a:r>
            <a:r>
              <a:rPr lang="it-IT" dirty="0">
                <a:ea typeface="+mn-lt"/>
                <a:cs typeface="+mn-lt"/>
              </a:rPr>
              <a:t> talentosa, </a:t>
            </a:r>
            <a:r>
              <a:rPr lang="it-IT" dirty="0" err="1">
                <a:ea typeface="+mn-lt"/>
                <a:cs typeface="+mn-lt"/>
              </a:rPr>
              <a:t>hasta</a:t>
            </a:r>
            <a:r>
              <a:rPr lang="it-IT" dirty="0">
                <a:ea typeface="+mn-lt"/>
                <a:cs typeface="+mn-lt"/>
              </a:rPr>
              <a:t> </a:t>
            </a:r>
            <a:r>
              <a:rPr lang="it-IT" dirty="0" err="1">
                <a:ea typeface="+mn-lt"/>
                <a:cs typeface="+mn-lt"/>
              </a:rPr>
              <a:t>el</a:t>
            </a:r>
            <a:r>
              <a:rPr lang="it-IT" dirty="0">
                <a:ea typeface="+mn-lt"/>
                <a:cs typeface="+mn-lt"/>
              </a:rPr>
              <a:t> punto de </a:t>
            </a:r>
            <a:r>
              <a:rPr lang="it-IT" dirty="0" err="1">
                <a:ea typeface="+mn-lt"/>
                <a:cs typeface="+mn-lt"/>
              </a:rPr>
              <a:t>convertirse</a:t>
            </a:r>
            <a:r>
              <a:rPr lang="it-IT" dirty="0">
                <a:ea typeface="+mn-lt"/>
                <a:cs typeface="+mn-lt"/>
              </a:rPr>
              <a:t> en una de </a:t>
            </a:r>
            <a:r>
              <a:rPr lang="it-IT" dirty="0" err="1">
                <a:ea typeface="+mn-lt"/>
                <a:cs typeface="+mn-lt"/>
              </a:rPr>
              <a:t>las</a:t>
            </a:r>
            <a:r>
              <a:rPr lang="it-IT" dirty="0">
                <a:ea typeface="+mn-lt"/>
                <a:cs typeface="+mn-lt"/>
              </a:rPr>
              <a:t> </a:t>
            </a:r>
            <a:r>
              <a:rPr lang="it-IT" dirty="0" err="1">
                <a:ea typeface="+mn-lt"/>
                <a:cs typeface="+mn-lt"/>
              </a:rPr>
              <a:t>más</a:t>
            </a:r>
            <a:r>
              <a:rPr lang="it-IT" dirty="0">
                <a:ea typeface="+mn-lt"/>
                <a:cs typeface="+mn-lt"/>
              </a:rPr>
              <a:t> </a:t>
            </a:r>
            <a:r>
              <a:rPr lang="it-IT" dirty="0" err="1">
                <a:ea typeface="+mn-lt"/>
                <a:cs typeface="+mn-lt"/>
              </a:rPr>
              <a:t>grandes</a:t>
            </a:r>
            <a:r>
              <a:rPr lang="it-IT" dirty="0">
                <a:ea typeface="+mn-lt"/>
                <a:cs typeface="+mn-lt"/>
              </a:rPr>
              <a:t> </a:t>
            </a:r>
            <a:r>
              <a:rPr lang="it-IT" dirty="0" err="1">
                <a:ea typeface="+mn-lt"/>
                <a:cs typeface="+mn-lt"/>
              </a:rPr>
              <a:t>investigadoras</a:t>
            </a:r>
            <a:r>
              <a:rPr lang="it-IT" dirty="0">
                <a:ea typeface="+mn-lt"/>
                <a:cs typeface="+mn-lt"/>
              </a:rPr>
              <a:t> y </a:t>
            </a:r>
            <a:r>
              <a:rPr lang="it-IT" dirty="0" err="1">
                <a:ea typeface="+mn-lt"/>
                <a:cs typeface="+mn-lt"/>
              </a:rPr>
              <a:t>diseñadoras</a:t>
            </a:r>
            <a:r>
              <a:rPr lang="it-IT" dirty="0">
                <a:ea typeface="+mn-lt"/>
                <a:cs typeface="+mn-lt"/>
              </a:rPr>
              <a:t> de </a:t>
            </a:r>
            <a:r>
              <a:rPr lang="it-IT" dirty="0" err="1">
                <a:ea typeface="+mn-lt"/>
                <a:cs typeface="+mn-lt"/>
              </a:rPr>
              <a:t>insectos</a:t>
            </a:r>
            <a:r>
              <a:rPr lang="it-IT" dirty="0">
                <a:ea typeface="+mn-lt"/>
                <a:cs typeface="+mn-lt"/>
              </a:rPr>
              <a:t> y </a:t>
            </a:r>
            <a:r>
              <a:rPr lang="it-IT" dirty="0" err="1">
                <a:ea typeface="+mn-lt"/>
                <a:cs typeface="+mn-lt"/>
              </a:rPr>
              <a:t>mariposas</a:t>
            </a:r>
            <a:r>
              <a:rPr lang="it-IT" dirty="0">
                <a:ea typeface="+mn-lt"/>
                <a:cs typeface="+mn-lt"/>
              </a:rPr>
              <a:t> de </a:t>
            </a:r>
            <a:r>
              <a:rPr lang="it-IT" dirty="0" err="1">
                <a:ea typeface="+mn-lt"/>
                <a:cs typeface="+mn-lt"/>
              </a:rPr>
              <a:t>todos</a:t>
            </a:r>
            <a:r>
              <a:rPr lang="it-IT" dirty="0">
                <a:ea typeface="+mn-lt"/>
                <a:cs typeface="+mn-lt"/>
              </a:rPr>
              <a:t> </a:t>
            </a:r>
            <a:r>
              <a:rPr lang="it-IT" dirty="0" err="1">
                <a:ea typeface="+mn-lt"/>
                <a:cs typeface="+mn-lt"/>
              </a:rPr>
              <a:t>los</a:t>
            </a:r>
            <a:r>
              <a:rPr lang="it-IT" dirty="0">
                <a:ea typeface="+mn-lt"/>
                <a:cs typeface="+mn-lt"/>
              </a:rPr>
              <a:t> </a:t>
            </a:r>
            <a:r>
              <a:rPr lang="it-IT" dirty="0" err="1">
                <a:ea typeface="+mn-lt"/>
                <a:cs typeface="+mn-lt"/>
              </a:rPr>
              <a:t>tiempos</a:t>
            </a:r>
            <a:r>
              <a:rPr lang="it-IT" dirty="0">
                <a:ea typeface="+mn-lt"/>
                <a:cs typeface="+mn-lt"/>
              </a:rPr>
              <a:t>.</a:t>
            </a:r>
            <a:endParaRPr lang="it-IT">
              <a:cs typeface="Calibri"/>
            </a:endParaRPr>
          </a:p>
          <a:p>
            <a:pPr marL="0" indent="0">
              <a:buNone/>
            </a:pPr>
            <a:endParaRPr lang="it-IT">
              <a:cs typeface="Calibri" panose="020F0502020204030204"/>
            </a:endParaRPr>
          </a:p>
        </p:txBody>
      </p:sp>
    </p:spTree>
    <p:extLst>
      <p:ext uri="{BB962C8B-B14F-4D97-AF65-F5344CB8AC3E}">
        <p14:creationId xmlns:p14="http://schemas.microsoft.com/office/powerpoint/2010/main" val="3212021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86E61-4229-4FAE-ADBE-7C739008A8D6}"/>
              </a:ext>
            </a:extLst>
          </p:cNvPr>
          <p:cNvSpPr>
            <a:spLocks noGrp="1"/>
          </p:cNvSpPr>
          <p:nvPr>
            <p:ph type="title"/>
          </p:nvPr>
        </p:nvSpPr>
        <p:spPr/>
        <p:txBody>
          <a:bodyPr/>
          <a:lstStyle/>
          <a:p>
            <a:r>
              <a:rPr lang="it-IT" sz="4800" b="1" err="1">
                <a:cs typeface="Calibri Light"/>
              </a:rPr>
              <a:t>Jaqquette</a:t>
            </a:r>
            <a:r>
              <a:rPr lang="it-IT" sz="4800" b="1">
                <a:cs typeface="Calibri Light"/>
              </a:rPr>
              <a:t> </a:t>
            </a:r>
            <a:r>
              <a:rPr lang="it-IT" sz="4800" b="1" err="1">
                <a:cs typeface="Calibri Light"/>
              </a:rPr>
              <a:t>Delahaye</a:t>
            </a:r>
            <a:endParaRPr lang="it-IT" sz="4800" b="1" err="1"/>
          </a:p>
        </p:txBody>
      </p:sp>
      <p:pic>
        <p:nvPicPr>
          <p:cNvPr id="3" name="Immagine 6" descr="Immagine che contiene disegnoatratteggio&#10;&#10;Descrizione generata automaticamente">
            <a:extLst>
              <a:ext uri="{FF2B5EF4-FFF2-40B4-BE49-F238E27FC236}">
                <a16:creationId xmlns:a16="http://schemas.microsoft.com/office/drawing/2014/main" id="{9A405FF3-33EB-4817-A988-73100CFAFB9D}"/>
              </a:ext>
            </a:extLst>
          </p:cNvPr>
          <p:cNvPicPr>
            <a:picLocks noGrp="1" noChangeAspect="1"/>
          </p:cNvPicPr>
          <p:nvPr>
            <p:ph sz="half" idx="2"/>
          </p:nvPr>
        </p:nvPicPr>
        <p:blipFill>
          <a:blip r:embed="rId2"/>
          <a:stretch>
            <a:fillRect/>
          </a:stretch>
        </p:blipFill>
        <p:spPr>
          <a:xfrm>
            <a:off x="841337" y="1814962"/>
            <a:ext cx="3371896" cy="4504097"/>
          </a:xfrm>
        </p:spPr>
      </p:pic>
      <p:sp>
        <p:nvSpPr>
          <p:cNvPr id="5" name="Segnaposto testo 4">
            <a:extLst>
              <a:ext uri="{FF2B5EF4-FFF2-40B4-BE49-F238E27FC236}">
                <a16:creationId xmlns:a16="http://schemas.microsoft.com/office/drawing/2014/main" id="{D0EA65F4-1E5B-4771-8204-F0E63BB3AEC2}"/>
              </a:ext>
            </a:extLst>
          </p:cNvPr>
          <p:cNvSpPr>
            <a:spLocks noGrp="1"/>
          </p:cNvSpPr>
          <p:nvPr>
            <p:ph type="body" sz="quarter" idx="3"/>
          </p:nvPr>
        </p:nvSpPr>
        <p:spPr>
          <a:xfrm>
            <a:off x="10068464" y="6037503"/>
            <a:ext cx="2120811" cy="823912"/>
          </a:xfrm>
        </p:spPr>
        <p:txBody>
          <a:bodyPr/>
          <a:lstStyle/>
          <a:p>
            <a:r>
              <a:rPr lang="it-IT" b="0" i="1" dirty="0" err="1">
                <a:cs typeface="Calibri"/>
              </a:rPr>
              <a:t>Sobha</a:t>
            </a:r>
            <a:r>
              <a:rPr lang="it-IT" b="0" i="1" dirty="0">
                <a:cs typeface="Calibri"/>
              </a:rPr>
              <a:t> </a:t>
            </a:r>
            <a:endParaRPr lang="it-IT" b="0" i="1">
              <a:cs typeface="Calibri"/>
            </a:endParaRPr>
          </a:p>
        </p:txBody>
      </p:sp>
      <p:sp>
        <p:nvSpPr>
          <p:cNvPr id="6" name="Segnaposto contenuto 5">
            <a:extLst>
              <a:ext uri="{FF2B5EF4-FFF2-40B4-BE49-F238E27FC236}">
                <a16:creationId xmlns:a16="http://schemas.microsoft.com/office/drawing/2014/main" id="{CACB652A-C3ED-4BFF-B816-85F9B70CEECD}"/>
              </a:ext>
            </a:extLst>
          </p:cNvPr>
          <p:cNvSpPr>
            <a:spLocks noGrp="1"/>
          </p:cNvSpPr>
          <p:nvPr>
            <p:ph sz="quarter" idx="4"/>
          </p:nvPr>
        </p:nvSpPr>
        <p:spPr>
          <a:xfrm>
            <a:off x="5237672" y="2217528"/>
            <a:ext cx="6117716" cy="3684588"/>
          </a:xfrm>
        </p:spPr>
        <p:txBody>
          <a:bodyPr vert="horz" lIns="91440" tIns="45720" rIns="91440" bIns="45720" rtlCol="0" anchor="t">
            <a:normAutofit lnSpcReduction="10000"/>
          </a:bodyPr>
          <a:lstStyle/>
          <a:p>
            <a:pPr>
              <a:buNone/>
            </a:pPr>
            <a:r>
              <a:rPr lang="it-IT" dirty="0" err="1">
                <a:ea typeface="+mn-lt"/>
                <a:cs typeface="+mn-lt"/>
              </a:rPr>
              <a:t>Jaquotte</a:t>
            </a:r>
            <a:r>
              <a:rPr lang="it-IT" dirty="0">
                <a:ea typeface="+mn-lt"/>
                <a:cs typeface="+mn-lt"/>
              </a:rPr>
              <a:t> </a:t>
            </a:r>
            <a:r>
              <a:rPr lang="it-IT" dirty="0" err="1">
                <a:ea typeface="+mn-lt"/>
                <a:cs typeface="+mn-lt"/>
              </a:rPr>
              <a:t>Delahaye</a:t>
            </a:r>
            <a:r>
              <a:rPr lang="it-IT" dirty="0">
                <a:ea typeface="+mn-lt"/>
                <a:cs typeface="+mn-lt"/>
              </a:rPr>
              <a:t> es una </a:t>
            </a:r>
            <a:r>
              <a:rPr lang="it-IT" dirty="0" err="1">
                <a:ea typeface="+mn-lt"/>
                <a:cs typeface="+mn-lt"/>
              </a:rPr>
              <a:t>pirata,después</a:t>
            </a:r>
            <a:r>
              <a:rPr lang="it-IT" dirty="0">
                <a:ea typeface="+mn-lt"/>
                <a:cs typeface="+mn-lt"/>
              </a:rPr>
              <a:t> de la muerte de su padre </a:t>
            </a:r>
            <a:r>
              <a:rPr lang="it-IT" dirty="0" err="1">
                <a:ea typeface="+mn-lt"/>
                <a:cs typeface="+mn-lt"/>
              </a:rPr>
              <a:t>que</a:t>
            </a:r>
            <a:r>
              <a:rPr lang="it-IT" dirty="0">
                <a:ea typeface="+mn-lt"/>
                <a:cs typeface="+mn-lt"/>
              </a:rPr>
              <a:t> </a:t>
            </a:r>
            <a:r>
              <a:rPr lang="it-IT" dirty="0" err="1">
                <a:ea typeface="+mn-lt"/>
                <a:cs typeface="+mn-lt"/>
              </a:rPr>
              <a:t>mataron</a:t>
            </a:r>
            <a:r>
              <a:rPr lang="it-IT" dirty="0">
                <a:ea typeface="+mn-lt"/>
                <a:cs typeface="+mn-lt"/>
              </a:rPr>
              <a:t>,</a:t>
            </a:r>
            <a:endParaRPr lang="it-IT"/>
          </a:p>
          <a:p>
            <a:pPr>
              <a:buNone/>
            </a:pPr>
            <a:r>
              <a:rPr lang="it-IT" dirty="0">
                <a:ea typeface="+mn-lt"/>
                <a:cs typeface="+mn-lt"/>
              </a:rPr>
              <a:t>ella </a:t>
            </a:r>
            <a:r>
              <a:rPr lang="it-IT" dirty="0" err="1">
                <a:ea typeface="+mn-lt"/>
                <a:cs typeface="+mn-lt"/>
              </a:rPr>
              <a:t>empieza</a:t>
            </a:r>
            <a:r>
              <a:rPr lang="it-IT" dirty="0">
                <a:ea typeface="+mn-lt"/>
                <a:cs typeface="+mn-lt"/>
              </a:rPr>
              <a:t> su </a:t>
            </a:r>
            <a:r>
              <a:rPr lang="it-IT" dirty="0" err="1">
                <a:ea typeface="+mn-lt"/>
                <a:cs typeface="+mn-lt"/>
              </a:rPr>
              <a:t>carrera</a:t>
            </a:r>
            <a:r>
              <a:rPr lang="it-IT" dirty="0">
                <a:ea typeface="+mn-lt"/>
                <a:cs typeface="+mn-lt"/>
              </a:rPr>
              <a:t> </a:t>
            </a:r>
            <a:r>
              <a:rPr lang="it-IT" dirty="0" err="1">
                <a:ea typeface="+mn-lt"/>
                <a:cs typeface="+mn-lt"/>
              </a:rPr>
              <a:t>como</a:t>
            </a:r>
            <a:r>
              <a:rPr lang="it-IT" dirty="0">
                <a:ea typeface="+mn-lt"/>
                <a:cs typeface="+mn-lt"/>
              </a:rPr>
              <a:t> pirata</a:t>
            </a:r>
          </a:p>
          <a:p>
            <a:pPr>
              <a:buNone/>
            </a:pPr>
            <a:r>
              <a:rPr lang="it-IT" dirty="0">
                <a:ea typeface="+mn-lt"/>
                <a:cs typeface="+mn-lt"/>
              </a:rPr>
              <a:t>En 1656 conquista una </a:t>
            </a:r>
            <a:r>
              <a:rPr lang="it-IT" dirty="0" err="1">
                <a:ea typeface="+mn-lt"/>
                <a:cs typeface="+mn-lt"/>
              </a:rPr>
              <a:t>pequeña</a:t>
            </a:r>
            <a:r>
              <a:rPr lang="it-IT" dirty="0">
                <a:ea typeface="+mn-lt"/>
                <a:cs typeface="+mn-lt"/>
              </a:rPr>
              <a:t> </a:t>
            </a:r>
            <a:r>
              <a:rPr lang="it-IT" dirty="0" err="1">
                <a:ea typeface="+mn-lt"/>
                <a:cs typeface="+mn-lt"/>
              </a:rPr>
              <a:t>isla</a:t>
            </a:r>
            <a:r>
              <a:rPr lang="it-IT" dirty="0">
                <a:ea typeface="+mn-lt"/>
                <a:cs typeface="+mn-lt"/>
              </a:rPr>
              <a:t> ,che </a:t>
            </a:r>
            <a:r>
              <a:rPr lang="it-IT" dirty="0" err="1">
                <a:ea typeface="+mn-lt"/>
                <a:cs typeface="+mn-lt"/>
              </a:rPr>
              <a:t>hace</a:t>
            </a:r>
            <a:r>
              <a:rPr lang="it-IT" dirty="0">
                <a:ea typeface="+mn-lt"/>
                <a:cs typeface="+mn-lt"/>
              </a:rPr>
              <a:t> en una  </a:t>
            </a:r>
            <a:r>
              <a:rPr lang="it-IT" dirty="0" err="1">
                <a:ea typeface="+mn-lt"/>
                <a:cs typeface="+mn-lt"/>
              </a:rPr>
              <a:t>república</a:t>
            </a:r>
            <a:r>
              <a:rPr lang="it-IT" dirty="0">
                <a:ea typeface="+mn-lt"/>
                <a:cs typeface="+mn-lt"/>
              </a:rPr>
              <a:t>, siete </a:t>
            </a:r>
            <a:r>
              <a:rPr lang="it-IT" dirty="0" err="1">
                <a:ea typeface="+mn-lt"/>
                <a:cs typeface="+mn-lt"/>
              </a:rPr>
              <a:t>años</a:t>
            </a:r>
            <a:r>
              <a:rPr lang="it-IT" dirty="0">
                <a:ea typeface="+mn-lt"/>
                <a:cs typeface="+mn-lt"/>
              </a:rPr>
              <a:t> </a:t>
            </a:r>
          </a:p>
          <a:p>
            <a:pPr>
              <a:buNone/>
            </a:pPr>
            <a:r>
              <a:rPr lang="it-IT" dirty="0">
                <a:ea typeface="+mn-lt"/>
                <a:cs typeface="+mn-lt"/>
              </a:rPr>
              <a:t> </a:t>
            </a:r>
            <a:r>
              <a:rPr lang="it-IT" dirty="0" err="1">
                <a:ea typeface="+mn-lt"/>
                <a:cs typeface="+mn-lt"/>
              </a:rPr>
              <a:t>después</a:t>
            </a:r>
            <a:r>
              <a:rPr lang="it-IT" dirty="0">
                <a:ea typeface="+mn-lt"/>
                <a:cs typeface="+mn-lt"/>
              </a:rPr>
              <a:t> </a:t>
            </a:r>
            <a:r>
              <a:rPr lang="it-IT" dirty="0" err="1">
                <a:ea typeface="+mn-lt"/>
                <a:cs typeface="+mn-lt"/>
              </a:rPr>
              <a:t>atacaron</a:t>
            </a:r>
            <a:r>
              <a:rPr lang="it-IT" dirty="0">
                <a:ea typeface="+mn-lt"/>
                <a:cs typeface="+mn-lt"/>
              </a:rPr>
              <a:t> la </a:t>
            </a:r>
            <a:r>
              <a:rPr lang="it-IT" dirty="0" err="1">
                <a:ea typeface="+mn-lt"/>
                <a:cs typeface="+mn-lt"/>
              </a:rPr>
              <a:t>isla</a:t>
            </a:r>
            <a:r>
              <a:rPr lang="it-IT" dirty="0">
                <a:ea typeface="+mn-lt"/>
                <a:cs typeface="+mn-lt"/>
              </a:rPr>
              <a:t> y ella </a:t>
            </a:r>
            <a:r>
              <a:rPr lang="it-IT" dirty="0" err="1">
                <a:ea typeface="+mn-lt"/>
                <a:cs typeface="+mn-lt"/>
              </a:rPr>
              <a:t>muere</a:t>
            </a:r>
            <a:r>
              <a:rPr lang="it-IT" dirty="0">
                <a:ea typeface="+mn-lt"/>
                <a:cs typeface="+mn-lt"/>
              </a:rPr>
              <a:t> a causa de un </a:t>
            </a:r>
            <a:r>
              <a:rPr lang="it-IT" dirty="0" err="1">
                <a:ea typeface="+mn-lt"/>
                <a:cs typeface="+mn-lt"/>
              </a:rPr>
              <a:t>bala</a:t>
            </a:r>
            <a:endParaRPr lang="it-IT" dirty="0">
              <a:ea typeface="+mn-lt"/>
              <a:cs typeface="+mn-lt"/>
            </a:endParaRPr>
          </a:p>
          <a:p>
            <a:pPr marL="0" indent="0">
              <a:buNone/>
            </a:pPr>
            <a:endParaRPr lang="it-IT">
              <a:cs typeface="Calibri" panose="020F0502020204030204"/>
            </a:endParaRPr>
          </a:p>
        </p:txBody>
      </p:sp>
    </p:spTree>
    <p:extLst>
      <p:ext uri="{BB962C8B-B14F-4D97-AF65-F5344CB8AC3E}">
        <p14:creationId xmlns:p14="http://schemas.microsoft.com/office/powerpoint/2010/main" val="2260146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583348-77FF-404B-B877-70C9A747B9FC}"/>
              </a:ext>
            </a:extLst>
          </p:cNvPr>
          <p:cNvSpPr>
            <a:spLocks noGrp="1"/>
          </p:cNvSpPr>
          <p:nvPr>
            <p:ph type="title"/>
          </p:nvPr>
        </p:nvSpPr>
        <p:spPr/>
        <p:txBody>
          <a:bodyPr>
            <a:normAutofit/>
          </a:bodyPr>
          <a:lstStyle/>
          <a:p>
            <a:r>
              <a:rPr lang="it-IT" sz="4800" b="1">
                <a:cs typeface="Calibri Light"/>
              </a:rPr>
              <a:t>Mae Jamison</a:t>
            </a:r>
            <a:endParaRPr lang="it-IT" sz="4800"/>
          </a:p>
        </p:txBody>
      </p:sp>
      <p:pic>
        <p:nvPicPr>
          <p:cNvPr id="3" name="Immagine 6" descr="Immagine che contiene testo&#10;&#10;Descrizione generata automaticamente">
            <a:extLst>
              <a:ext uri="{FF2B5EF4-FFF2-40B4-BE49-F238E27FC236}">
                <a16:creationId xmlns:a16="http://schemas.microsoft.com/office/drawing/2014/main" id="{1C72376D-BBFD-4272-A706-DC3595FAEE39}"/>
              </a:ext>
            </a:extLst>
          </p:cNvPr>
          <p:cNvPicPr>
            <a:picLocks noGrp="1" noChangeAspect="1"/>
          </p:cNvPicPr>
          <p:nvPr>
            <p:ph sz="half" idx="2"/>
          </p:nvPr>
        </p:nvPicPr>
        <p:blipFill>
          <a:blip r:embed="rId2"/>
          <a:stretch>
            <a:fillRect/>
          </a:stretch>
        </p:blipFill>
        <p:spPr>
          <a:xfrm>
            <a:off x="1360167" y="2001867"/>
            <a:ext cx="3225632" cy="4575984"/>
          </a:xfrm>
        </p:spPr>
      </p:pic>
      <p:sp>
        <p:nvSpPr>
          <p:cNvPr id="5" name="Segnaposto testo 4">
            <a:extLst>
              <a:ext uri="{FF2B5EF4-FFF2-40B4-BE49-F238E27FC236}">
                <a16:creationId xmlns:a16="http://schemas.microsoft.com/office/drawing/2014/main" id="{608AA81E-0CD6-46E6-BD4E-2F8B5EB6F691}"/>
              </a:ext>
            </a:extLst>
          </p:cNvPr>
          <p:cNvSpPr>
            <a:spLocks noGrp="1"/>
          </p:cNvSpPr>
          <p:nvPr>
            <p:ph type="body" sz="quarter" idx="3"/>
          </p:nvPr>
        </p:nvSpPr>
        <p:spPr>
          <a:xfrm>
            <a:off x="9752162" y="6310672"/>
            <a:ext cx="2437113" cy="550743"/>
          </a:xfrm>
        </p:spPr>
        <p:txBody>
          <a:bodyPr/>
          <a:lstStyle/>
          <a:p>
            <a:r>
              <a:rPr lang="it-IT" b="0" i="1" dirty="0">
                <a:cs typeface="Calibri"/>
              </a:rPr>
              <a:t>Beatrice  </a:t>
            </a:r>
            <a:endParaRPr lang="it-IT" i="1" dirty="0">
              <a:cs typeface="Calibri"/>
            </a:endParaRPr>
          </a:p>
        </p:txBody>
      </p:sp>
      <p:sp>
        <p:nvSpPr>
          <p:cNvPr id="6" name="Segnaposto contenuto 5">
            <a:extLst>
              <a:ext uri="{FF2B5EF4-FFF2-40B4-BE49-F238E27FC236}">
                <a16:creationId xmlns:a16="http://schemas.microsoft.com/office/drawing/2014/main" id="{0BB7FB76-C15B-4730-85CB-5942768658B6}"/>
              </a:ext>
            </a:extLst>
          </p:cNvPr>
          <p:cNvSpPr>
            <a:spLocks noGrp="1"/>
          </p:cNvSpPr>
          <p:nvPr>
            <p:ph sz="quarter" idx="4"/>
          </p:nvPr>
        </p:nvSpPr>
        <p:spPr>
          <a:xfrm>
            <a:off x="5525220" y="2001868"/>
            <a:ext cx="6664055" cy="3957757"/>
          </a:xfrm>
        </p:spPr>
        <p:txBody>
          <a:bodyPr vert="horz" lIns="91440" tIns="45720" rIns="91440" bIns="45720" rtlCol="0" anchor="t">
            <a:normAutofit fontScale="77500" lnSpcReduction="20000"/>
          </a:bodyPr>
          <a:lstStyle/>
          <a:p>
            <a:pPr marL="0" indent="0">
              <a:buNone/>
            </a:pPr>
            <a:r>
              <a:rPr lang="it-IT">
                <a:latin typeface="Calibri Light"/>
                <a:cs typeface="Calibri" panose="020F0502020204030204"/>
              </a:rPr>
              <a:t>Mae era una ni</a:t>
            </a:r>
            <a:r>
              <a:rPr lang="es" err="1">
                <a:latin typeface="Calibri Light"/>
                <a:cs typeface="Calibri" panose="020F0502020204030204"/>
              </a:rPr>
              <a:t>ña</a:t>
            </a:r>
            <a:r>
              <a:rPr lang="es">
                <a:latin typeface="Calibri Light"/>
                <a:cs typeface="Calibri" panose="020F0502020204030204"/>
              </a:rPr>
              <a:t> que no puede decidir qué quiere ser de adulto. Al leer un libro sobre viajes especiales, se le antojaba ser astronauta. Estudia </a:t>
            </a:r>
            <a:r>
              <a:rPr lang="es" err="1">
                <a:latin typeface="Calibri Light"/>
                <a:cs typeface="Calibri" panose="020F0502020204030204"/>
              </a:rPr>
              <a:t>ingenierìa</a:t>
            </a:r>
            <a:r>
              <a:rPr lang="es">
                <a:latin typeface="Calibri Light"/>
                <a:cs typeface="Calibri" panose="020F0502020204030204"/>
              </a:rPr>
              <a:t>  </a:t>
            </a:r>
            <a:r>
              <a:rPr lang="es" err="1">
                <a:latin typeface="Calibri Light"/>
                <a:cs typeface="Calibri" panose="020F0502020204030204"/>
              </a:rPr>
              <a:t>quìmicas</a:t>
            </a:r>
            <a:r>
              <a:rPr lang="es">
                <a:latin typeface="Calibri Light"/>
                <a:cs typeface="Calibri" panose="020F0502020204030204"/>
              </a:rPr>
              <a:t>, afroamericanos y medicina. Luego </a:t>
            </a:r>
            <a:r>
              <a:rPr lang="es" err="1">
                <a:latin typeface="Calibri Light"/>
                <a:cs typeface="Calibri" panose="020F0502020204030204"/>
              </a:rPr>
              <a:t>envìa</a:t>
            </a:r>
            <a:r>
              <a:rPr lang="es">
                <a:latin typeface="Calibri Light"/>
                <a:cs typeface="Calibri" panose="020F0502020204030204"/>
              </a:rPr>
              <a:t> su solicitud a la Nasa para ser astronauta. La seleccionan y la </a:t>
            </a:r>
            <a:r>
              <a:rPr lang="es" err="1">
                <a:latin typeface="Calibri Light"/>
                <a:cs typeface="Calibri" panose="020F0502020204030204"/>
              </a:rPr>
              <a:t>envìan</a:t>
            </a:r>
            <a:r>
              <a:rPr lang="es">
                <a:latin typeface="Calibri Light"/>
                <a:cs typeface="Calibri" panose="020F0502020204030204"/>
              </a:rPr>
              <a:t> al espacio exterior a bordo de la </a:t>
            </a:r>
            <a:r>
              <a:rPr lang="es" err="1">
                <a:latin typeface="Calibri Light"/>
                <a:cs typeface="Calibri" panose="020F0502020204030204"/>
              </a:rPr>
              <a:t>tripulacìon</a:t>
            </a:r>
            <a:r>
              <a:rPr lang="es">
                <a:latin typeface="Calibri Light"/>
                <a:cs typeface="Calibri" panose="020F0502020204030204"/>
              </a:rPr>
              <a:t>. Su </a:t>
            </a:r>
            <a:r>
              <a:rPr lang="es" err="1">
                <a:latin typeface="Calibri Light"/>
                <a:cs typeface="Calibri" panose="020F0502020204030204"/>
              </a:rPr>
              <a:t>misiòn</a:t>
            </a:r>
            <a:r>
              <a:rPr lang="es">
                <a:latin typeface="Calibri Light"/>
                <a:cs typeface="Calibri" panose="020F0502020204030204"/>
              </a:rPr>
              <a:t> era realizar experimentos con cosas como la falta de gravedad y el mareo. Cuando Mae </a:t>
            </a:r>
            <a:r>
              <a:rPr lang="es" err="1">
                <a:latin typeface="Calibri Light"/>
                <a:cs typeface="Calibri" panose="020F0502020204030204"/>
              </a:rPr>
              <a:t>volve</a:t>
            </a:r>
            <a:r>
              <a:rPr lang="es">
                <a:latin typeface="Calibri Light"/>
                <a:cs typeface="Calibri" panose="020F0502020204030204"/>
              </a:rPr>
              <a:t> a la Tierra, se dio cuenta de que su verdadera </a:t>
            </a:r>
            <a:r>
              <a:rPr lang="es" err="1">
                <a:latin typeface="Calibri Light"/>
                <a:cs typeface="Calibri" panose="020F0502020204030204"/>
              </a:rPr>
              <a:t>pasìon</a:t>
            </a:r>
            <a:r>
              <a:rPr lang="es">
                <a:latin typeface="Calibri Light"/>
                <a:cs typeface="Calibri" panose="020F0502020204030204"/>
              </a:rPr>
              <a:t> era mejorar los servicios de salud en </a:t>
            </a:r>
            <a:r>
              <a:rPr lang="es" err="1">
                <a:latin typeface="Calibri Light"/>
                <a:cs typeface="Calibri" panose="020F0502020204030204"/>
              </a:rPr>
              <a:t>Àfrica</a:t>
            </a:r>
            <a:r>
              <a:rPr lang="es">
                <a:latin typeface="Calibri Light"/>
                <a:cs typeface="Calibri" panose="020F0502020204030204"/>
              </a:rPr>
              <a:t>. Ma e funda una </a:t>
            </a:r>
            <a:r>
              <a:rPr lang="es" err="1">
                <a:latin typeface="Calibri Light"/>
                <a:cs typeface="Calibri" panose="020F0502020204030204"/>
              </a:rPr>
              <a:t>compañia</a:t>
            </a:r>
            <a:r>
              <a:rPr lang="es">
                <a:latin typeface="Calibri Light"/>
                <a:cs typeface="Calibri" panose="020F0502020204030204"/>
              </a:rPr>
              <a:t>  que usa satélites con fines </a:t>
            </a:r>
            <a:r>
              <a:rPr lang="es" err="1">
                <a:latin typeface="Calibri Light"/>
                <a:cs typeface="Calibri" panose="020F0502020204030204"/>
              </a:rPr>
              <a:t>medicos</a:t>
            </a:r>
            <a:r>
              <a:rPr lang="es">
                <a:latin typeface="Calibri Light"/>
                <a:cs typeface="Calibri" panose="020F0502020204030204"/>
              </a:rPr>
              <a:t>. Mae </a:t>
            </a:r>
            <a:r>
              <a:rPr lang="es" err="1">
                <a:latin typeface="Calibri Light"/>
                <a:cs typeface="Calibri" panose="020F0502020204030204"/>
              </a:rPr>
              <a:t>Jemison</a:t>
            </a:r>
            <a:r>
              <a:rPr lang="es">
                <a:latin typeface="Calibri Light"/>
                <a:cs typeface="Calibri" panose="020F0502020204030204"/>
              </a:rPr>
              <a:t> es la primera mujer afroamericana en viajar al espacio.</a:t>
            </a:r>
          </a:p>
          <a:p>
            <a:pPr marL="0" indent="0">
              <a:buNone/>
            </a:pPr>
            <a:r>
              <a:rPr lang="es">
                <a:latin typeface="Calibri Light"/>
                <a:cs typeface="Calibri" panose="020F0502020204030204"/>
              </a:rPr>
              <a:t>LOS ASTRONAUTAS SON PERSONAS COMUNES QUE HACEN COSAS EXTRAORDINARIA</a:t>
            </a:r>
          </a:p>
        </p:txBody>
      </p:sp>
    </p:spTree>
    <p:extLst>
      <p:ext uri="{BB962C8B-B14F-4D97-AF65-F5344CB8AC3E}">
        <p14:creationId xmlns:p14="http://schemas.microsoft.com/office/powerpoint/2010/main" val="2890046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704B2-4DE0-4D91-904D-5E492170B7E4}"/>
              </a:ext>
            </a:extLst>
          </p:cNvPr>
          <p:cNvSpPr>
            <a:spLocks noGrp="1"/>
          </p:cNvSpPr>
          <p:nvPr>
            <p:ph type="title"/>
          </p:nvPr>
        </p:nvSpPr>
        <p:spPr/>
        <p:txBody>
          <a:bodyPr/>
          <a:lstStyle/>
          <a:p>
            <a:r>
              <a:rPr lang="it-IT" b="1"/>
              <a:t>Seondeok de Silla</a:t>
            </a:r>
          </a:p>
        </p:txBody>
      </p:sp>
      <p:sp>
        <p:nvSpPr>
          <p:cNvPr id="4" name="Segnaposto contenuto 3">
            <a:extLst>
              <a:ext uri="{FF2B5EF4-FFF2-40B4-BE49-F238E27FC236}">
                <a16:creationId xmlns:a16="http://schemas.microsoft.com/office/drawing/2014/main" id="{3F69047D-EE24-448A-9498-63C970395F69}"/>
              </a:ext>
            </a:extLst>
          </p:cNvPr>
          <p:cNvSpPr>
            <a:spLocks noGrp="1"/>
          </p:cNvSpPr>
          <p:nvPr>
            <p:ph sz="half" idx="2"/>
          </p:nvPr>
        </p:nvSpPr>
        <p:spPr>
          <a:xfrm>
            <a:off x="839788" y="2346924"/>
            <a:ext cx="5157787" cy="3684588"/>
          </a:xfrm>
        </p:spPr>
        <p:txBody>
          <a:bodyPr/>
          <a:lstStyle/>
          <a:p>
            <a:pPr marL="0" indent="0">
              <a:buNone/>
            </a:pPr>
            <a:endParaRPr lang="it-IT"/>
          </a:p>
          <a:p>
            <a:pPr marL="0" indent="0">
              <a:buNone/>
            </a:pPr>
            <a:endParaRPr lang="it-IT"/>
          </a:p>
        </p:txBody>
      </p:sp>
      <p:sp>
        <p:nvSpPr>
          <p:cNvPr id="5" name="Segnaposto testo 4">
            <a:extLst>
              <a:ext uri="{FF2B5EF4-FFF2-40B4-BE49-F238E27FC236}">
                <a16:creationId xmlns:a16="http://schemas.microsoft.com/office/drawing/2014/main" id="{2A6F9B8F-B7D1-4942-BC23-89CBDF3CC2E1}"/>
              </a:ext>
            </a:extLst>
          </p:cNvPr>
          <p:cNvSpPr>
            <a:spLocks noGrp="1"/>
          </p:cNvSpPr>
          <p:nvPr>
            <p:ph type="body" sz="quarter" idx="3"/>
          </p:nvPr>
        </p:nvSpPr>
        <p:spPr>
          <a:xfrm>
            <a:off x="9881558" y="6037503"/>
            <a:ext cx="2307717" cy="823912"/>
          </a:xfrm>
        </p:spPr>
        <p:txBody>
          <a:bodyPr/>
          <a:lstStyle/>
          <a:p>
            <a:r>
              <a:rPr lang="it-IT" b="0" i="1" dirty="0">
                <a:cs typeface="Calibri"/>
              </a:rPr>
              <a:t>Gabriele </a:t>
            </a:r>
          </a:p>
        </p:txBody>
      </p:sp>
      <p:pic>
        <p:nvPicPr>
          <p:cNvPr id="3" name="Immagine 6">
            <a:extLst>
              <a:ext uri="{FF2B5EF4-FFF2-40B4-BE49-F238E27FC236}">
                <a16:creationId xmlns:a16="http://schemas.microsoft.com/office/drawing/2014/main" id="{A1039633-5446-F844-A1CE-7191FC91E7C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936359" y="1854712"/>
            <a:ext cx="2991918" cy="4018767"/>
          </a:xfrm>
        </p:spPr>
      </p:pic>
    </p:spTree>
    <p:extLst>
      <p:ext uri="{BB962C8B-B14F-4D97-AF65-F5344CB8AC3E}">
        <p14:creationId xmlns:p14="http://schemas.microsoft.com/office/powerpoint/2010/main" val="235586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4F599-10A6-446C-A2CB-6A581EECC9F1}"/>
              </a:ext>
            </a:extLst>
          </p:cNvPr>
          <p:cNvSpPr>
            <a:spLocks noGrp="1"/>
          </p:cNvSpPr>
          <p:nvPr>
            <p:ph type="title"/>
          </p:nvPr>
        </p:nvSpPr>
        <p:spPr/>
        <p:txBody>
          <a:bodyPr/>
          <a:lstStyle/>
          <a:p>
            <a:r>
              <a:rPr lang="it-IT" sz="4800" b="1">
                <a:cs typeface="Calibri Light"/>
              </a:rPr>
              <a:t>Grace </a:t>
            </a:r>
            <a:r>
              <a:rPr lang="it-IT" sz="4800" b="1" err="1">
                <a:cs typeface="Calibri Light"/>
              </a:rPr>
              <a:t>O'Malley</a:t>
            </a:r>
            <a:endParaRPr lang="it-IT" sz="4800" err="1"/>
          </a:p>
        </p:txBody>
      </p:sp>
      <p:sp>
        <p:nvSpPr>
          <p:cNvPr id="5" name="Segnaposto testo 4">
            <a:extLst>
              <a:ext uri="{FF2B5EF4-FFF2-40B4-BE49-F238E27FC236}">
                <a16:creationId xmlns:a16="http://schemas.microsoft.com/office/drawing/2014/main" id="{19537AB6-5034-4C08-BBC9-460927CD7B37}"/>
              </a:ext>
            </a:extLst>
          </p:cNvPr>
          <p:cNvSpPr>
            <a:spLocks noGrp="1"/>
          </p:cNvSpPr>
          <p:nvPr>
            <p:ph type="body" sz="quarter" idx="3"/>
          </p:nvPr>
        </p:nvSpPr>
        <p:spPr>
          <a:xfrm>
            <a:off x="9637143" y="6037503"/>
            <a:ext cx="2552132" cy="823912"/>
          </a:xfrm>
        </p:spPr>
        <p:txBody>
          <a:bodyPr/>
          <a:lstStyle/>
          <a:p>
            <a:r>
              <a:rPr lang="it-IT" b="0" i="1" dirty="0">
                <a:cs typeface="Calibri"/>
              </a:rPr>
              <a:t>Nicholas </a:t>
            </a:r>
            <a:endParaRPr lang="it-IT" b="0" i="1">
              <a:cs typeface="Calibri"/>
            </a:endParaRPr>
          </a:p>
        </p:txBody>
      </p:sp>
      <p:sp>
        <p:nvSpPr>
          <p:cNvPr id="6" name="Segnaposto contenuto 5">
            <a:extLst>
              <a:ext uri="{FF2B5EF4-FFF2-40B4-BE49-F238E27FC236}">
                <a16:creationId xmlns:a16="http://schemas.microsoft.com/office/drawing/2014/main" id="{4F8FF598-F54F-4249-AD6F-CD066C12CDEE}"/>
              </a:ext>
            </a:extLst>
          </p:cNvPr>
          <p:cNvSpPr>
            <a:spLocks noGrp="1"/>
          </p:cNvSpPr>
          <p:nvPr>
            <p:ph sz="quarter" idx="4"/>
          </p:nvPr>
        </p:nvSpPr>
        <p:spPr>
          <a:xfrm>
            <a:off x="5137031" y="1973113"/>
            <a:ext cx="6692809" cy="4202172"/>
          </a:xfrm>
        </p:spPr>
        <p:txBody>
          <a:bodyPr vert="horz" lIns="91440" tIns="45720" rIns="91440" bIns="45720" rtlCol="0" anchor="t">
            <a:normAutofit fontScale="77500" lnSpcReduction="20000"/>
          </a:bodyPr>
          <a:lstStyle/>
          <a:p>
            <a:pPr>
              <a:buNone/>
            </a:pPr>
            <a:r>
              <a:rPr lang="it-IT" dirty="0">
                <a:ea typeface="+mn-lt"/>
                <a:cs typeface="+mn-lt"/>
              </a:rPr>
              <a:t>Grace </a:t>
            </a:r>
            <a:r>
              <a:rPr lang="it-IT" dirty="0" err="1">
                <a:ea typeface="+mn-lt"/>
                <a:cs typeface="+mn-lt"/>
              </a:rPr>
              <a:t>O’Malley</a:t>
            </a:r>
            <a:r>
              <a:rPr lang="it-IT" dirty="0">
                <a:ea typeface="+mn-lt"/>
                <a:cs typeface="+mn-lt"/>
              </a:rPr>
              <a:t> era una </a:t>
            </a:r>
            <a:r>
              <a:rPr lang="it-IT" dirty="0" err="1">
                <a:ea typeface="+mn-lt"/>
                <a:cs typeface="+mn-lt"/>
              </a:rPr>
              <a:t>chica</a:t>
            </a:r>
            <a:r>
              <a:rPr lang="it-IT" dirty="0">
                <a:ea typeface="+mn-lt"/>
                <a:cs typeface="+mn-lt"/>
              </a:rPr>
              <a:t> </a:t>
            </a:r>
            <a:r>
              <a:rPr lang="it-IT" dirty="0" err="1">
                <a:ea typeface="+mn-lt"/>
                <a:cs typeface="+mn-lt"/>
              </a:rPr>
              <a:t>que</a:t>
            </a:r>
            <a:r>
              <a:rPr lang="it-IT" dirty="0">
                <a:ea typeface="+mn-lt"/>
                <a:cs typeface="+mn-lt"/>
              </a:rPr>
              <a:t> </a:t>
            </a:r>
            <a:r>
              <a:rPr lang="it-IT" dirty="0" err="1">
                <a:ea typeface="+mn-lt"/>
                <a:cs typeface="+mn-lt"/>
              </a:rPr>
              <a:t>quería</a:t>
            </a:r>
            <a:r>
              <a:rPr lang="it-IT" dirty="0">
                <a:ea typeface="+mn-lt"/>
                <a:cs typeface="+mn-lt"/>
              </a:rPr>
              <a:t> </a:t>
            </a:r>
            <a:r>
              <a:rPr lang="it-IT" dirty="0" err="1">
                <a:ea typeface="+mn-lt"/>
                <a:cs typeface="+mn-lt"/>
              </a:rPr>
              <a:t>navegar</a:t>
            </a:r>
            <a:r>
              <a:rPr lang="it-IT" dirty="0">
                <a:ea typeface="+mn-lt"/>
                <a:cs typeface="+mn-lt"/>
              </a:rPr>
              <a:t>, pero </a:t>
            </a:r>
            <a:r>
              <a:rPr lang="it-IT" dirty="0" err="1">
                <a:ea typeface="+mn-lt"/>
                <a:cs typeface="+mn-lt"/>
              </a:rPr>
              <a:t>navegar</a:t>
            </a:r>
            <a:r>
              <a:rPr lang="it-IT" dirty="0">
                <a:ea typeface="+mn-lt"/>
                <a:cs typeface="+mn-lt"/>
              </a:rPr>
              <a:t>  era solo para </a:t>
            </a:r>
            <a:r>
              <a:rPr lang="it-IT" dirty="0" err="1">
                <a:ea typeface="+mn-lt"/>
                <a:cs typeface="+mn-lt"/>
              </a:rPr>
              <a:t>hombres</a:t>
            </a:r>
            <a:r>
              <a:rPr lang="it-IT" dirty="0">
                <a:ea typeface="+mn-lt"/>
                <a:cs typeface="+mn-lt"/>
              </a:rPr>
              <a:t>, por lo </a:t>
            </a:r>
            <a:r>
              <a:rPr lang="it-IT" dirty="0" err="1">
                <a:ea typeface="+mn-lt"/>
                <a:cs typeface="+mn-lt"/>
              </a:rPr>
              <a:t>que</a:t>
            </a:r>
            <a:r>
              <a:rPr lang="it-IT" dirty="0">
                <a:ea typeface="+mn-lt"/>
                <a:cs typeface="+mn-lt"/>
              </a:rPr>
              <a:t> su padre </a:t>
            </a:r>
            <a:r>
              <a:rPr lang="it-IT" dirty="0" err="1">
                <a:ea typeface="+mn-lt"/>
                <a:cs typeface="+mn-lt"/>
              </a:rPr>
              <a:t>estaba</a:t>
            </a:r>
            <a:r>
              <a:rPr lang="it-IT" dirty="0">
                <a:ea typeface="+mn-lt"/>
                <a:cs typeface="+mn-lt"/>
              </a:rPr>
              <a:t> en </a:t>
            </a:r>
            <a:r>
              <a:rPr lang="it-IT" dirty="0" err="1">
                <a:ea typeface="+mn-lt"/>
                <a:cs typeface="+mn-lt"/>
              </a:rPr>
              <a:t>desacuerdo</a:t>
            </a:r>
            <a:r>
              <a:rPr lang="it-IT" dirty="0">
                <a:ea typeface="+mn-lt"/>
                <a:cs typeface="+mn-lt"/>
              </a:rPr>
              <a:t>.</a:t>
            </a:r>
          </a:p>
          <a:p>
            <a:pPr>
              <a:buNone/>
            </a:pPr>
            <a:r>
              <a:rPr lang="it-IT" dirty="0">
                <a:ea typeface="+mn-lt"/>
                <a:cs typeface="+mn-lt"/>
              </a:rPr>
              <a:t> </a:t>
            </a:r>
            <a:r>
              <a:rPr lang="it-IT" dirty="0" err="1">
                <a:ea typeface="+mn-lt"/>
                <a:cs typeface="+mn-lt"/>
              </a:rPr>
              <a:t>Después</a:t>
            </a:r>
            <a:r>
              <a:rPr lang="it-IT" dirty="0">
                <a:ea typeface="+mn-lt"/>
                <a:cs typeface="+mn-lt"/>
              </a:rPr>
              <a:t> </a:t>
            </a:r>
            <a:r>
              <a:rPr lang="it-IT" dirty="0" err="1">
                <a:ea typeface="+mn-lt"/>
                <a:cs typeface="+mn-lt"/>
              </a:rPr>
              <a:t>el</a:t>
            </a:r>
            <a:r>
              <a:rPr lang="it-IT" dirty="0">
                <a:ea typeface="+mn-lt"/>
                <a:cs typeface="+mn-lt"/>
              </a:rPr>
              <a:t> padre cambia de </a:t>
            </a:r>
            <a:r>
              <a:rPr lang="it-IT" dirty="0" err="1">
                <a:ea typeface="+mn-lt"/>
                <a:cs typeface="+mn-lt"/>
              </a:rPr>
              <a:t>opinión</a:t>
            </a:r>
            <a:r>
              <a:rPr lang="it-IT" dirty="0">
                <a:ea typeface="+mn-lt"/>
                <a:cs typeface="+mn-lt"/>
              </a:rPr>
              <a:t>, pero con una </a:t>
            </a:r>
            <a:r>
              <a:rPr lang="it-IT" dirty="0" err="1">
                <a:ea typeface="+mn-lt"/>
                <a:cs typeface="+mn-lt"/>
              </a:rPr>
              <a:t>condición</a:t>
            </a:r>
            <a:r>
              <a:rPr lang="it-IT" dirty="0">
                <a:ea typeface="+mn-lt"/>
                <a:cs typeface="+mn-lt"/>
              </a:rPr>
              <a:t>, Grace </a:t>
            </a:r>
            <a:r>
              <a:rPr lang="it-IT" dirty="0" err="1">
                <a:ea typeface="+mn-lt"/>
                <a:cs typeface="+mn-lt"/>
              </a:rPr>
              <a:t>tenìa</a:t>
            </a:r>
            <a:r>
              <a:rPr lang="it-IT" dirty="0">
                <a:ea typeface="+mn-lt"/>
                <a:cs typeface="+mn-lt"/>
              </a:rPr>
              <a:t> </a:t>
            </a:r>
            <a:r>
              <a:rPr lang="it-IT" dirty="0" err="1">
                <a:ea typeface="+mn-lt"/>
                <a:cs typeface="+mn-lt"/>
              </a:rPr>
              <a:t>que</a:t>
            </a:r>
            <a:r>
              <a:rPr lang="it-IT" dirty="0">
                <a:ea typeface="+mn-lt"/>
                <a:cs typeface="+mn-lt"/>
              </a:rPr>
              <a:t> </a:t>
            </a:r>
            <a:r>
              <a:rPr lang="it-IT" dirty="0" err="1">
                <a:ea typeface="+mn-lt"/>
                <a:cs typeface="+mn-lt"/>
              </a:rPr>
              <a:t>enfrentarse</a:t>
            </a:r>
            <a:r>
              <a:rPr lang="it-IT" dirty="0">
                <a:ea typeface="+mn-lt"/>
                <a:cs typeface="+mn-lt"/>
              </a:rPr>
              <a:t> a </a:t>
            </a:r>
            <a:r>
              <a:rPr lang="it-IT" dirty="0" err="1">
                <a:ea typeface="+mn-lt"/>
                <a:cs typeface="+mn-lt"/>
              </a:rPr>
              <a:t>piratas</a:t>
            </a:r>
            <a:r>
              <a:rPr lang="it-IT" dirty="0">
                <a:ea typeface="+mn-lt"/>
                <a:cs typeface="+mn-lt"/>
              </a:rPr>
              <a:t>.</a:t>
            </a:r>
          </a:p>
          <a:p>
            <a:pPr>
              <a:buNone/>
            </a:pPr>
            <a:r>
              <a:rPr lang="it-IT" dirty="0">
                <a:ea typeface="+mn-lt"/>
                <a:cs typeface="+mn-lt"/>
              </a:rPr>
              <a:t> </a:t>
            </a:r>
            <a:r>
              <a:rPr lang="it-IT" dirty="0" err="1">
                <a:ea typeface="+mn-lt"/>
                <a:cs typeface="+mn-lt"/>
              </a:rPr>
              <a:t>Luego</a:t>
            </a:r>
            <a:r>
              <a:rPr lang="it-IT" dirty="0">
                <a:ea typeface="+mn-lt"/>
                <a:cs typeface="+mn-lt"/>
              </a:rPr>
              <a:t> </a:t>
            </a:r>
            <a:r>
              <a:rPr lang="it-IT" dirty="0" err="1">
                <a:ea typeface="+mn-lt"/>
                <a:cs typeface="+mn-lt"/>
              </a:rPr>
              <a:t>ataca</a:t>
            </a:r>
            <a:r>
              <a:rPr lang="it-IT" dirty="0">
                <a:ea typeface="+mn-lt"/>
                <a:cs typeface="+mn-lt"/>
              </a:rPr>
              <a:t> a </a:t>
            </a:r>
            <a:r>
              <a:rPr lang="it-IT" dirty="0" err="1">
                <a:ea typeface="+mn-lt"/>
                <a:cs typeface="+mn-lt"/>
              </a:rPr>
              <a:t>los</a:t>
            </a:r>
            <a:r>
              <a:rPr lang="it-IT" dirty="0">
                <a:ea typeface="+mn-lt"/>
                <a:cs typeface="+mn-lt"/>
              </a:rPr>
              <a:t> </a:t>
            </a:r>
            <a:r>
              <a:rPr lang="it-IT" dirty="0" err="1">
                <a:ea typeface="+mn-lt"/>
                <a:cs typeface="+mn-lt"/>
              </a:rPr>
              <a:t>piratas</a:t>
            </a:r>
            <a:r>
              <a:rPr lang="it-IT" dirty="0">
                <a:ea typeface="+mn-lt"/>
                <a:cs typeface="+mn-lt"/>
              </a:rPr>
              <a:t> y logra </a:t>
            </a:r>
            <a:r>
              <a:rPr lang="it-IT" dirty="0" err="1">
                <a:ea typeface="+mn-lt"/>
                <a:cs typeface="+mn-lt"/>
              </a:rPr>
              <a:t>ganar</a:t>
            </a:r>
            <a:r>
              <a:rPr lang="it-IT" dirty="0">
                <a:ea typeface="+mn-lt"/>
                <a:cs typeface="+mn-lt"/>
              </a:rPr>
              <a:t>. </a:t>
            </a:r>
            <a:r>
              <a:rPr lang="it-IT" dirty="0" err="1">
                <a:ea typeface="+mn-lt"/>
                <a:cs typeface="+mn-lt"/>
              </a:rPr>
              <a:t>Después</a:t>
            </a:r>
            <a:r>
              <a:rPr lang="it-IT" dirty="0">
                <a:ea typeface="+mn-lt"/>
                <a:cs typeface="+mn-lt"/>
              </a:rPr>
              <a:t> logra crear su </a:t>
            </a:r>
            <a:r>
              <a:rPr lang="it-IT" dirty="0" err="1">
                <a:ea typeface="+mn-lt"/>
                <a:cs typeface="+mn-lt"/>
              </a:rPr>
              <a:t>propia</a:t>
            </a:r>
            <a:r>
              <a:rPr lang="it-IT" dirty="0">
                <a:ea typeface="+mn-lt"/>
                <a:cs typeface="+mn-lt"/>
              </a:rPr>
              <a:t> </a:t>
            </a:r>
            <a:r>
              <a:rPr lang="it-IT" dirty="0" err="1">
                <a:ea typeface="+mn-lt"/>
                <a:cs typeface="+mn-lt"/>
              </a:rPr>
              <a:t>flota</a:t>
            </a:r>
            <a:r>
              <a:rPr lang="it-IT" dirty="0">
                <a:ea typeface="+mn-lt"/>
                <a:cs typeface="+mn-lt"/>
              </a:rPr>
              <a:t>. </a:t>
            </a:r>
          </a:p>
          <a:p>
            <a:pPr>
              <a:buNone/>
            </a:pPr>
            <a:r>
              <a:rPr lang="it-IT" dirty="0">
                <a:ea typeface="+mn-lt"/>
                <a:cs typeface="+mn-lt"/>
              </a:rPr>
              <a:t>Los </a:t>
            </a:r>
            <a:r>
              <a:rPr lang="it-IT" dirty="0" err="1">
                <a:ea typeface="+mn-lt"/>
                <a:cs typeface="+mn-lt"/>
              </a:rPr>
              <a:t>británicos</a:t>
            </a:r>
            <a:r>
              <a:rPr lang="it-IT" dirty="0">
                <a:ea typeface="+mn-lt"/>
                <a:cs typeface="+mn-lt"/>
              </a:rPr>
              <a:t>, en guerra con </a:t>
            </a:r>
            <a:r>
              <a:rPr lang="it-IT" dirty="0" err="1">
                <a:ea typeface="+mn-lt"/>
                <a:cs typeface="+mn-lt"/>
              </a:rPr>
              <a:t>España</a:t>
            </a:r>
            <a:r>
              <a:rPr lang="it-IT" dirty="0">
                <a:ea typeface="+mn-lt"/>
                <a:cs typeface="+mn-lt"/>
              </a:rPr>
              <a:t>, </a:t>
            </a:r>
            <a:r>
              <a:rPr lang="it-IT" dirty="0" err="1">
                <a:ea typeface="+mn-lt"/>
                <a:cs typeface="+mn-lt"/>
              </a:rPr>
              <a:t>atacan</a:t>
            </a:r>
            <a:r>
              <a:rPr lang="it-IT" dirty="0">
                <a:ea typeface="+mn-lt"/>
                <a:cs typeface="+mn-lt"/>
              </a:rPr>
              <a:t> su </a:t>
            </a:r>
            <a:r>
              <a:rPr lang="it-IT" dirty="0" err="1">
                <a:ea typeface="+mn-lt"/>
                <a:cs typeface="+mn-lt"/>
              </a:rPr>
              <a:t>castillo</a:t>
            </a:r>
            <a:r>
              <a:rPr lang="it-IT" dirty="0">
                <a:ea typeface="+mn-lt"/>
                <a:cs typeface="+mn-lt"/>
              </a:rPr>
              <a:t> y </a:t>
            </a:r>
            <a:r>
              <a:rPr lang="it-IT" dirty="0" err="1">
                <a:ea typeface="+mn-lt"/>
                <a:cs typeface="+mn-lt"/>
              </a:rPr>
              <a:t>secuestran</a:t>
            </a:r>
            <a:r>
              <a:rPr lang="it-IT" dirty="0">
                <a:ea typeface="+mn-lt"/>
                <a:cs typeface="+mn-lt"/>
              </a:rPr>
              <a:t> a </a:t>
            </a:r>
            <a:r>
              <a:rPr lang="it-IT" dirty="0" err="1">
                <a:ea typeface="+mn-lt"/>
                <a:cs typeface="+mn-lt"/>
              </a:rPr>
              <a:t>sus</a:t>
            </a:r>
            <a:r>
              <a:rPr lang="it-IT" dirty="0">
                <a:ea typeface="+mn-lt"/>
                <a:cs typeface="+mn-lt"/>
              </a:rPr>
              <a:t> </a:t>
            </a:r>
            <a:r>
              <a:rPr lang="it-IT" dirty="0" err="1">
                <a:ea typeface="+mn-lt"/>
                <a:cs typeface="+mn-lt"/>
              </a:rPr>
              <a:t>hijos</a:t>
            </a:r>
            <a:r>
              <a:rPr lang="it-IT" dirty="0">
                <a:ea typeface="+mn-lt"/>
                <a:cs typeface="+mn-lt"/>
              </a:rPr>
              <a:t>, ella decide  </a:t>
            </a:r>
            <a:r>
              <a:rPr lang="it-IT" dirty="0" err="1">
                <a:ea typeface="+mn-lt"/>
                <a:cs typeface="+mn-lt"/>
              </a:rPr>
              <a:t>convertirse</a:t>
            </a:r>
            <a:r>
              <a:rPr lang="it-IT" dirty="0">
                <a:ea typeface="+mn-lt"/>
                <a:cs typeface="+mn-lt"/>
              </a:rPr>
              <a:t> en pirata.</a:t>
            </a:r>
          </a:p>
          <a:p>
            <a:pPr>
              <a:buNone/>
            </a:pPr>
            <a:r>
              <a:rPr lang="it-IT" dirty="0">
                <a:ea typeface="+mn-lt"/>
                <a:cs typeface="+mn-lt"/>
              </a:rPr>
              <a:t>Ella se </a:t>
            </a:r>
            <a:r>
              <a:rPr lang="it-IT" dirty="0" err="1">
                <a:ea typeface="+mn-lt"/>
                <a:cs typeface="+mn-lt"/>
              </a:rPr>
              <a:t>reune</a:t>
            </a:r>
            <a:r>
              <a:rPr lang="it-IT" dirty="0">
                <a:ea typeface="+mn-lt"/>
                <a:cs typeface="+mn-lt"/>
              </a:rPr>
              <a:t> con Isabella Primera, </a:t>
            </a:r>
            <a:r>
              <a:rPr lang="it-IT" dirty="0" err="1">
                <a:ea typeface="+mn-lt"/>
                <a:cs typeface="+mn-lt"/>
              </a:rPr>
              <a:t>reina</a:t>
            </a:r>
            <a:r>
              <a:rPr lang="it-IT" dirty="0">
                <a:ea typeface="+mn-lt"/>
                <a:cs typeface="+mn-lt"/>
              </a:rPr>
              <a:t> de </a:t>
            </a:r>
            <a:r>
              <a:rPr lang="it-IT" dirty="0" err="1">
                <a:ea typeface="+mn-lt"/>
                <a:cs typeface="+mn-lt"/>
              </a:rPr>
              <a:t>Inglaterra</a:t>
            </a:r>
            <a:r>
              <a:rPr lang="it-IT" dirty="0">
                <a:ea typeface="+mn-lt"/>
                <a:cs typeface="+mn-lt"/>
              </a:rPr>
              <a:t>, y </a:t>
            </a:r>
            <a:r>
              <a:rPr lang="it-IT" dirty="0" err="1">
                <a:ea typeface="+mn-lt"/>
                <a:cs typeface="+mn-lt"/>
              </a:rPr>
              <a:t>también</a:t>
            </a:r>
            <a:r>
              <a:rPr lang="it-IT" dirty="0">
                <a:ea typeface="+mn-lt"/>
                <a:cs typeface="+mn-lt"/>
              </a:rPr>
              <a:t> se </a:t>
            </a:r>
            <a:r>
              <a:rPr lang="it-IT" dirty="0" err="1">
                <a:ea typeface="+mn-lt"/>
                <a:cs typeface="+mn-lt"/>
              </a:rPr>
              <a:t>convierte</a:t>
            </a:r>
            <a:r>
              <a:rPr lang="it-IT" dirty="0">
                <a:ea typeface="+mn-lt"/>
                <a:cs typeface="+mn-lt"/>
              </a:rPr>
              <a:t> en su amiga y </a:t>
            </a:r>
            <a:r>
              <a:rPr lang="it-IT" dirty="0" err="1">
                <a:ea typeface="+mn-lt"/>
                <a:cs typeface="+mn-lt"/>
              </a:rPr>
              <a:t>lucha</a:t>
            </a:r>
            <a:r>
              <a:rPr lang="it-IT" dirty="0">
                <a:ea typeface="+mn-lt"/>
                <a:cs typeface="+mn-lt"/>
              </a:rPr>
              <a:t> contra  </a:t>
            </a:r>
            <a:r>
              <a:rPr lang="it-IT" dirty="0" err="1">
                <a:ea typeface="+mn-lt"/>
                <a:cs typeface="+mn-lt"/>
              </a:rPr>
              <a:t>España</a:t>
            </a:r>
            <a:r>
              <a:rPr lang="it-IT" dirty="0">
                <a:ea typeface="+mn-lt"/>
                <a:cs typeface="+mn-lt"/>
              </a:rPr>
              <a:t> a </a:t>
            </a:r>
            <a:r>
              <a:rPr lang="it-IT" dirty="0" err="1">
                <a:ea typeface="+mn-lt"/>
                <a:cs typeface="+mn-lt"/>
              </a:rPr>
              <a:t>lado</a:t>
            </a:r>
            <a:r>
              <a:rPr lang="it-IT" dirty="0">
                <a:ea typeface="+mn-lt"/>
                <a:cs typeface="+mn-lt"/>
              </a:rPr>
              <a:t> de </a:t>
            </a:r>
            <a:r>
              <a:rPr lang="it-IT" dirty="0" err="1">
                <a:ea typeface="+mn-lt"/>
                <a:cs typeface="+mn-lt"/>
              </a:rPr>
              <a:t>los</a:t>
            </a:r>
            <a:r>
              <a:rPr lang="it-IT" dirty="0">
                <a:ea typeface="+mn-lt"/>
                <a:cs typeface="+mn-lt"/>
              </a:rPr>
              <a:t> </a:t>
            </a:r>
            <a:r>
              <a:rPr lang="it-IT" dirty="0" err="1">
                <a:ea typeface="+mn-lt"/>
                <a:cs typeface="+mn-lt"/>
              </a:rPr>
              <a:t>británicos</a:t>
            </a:r>
          </a:p>
          <a:p>
            <a:pPr marL="0" indent="0">
              <a:buNone/>
            </a:pPr>
            <a:endParaRPr lang="it-IT">
              <a:cs typeface="Calibri" panose="020F0502020204030204"/>
            </a:endParaRPr>
          </a:p>
        </p:txBody>
      </p:sp>
      <p:pic>
        <p:nvPicPr>
          <p:cNvPr id="9" name="Immagine 9">
            <a:extLst>
              <a:ext uri="{FF2B5EF4-FFF2-40B4-BE49-F238E27FC236}">
                <a16:creationId xmlns:a16="http://schemas.microsoft.com/office/drawing/2014/main" id="{A30C08F6-6D34-42E6-A6A0-347DB2945ABF}"/>
              </a:ext>
            </a:extLst>
          </p:cNvPr>
          <p:cNvPicPr>
            <a:picLocks noGrp="1" noChangeAspect="1"/>
          </p:cNvPicPr>
          <p:nvPr>
            <p:ph sz="half" idx="2"/>
          </p:nvPr>
        </p:nvPicPr>
        <p:blipFill>
          <a:blip r:embed="rId2"/>
          <a:stretch>
            <a:fillRect/>
          </a:stretch>
        </p:blipFill>
        <p:spPr>
          <a:xfrm>
            <a:off x="958659" y="1671188"/>
            <a:ext cx="3554194" cy="4762889"/>
          </a:xfrm>
        </p:spPr>
      </p:pic>
    </p:spTree>
    <p:extLst>
      <p:ext uri="{BB962C8B-B14F-4D97-AF65-F5344CB8AC3E}">
        <p14:creationId xmlns:p14="http://schemas.microsoft.com/office/powerpoint/2010/main" val="3954622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25E3A1-6DF8-4721-B970-020373819E26}"/>
              </a:ext>
            </a:extLst>
          </p:cNvPr>
          <p:cNvSpPr>
            <a:spLocks noGrp="1"/>
          </p:cNvSpPr>
          <p:nvPr>
            <p:ph type="title"/>
          </p:nvPr>
        </p:nvSpPr>
        <p:spPr/>
        <p:txBody>
          <a:bodyPr>
            <a:normAutofit/>
          </a:bodyPr>
          <a:lstStyle/>
          <a:p>
            <a:r>
              <a:rPr lang="it-IT" sz="4800" b="1">
                <a:cs typeface="Calibri Light"/>
              </a:rPr>
              <a:t>Nina Simone</a:t>
            </a:r>
            <a:endParaRPr lang="it-IT" sz="4800"/>
          </a:p>
        </p:txBody>
      </p:sp>
      <p:pic>
        <p:nvPicPr>
          <p:cNvPr id="7" name="Immagine 7" descr="Immagine che contiene testo&#10;&#10;Descrizione generata automaticamente">
            <a:extLst>
              <a:ext uri="{FF2B5EF4-FFF2-40B4-BE49-F238E27FC236}">
                <a16:creationId xmlns:a16="http://schemas.microsoft.com/office/drawing/2014/main" id="{0E10A798-173E-413A-A21C-E23F3726C950}"/>
              </a:ext>
            </a:extLst>
          </p:cNvPr>
          <p:cNvPicPr>
            <a:picLocks noGrp="1" noChangeAspect="1"/>
          </p:cNvPicPr>
          <p:nvPr>
            <p:ph sz="half" idx="2"/>
          </p:nvPr>
        </p:nvPicPr>
        <p:blipFill>
          <a:blip r:embed="rId2"/>
          <a:stretch>
            <a:fillRect/>
          </a:stretch>
        </p:blipFill>
        <p:spPr>
          <a:xfrm>
            <a:off x="838474" y="1570547"/>
            <a:ext cx="3233848" cy="4345946"/>
          </a:xfrm>
        </p:spPr>
      </p:pic>
      <p:sp>
        <p:nvSpPr>
          <p:cNvPr id="5" name="Segnaposto testo 4">
            <a:extLst>
              <a:ext uri="{FF2B5EF4-FFF2-40B4-BE49-F238E27FC236}">
                <a16:creationId xmlns:a16="http://schemas.microsoft.com/office/drawing/2014/main" id="{097FC843-9023-44D2-BA90-1EFF3D2137A1}"/>
              </a:ext>
            </a:extLst>
          </p:cNvPr>
          <p:cNvSpPr>
            <a:spLocks noGrp="1"/>
          </p:cNvSpPr>
          <p:nvPr>
            <p:ph type="body" sz="quarter" idx="3"/>
          </p:nvPr>
        </p:nvSpPr>
        <p:spPr>
          <a:xfrm>
            <a:off x="9637143" y="6037503"/>
            <a:ext cx="2494622" cy="823912"/>
          </a:xfrm>
        </p:spPr>
        <p:txBody>
          <a:bodyPr/>
          <a:lstStyle/>
          <a:p>
            <a:r>
              <a:rPr lang="it-IT" b="0" i="1" dirty="0">
                <a:cs typeface="Calibri"/>
              </a:rPr>
              <a:t>Barbara </a:t>
            </a:r>
            <a:endParaRPr lang="it-IT" b="0" i="1">
              <a:cs typeface="Calibri"/>
            </a:endParaRPr>
          </a:p>
        </p:txBody>
      </p:sp>
      <p:sp>
        <p:nvSpPr>
          <p:cNvPr id="6" name="Segnaposto contenuto 5">
            <a:extLst>
              <a:ext uri="{FF2B5EF4-FFF2-40B4-BE49-F238E27FC236}">
                <a16:creationId xmlns:a16="http://schemas.microsoft.com/office/drawing/2014/main" id="{299CD901-0855-4771-B00C-0CAF6F3463FA}"/>
              </a:ext>
            </a:extLst>
          </p:cNvPr>
          <p:cNvSpPr>
            <a:spLocks noGrp="1"/>
          </p:cNvSpPr>
          <p:nvPr>
            <p:ph sz="quarter" idx="4"/>
          </p:nvPr>
        </p:nvSpPr>
        <p:spPr>
          <a:xfrm>
            <a:off x="5582729" y="1929981"/>
            <a:ext cx="6549036" cy="3986512"/>
          </a:xfrm>
        </p:spPr>
        <p:txBody>
          <a:bodyPr vert="horz" lIns="91440" tIns="45720" rIns="91440" bIns="45720" rtlCol="0" anchor="t">
            <a:normAutofit fontScale="55000" lnSpcReduction="20000"/>
          </a:bodyPr>
          <a:lstStyle/>
          <a:p>
            <a:pPr marL="0" indent="0">
              <a:lnSpc>
                <a:spcPct val="170000"/>
              </a:lnSpc>
              <a:buNone/>
            </a:pPr>
            <a:r>
              <a:rPr lang="it-IT" dirty="0">
                <a:ea typeface="+mn-lt"/>
                <a:cs typeface="+mn-lt"/>
              </a:rPr>
              <a:t>Nina es una </a:t>
            </a:r>
            <a:r>
              <a:rPr lang="it-IT" dirty="0" err="1">
                <a:ea typeface="+mn-lt"/>
                <a:cs typeface="+mn-lt"/>
              </a:rPr>
              <a:t>chica</a:t>
            </a:r>
            <a:r>
              <a:rPr lang="it-IT" dirty="0">
                <a:ea typeface="+mn-lt"/>
                <a:cs typeface="+mn-lt"/>
              </a:rPr>
              <a:t> </a:t>
            </a:r>
            <a:r>
              <a:rPr lang="it-IT" dirty="0" err="1">
                <a:ea typeface="+mn-lt"/>
                <a:cs typeface="+mn-lt"/>
              </a:rPr>
              <a:t>orgullosa</a:t>
            </a:r>
            <a:r>
              <a:rPr lang="it-IT" dirty="0">
                <a:ea typeface="+mn-lt"/>
                <a:cs typeface="+mn-lt"/>
              </a:rPr>
              <a:t> y talentosa </a:t>
            </a:r>
            <a:r>
              <a:rPr lang="it-IT" dirty="0" err="1">
                <a:ea typeface="+mn-lt"/>
                <a:cs typeface="+mn-lt"/>
              </a:rPr>
              <a:t>que</a:t>
            </a:r>
            <a:r>
              <a:rPr lang="it-IT" dirty="0">
                <a:ea typeface="+mn-lt"/>
                <a:cs typeface="+mn-lt"/>
              </a:rPr>
              <a:t> tiene un talento </a:t>
            </a:r>
            <a:r>
              <a:rPr lang="it-IT" dirty="0" err="1">
                <a:ea typeface="+mn-lt"/>
                <a:cs typeface="+mn-lt"/>
              </a:rPr>
              <a:t>extraordinario</a:t>
            </a:r>
            <a:r>
              <a:rPr lang="it-IT" dirty="0">
                <a:ea typeface="+mn-lt"/>
                <a:cs typeface="+mn-lt"/>
              </a:rPr>
              <a:t>. </a:t>
            </a:r>
            <a:r>
              <a:rPr lang="it-IT" dirty="0" err="1">
                <a:ea typeface="+mn-lt"/>
                <a:cs typeface="+mn-lt"/>
              </a:rPr>
              <a:t>Mientras</a:t>
            </a:r>
            <a:r>
              <a:rPr lang="it-IT" dirty="0">
                <a:ea typeface="+mn-lt"/>
                <a:cs typeface="+mn-lt"/>
              </a:rPr>
              <a:t> su madre </a:t>
            </a:r>
            <a:r>
              <a:rPr lang="it-IT" dirty="0" err="1">
                <a:ea typeface="+mn-lt"/>
                <a:cs typeface="+mn-lt"/>
              </a:rPr>
              <a:t>escucha</a:t>
            </a:r>
            <a:r>
              <a:rPr lang="it-IT" dirty="0">
                <a:ea typeface="+mn-lt"/>
                <a:cs typeface="+mn-lt"/>
              </a:rPr>
              <a:t> la </a:t>
            </a:r>
            <a:r>
              <a:rPr lang="it-IT" dirty="0" err="1">
                <a:ea typeface="+mn-lt"/>
                <a:cs typeface="+mn-lt"/>
              </a:rPr>
              <a:t>misa</a:t>
            </a:r>
            <a:r>
              <a:rPr lang="it-IT" dirty="0">
                <a:ea typeface="+mn-lt"/>
                <a:cs typeface="+mn-lt"/>
              </a:rPr>
              <a:t> en la </a:t>
            </a:r>
            <a:r>
              <a:rPr lang="it-IT" dirty="0" err="1">
                <a:ea typeface="+mn-lt"/>
                <a:cs typeface="+mn-lt"/>
              </a:rPr>
              <a:t>iglesia</a:t>
            </a:r>
            <a:r>
              <a:rPr lang="it-IT" dirty="0">
                <a:ea typeface="+mn-lt"/>
                <a:cs typeface="+mn-lt"/>
              </a:rPr>
              <a:t> Nina se </a:t>
            </a:r>
            <a:r>
              <a:rPr lang="it-IT" dirty="0" err="1">
                <a:ea typeface="+mn-lt"/>
                <a:cs typeface="+mn-lt"/>
              </a:rPr>
              <a:t>sube</a:t>
            </a:r>
            <a:r>
              <a:rPr lang="it-IT" dirty="0">
                <a:ea typeface="+mn-lt"/>
                <a:cs typeface="+mn-lt"/>
              </a:rPr>
              <a:t> en </a:t>
            </a:r>
            <a:r>
              <a:rPr lang="it-IT" dirty="0" err="1">
                <a:ea typeface="+mn-lt"/>
                <a:cs typeface="+mn-lt"/>
              </a:rPr>
              <a:t>el</a:t>
            </a:r>
            <a:r>
              <a:rPr lang="it-IT" dirty="0">
                <a:ea typeface="+mn-lt"/>
                <a:cs typeface="+mn-lt"/>
              </a:rPr>
              <a:t> </a:t>
            </a:r>
            <a:r>
              <a:rPr lang="it-IT" dirty="0" err="1">
                <a:ea typeface="+mn-lt"/>
                <a:cs typeface="+mn-lt"/>
              </a:rPr>
              <a:t>asiento</a:t>
            </a:r>
            <a:r>
              <a:rPr lang="it-IT" dirty="0">
                <a:ea typeface="+mn-lt"/>
                <a:cs typeface="+mn-lt"/>
              </a:rPr>
              <a:t> del </a:t>
            </a:r>
            <a:r>
              <a:rPr lang="it-IT" dirty="0" err="1">
                <a:ea typeface="+mn-lt"/>
                <a:cs typeface="+mn-lt"/>
              </a:rPr>
              <a:t>órgano</a:t>
            </a:r>
            <a:r>
              <a:rPr lang="it-IT" dirty="0">
                <a:ea typeface="+mn-lt"/>
                <a:cs typeface="+mn-lt"/>
              </a:rPr>
              <a:t> y </a:t>
            </a:r>
            <a:r>
              <a:rPr lang="it-IT" dirty="0" err="1">
                <a:ea typeface="+mn-lt"/>
                <a:cs typeface="+mn-lt"/>
              </a:rPr>
              <a:t>aprende</a:t>
            </a:r>
            <a:r>
              <a:rPr lang="it-IT" dirty="0">
                <a:ea typeface="+mn-lt"/>
                <a:cs typeface="+mn-lt"/>
              </a:rPr>
              <a:t> a </a:t>
            </a:r>
            <a:r>
              <a:rPr lang="it-IT" dirty="0" err="1">
                <a:ea typeface="+mn-lt"/>
                <a:cs typeface="+mn-lt"/>
              </a:rPr>
              <a:t>tocar</a:t>
            </a:r>
            <a:r>
              <a:rPr lang="it-IT" dirty="0">
                <a:ea typeface="+mn-lt"/>
                <a:cs typeface="+mn-lt"/>
              </a:rPr>
              <a:t> “</a:t>
            </a:r>
            <a:r>
              <a:rPr lang="it-IT" dirty="0" err="1">
                <a:ea typeface="+mn-lt"/>
                <a:cs typeface="+mn-lt"/>
              </a:rPr>
              <a:t>God</a:t>
            </a:r>
            <a:r>
              <a:rPr lang="it-IT" dirty="0">
                <a:ea typeface="+mn-lt"/>
                <a:cs typeface="+mn-lt"/>
              </a:rPr>
              <a:t> Be with </a:t>
            </a:r>
            <a:r>
              <a:rPr lang="it-IT" dirty="0" err="1">
                <a:ea typeface="+mn-lt"/>
                <a:cs typeface="+mn-lt"/>
              </a:rPr>
              <a:t>You</a:t>
            </a:r>
            <a:r>
              <a:rPr lang="it-IT" dirty="0">
                <a:ea typeface="+mn-lt"/>
                <a:cs typeface="+mn-lt"/>
              </a:rPr>
              <a:t> </a:t>
            </a:r>
            <a:r>
              <a:rPr lang="it-IT" dirty="0" err="1">
                <a:ea typeface="+mn-lt"/>
                <a:cs typeface="+mn-lt"/>
              </a:rPr>
              <a:t>Till</a:t>
            </a:r>
            <a:r>
              <a:rPr lang="it-IT" dirty="0">
                <a:ea typeface="+mn-lt"/>
                <a:cs typeface="+mn-lt"/>
              </a:rPr>
              <a:t> </a:t>
            </a:r>
            <a:r>
              <a:rPr lang="it-IT" dirty="0" err="1">
                <a:ea typeface="+mn-lt"/>
                <a:cs typeface="+mn-lt"/>
              </a:rPr>
              <a:t>We</a:t>
            </a:r>
            <a:r>
              <a:rPr lang="it-IT" dirty="0">
                <a:ea typeface="+mn-lt"/>
                <a:cs typeface="+mn-lt"/>
              </a:rPr>
              <a:t> Meet </a:t>
            </a:r>
            <a:r>
              <a:rPr lang="it-IT" dirty="0" err="1">
                <a:ea typeface="+mn-lt"/>
                <a:cs typeface="+mn-lt"/>
              </a:rPr>
              <a:t>Again</a:t>
            </a:r>
            <a:r>
              <a:rPr lang="it-IT" dirty="0">
                <a:ea typeface="+mn-lt"/>
                <a:cs typeface="+mn-lt"/>
              </a:rPr>
              <a:t>". A </a:t>
            </a:r>
            <a:r>
              <a:rPr lang="it-IT" dirty="0" err="1">
                <a:ea typeface="+mn-lt"/>
                <a:cs typeface="+mn-lt"/>
              </a:rPr>
              <a:t>sus</a:t>
            </a:r>
            <a:r>
              <a:rPr lang="it-IT" dirty="0">
                <a:ea typeface="+mn-lt"/>
                <a:cs typeface="+mn-lt"/>
              </a:rPr>
              <a:t> </a:t>
            </a:r>
            <a:r>
              <a:rPr lang="it-IT" dirty="0" err="1">
                <a:ea typeface="+mn-lt"/>
                <a:cs typeface="+mn-lt"/>
              </a:rPr>
              <a:t>doce</a:t>
            </a:r>
            <a:r>
              <a:rPr lang="it-IT" dirty="0">
                <a:ea typeface="+mn-lt"/>
                <a:cs typeface="+mn-lt"/>
              </a:rPr>
              <a:t> </a:t>
            </a:r>
            <a:r>
              <a:rPr lang="it-IT" dirty="0" err="1">
                <a:ea typeface="+mn-lt"/>
                <a:cs typeface="+mn-lt"/>
              </a:rPr>
              <a:t>años</a:t>
            </a:r>
            <a:r>
              <a:rPr lang="it-IT" dirty="0">
                <a:ea typeface="+mn-lt"/>
                <a:cs typeface="+mn-lt"/>
              </a:rPr>
              <a:t> da su primer </a:t>
            </a:r>
            <a:r>
              <a:rPr lang="it-IT" dirty="0" err="1">
                <a:ea typeface="+mn-lt"/>
                <a:cs typeface="+mn-lt"/>
              </a:rPr>
              <a:t>concierto</a:t>
            </a:r>
            <a:r>
              <a:rPr lang="it-IT" dirty="0">
                <a:ea typeface="+mn-lt"/>
                <a:cs typeface="+mn-lt"/>
              </a:rPr>
              <a:t>, </a:t>
            </a:r>
            <a:r>
              <a:rPr lang="it-IT" dirty="0" err="1">
                <a:ea typeface="+mn-lt"/>
                <a:cs typeface="+mn-lt"/>
              </a:rPr>
              <a:t>sus</a:t>
            </a:r>
            <a:r>
              <a:rPr lang="it-IT" dirty="0">
                <a:ea typeface="+mn-lt"/>
                <a:cs typeface="+mn-lt"/>
              </a:rPr>
              <a:t> </a:t>
            </a:r>
            <a:r>
              <a:rPr lang="it-IT" dirty="0" err="1">
                <a:ea typeface="+mn-lt"/>
                <a:cs typeface="+mn-lt"/>
              </a:rPr>
              <a:t>padres</a:t>
            </a:r>
            <a:r>
              <a:rPr lang="it-IT" dirty="0">
                <a:ea typeface="+mn-lt"/>
                <a:cs typeface="+mn-lt"/>
              </a:rPr>
              <a:t> </a:t>
            </a:r>
            <a:r>
              <a:rPr lang="it-IT" dirty="0" err="1">
                <a:ea typeface="+mn-lt"/>
                <a:cs typeface="+mn-lt"/>
              </a:rPr>
              <a:t>estando</a:t>
            </a:r>
            <a:r>
              <a:rPr lang="it-IT" dirty="0">
                <a:ea typeface="+mn-lt"/>
                <a:cs typeface="+mn-lt"/>
              </a:rPr>
              <a:t> </a:t>
            </a:r>
            <a:r>
              <a:rPr lang="it-IT" dirty="0" err="1">
                <a:ea typeface="+mn-lt"/>
                <a:cs typeface="+mn-lt"/>
              </a:rPr>
              <a:t>sentados</a:t>
            </a:r>
            <a:r>
              <a:rPr lang="it-IT" dirty="0">
                <a:ea typeface="+mn-lt"/>
                <a:cs typeface="+mn-lt"/>
              </a:rPr>
              <a:t> en la </a:t>
            </a:r>
            <a:r>
              <a:rPr lang="it-IT" dirty="0" err="1">
                <a:ea typeface="+mn-lt"/>
                <a:cs typeface="+mn-lt"/>
              </a:rPr>
              <a:t>primera</a:t>
            </a:r>
            <a:r>
              <a:rPr lang="it-IT" dirty="0">
                <a:ea typeface="+mn-lt"/>
                <a:cs typeface="+mn-lt"/>
              </a:rPr>
              <a:t> fila se </a:t>
            </a:r>
            <a:r>
              <a:rPr lang="it-IT" dirty="0" err="1">
                <a:ea typeface="+mn-lt"/>
                <a:cs typeface="+mn-lt"/>
              </a:rPr>
              <a:t>vieron</a:t>
            </a:r>
            <a:r>
              <a:rPr lang="it-IT" dirty="0">
                <a:ea typeface="+mn-lt"/>
                <a:cs typeface="+mn-lt"/>
              </a:rPr>
              <a:t> </a:t>
            </a:r>
            <a:r>
              <a:rPr lang="it-IT" dirty="0" err="1">
                <a:ea typeface="+mn-lt"/>
                <a:cs typeface="+mn-lt"/>
              </a:rPr>
              <a:t>obligados</a:t>
            </a:r>
            <a:r>
              <a:rPr lang="it-IT" dirty="0">
                <a:ea typeface="+mn-lt"/>
                <a:cs typeface="+mn-lt"/>
              </a:rPr>
              <a:t> a </a:t>
            </a:r>
            <a:r>
              <a:rPr lang="it-IT" dirty="0" err="1">
                <a:ea typeface="+mn-lt"/>
                <a:cs typeface="+mn-lt"/>
              </a:rPr>
              <a:t>ponerse</a:t>
            </a:r>
            <a:r>
              <a:rPr lang="it-IT" dirty="0">
                <a:ea typeface="+mn-lt"/>
                <a:cs typeface="+mn-lt"/>
              </a:rPr>
              <a:t> en </a:t>
            </a:r>
            <a:r>
              <a:rPr lang="it-IT" dirty="0" err="1">
                <a:ea typeface="+mn-lt"/>
                <a:cs typeface="+mn-lt"/>
              </a:rPr>
              <a:t>otros</a:t>
            </a:r>
            <a:r>
              <a:rPr lang="it-IT" dirty="0">
                <a:ea typeface="+mn-lt"/>
                <a:cs typeface="+mn-lt"/>
              </a:rPr>
              <a:t> </a:t>
            </a:r>
            <a:r>
              <a:rPr lang="it-IT" dirty="0" err="1">
                <a:ea typeface="+mn-lt"/>
                <a:cs typeface="+mn-lt"/>
              </a:rPr>
              <a:t>puestos</a:t>
            </a:r>
            <a:r>
              <a:rPr lang="it-IT" dirty="0">
                <a:ea typeface="+mn-lt"/>
                <a:cs typeface="+mn-lt"/>
              </a:rPr>
              <a:t> para </a:t>
            </a:r>
            <a:r>
              <a:rPr lang="it-IT" dirty="0" err="1">
                <a:ea typeface="+mn-lt"/>
                <a:cs typeface="+mn-lt"/>
              </a:rPr>
              <a:t>dejar</a:t>
            </a:r>
            <a:r>
              <a:rPr lang="it-IT" dirty="0">
                <a:ea typeface="+mn-lt"/>
                <a:cs typeface="+mn-lt"/>
              </a:rPr>
              <a:t> </a:t>
            </a:r>
            <a:r>
              <a:rPr lang="it-IT" dirty="0" err="1">
                <a:ea typeface="+mn-lt"/>
                <a:cs typeface="+mn-lt"/>
              </a:rPr>
              <a:t>espacio</a:t>
            </a:r>
            <a:r>
              <a:rPr lang="it-IT" dirty="0">
                <a:ea typeface="+mn-lt"/>
                <a:cs typeface="+mn-lt"/>
              </a:rPr>
              <a:t> a un par de </a:t>
            </a:r>
            <a:r>
              <a:rPr lang="it-IT" dirty="0" err="1">
                <a:ea typeface="+mn-lt"/>
                <a:cs typeface="+mn-lt"/>
              </a:rPr>
              <a:t>blancos</a:t>
            </a:r>
            <a:r>
              <a:rPr lang="it-IT" dirty="0">
                <a:ea typeface="+mn-lt"/>
                <a:cs typeface="+mn-lt"/>
              </a:rPr>
              <a:t>. Nina </a:t>
            </a:r>
            <a:r>
              <a:rPr lang="it-IT" dirty="0" err="1">
                <a:ea typeface="+mn-lt"/>
                <a:cs typeface="+mn-lt"/>
              </a:rPr>
              <a:t>convierte</a:t>
            </a:r>
            <a:r>
              <a:rPr lang="it-IT" dirty="0">
                <a:ea typeface="+mn-lt"/>
                <a:cs typeface="+mn-lt"/>
              </a:rPr>
              <a:t> su </a:t>
            </a:r>
            <a:r>
              <a:rPr lang="it-IT" dirty="0" err="1">
                <a:ea typeface="+mn-lt"/>
                <a:cs typeface="+mn-lt"/>
              </a:rPr>
              <a:t>pasión</a:t>
            </a:r>
            <a:r>
              <a:rPr lang="it-IT" dirty="0">
                <a:ea typeface="+mn-lt"/>
                <a:cs typeface="+mn-lt"/>
              </a:rPr>
              <a:t> en la </a:t>
            </a:r>
            <a:r>
              <a:rPr lang="it-IT" dirty="0" err="1">
                <a:ea typeface="+mn-lt"/>
                <a:cs typeface="+mn-lt"/>
              </a:rPr>
              <a:t>música</a:t>
            </a:r>
            <a:r>
              <a:rPr lang="it-IT" dirty="0">
                <a:ea typeface="+mn-lt"/>
                <a:cs typeface="+mn-lt"/>
              </a:rPr>
              <a:t> sin </a:t>
            </a:r>
            <a:r>
              <a:rPr lang="it-IT" dirty="0" err="1">
                <a:ea typeface="+mn-lt"/>
                <a:cs typeface="+mn-lt"/>
              </a:rPr>
              <a:t>poder</a:t>
            </a:r>
            <a:r>
              <a:rPr lang="it-IT" dirty="0">
                <a:ea typeface="+mn-lt"/>
                <a:cs typeface="+mn-lt"/>
              </a:rPr>
              <a:t> </a:t>
            </a:r>
            <a:r>
              <a:rPr lang="it-IT" dirty="0" err="1">
                <a:ea typeface="+mn-lt"/>
                <a:cs typeface="+mn-lt"/>
              </a:rPr>
              <a:t>soportar</a:t>
            </a:r>
            <a:r>
              <a:rPr lang="it-IT" dirty="0">
                <a:ea typeface="+mn-lt"/>
                <a:cs typeface="+mn-lt"/>
              </a:rPr>
              <a:t> </a:t>
            </a:r>
            <a:r>
              <a:rPr lang="it-IT" dirty="0" err="1">
                <a:ea typeface="+mn-lt"/>
                <a:cs typeface="+mn-lt"/>
              </a:rPr>
              <a:t>el</a:t>
            </a:r>
            <a:r>
              <a:rPr lang="it-IT" dirty="0">
                <a:ea typeface="+mn-lt"/>
                <a:cs typeface="+mn-lt"/>
              </a:rPr>
              <a:t> </a:t>
            </a:r>
            <a:r>
              <a:rPr lang="it-IT" dirty="0" err="1">
                <a:ea typeface="+mn-lt"/>
                <a:cs typeface="+mn-lt"/>
              </a:rPr>
              <a:t>racismo</a:t>
            </a:r>
            <a:r>
              <a:rPr lang="it-IT" dirty="0">
                <a:ea typeface="+mn-lt"/>
                <a:cs typeface="+mn-lt"/>
              </a:rPr>
              <a:t>. </a:t>
            </a:r>
            <a:r>
              <a:rPr lang="it-IT" dirty="0" err="1">
                <a:ea typeface="+mn-lt"/>
                <a:cs typeface="+mn-lt"/>
              </a:rPr>
              <a:t>Quiere</a:t>
            </a:r>
            <a:r>
              <a:rPr lang="it-IT" dirty="0">
                <a:ea typeface="+mn-lt"/>
                <a:cs typeface="+mn-lt"/>
              </a:rPr>
              <a:t> </a:t>
            </a:r>
            <a:r>
              <a:rPr lang="it-IT" dirty="0" err="1">
                <a:ea typeface="+mn-lt"/>
                <a:cs typeface="+mn-lt"/>
              </a:rPr>
              <a:t>que</a:t>
            </a:r>
            <a:r>
              <a:rPr lang="it-IT" dirty="0">
                <a:ea typeface="+mn-lt"/>
                <a:cs typeface="+mn-lt"/>
              </a:rPr>
              <a:t> </a:t>
            </a:r>
            <a:r>
              <a:rPr lang="it-IT" dirty="0" err="1">
                <a:ea typeface="+mn-lt"/>
                <a:cs typeface="+mn-lt"/>
              </a:rPr>
              <a:t>los</a:t>
            </a:r>
            <a:r>
              <a:rPr lang="it-IT" dirty="0">
                <a:ea typeface="+mn-lt"/>
                <a:cs typeface="+mn-lt"/>
              </a:rPr>
              <a:t> </a:t>
            </a:r>
            <a:r>
              <a:rPr lang="it-IT" dirty="0" err="1">
                <a:ea typeface="+mn-lt"/>
                <a:cs typeface="+mn-lt"/>
              </a:rPr>
              <a:t>negros</a:t>
            </a:r>
            <a:r>
              <a:rPr lang="it-IT" dirty="0">
                <a:ea typeface="+mn-lt"/>
                <a:cs typeface="+mn-lt"/>
              </a:rPr>
              <a:t> </a:t>
            </a:r>
            <a:r>
              <a:rPr lang="it-IT" dirty="0" err="1">
                <a:ea typeface="+mn-lt"/>
                <a:cs typeface="+mn-lt"/>
              </a:rPr>
              <a:t>sean</a:t>
            </a:r>
            <a:r>
              <a:rPr lang="it-IT" dirty="0">
                <a:ea typeface="+mn-lt"/>
                <a:cs typeface="+mn-lt"/>
              </a:rPr>
              <a:t> </a:t>
            </a:r>
            <a:r>
              <a:rPr lang="it-IT" dirty="0" err="1">
                <a:ea typeface="+mn-lt"/>
                <a:cs typeface="+mn-lt"/>
              </a:rPr>
              <a:t>orgullosos</a:t>
            </a:r>
            <a:r>
              <a:rPr lang="it-IT" dirty="0">
                <a:ea typeface="+mn-lt"/>
                <a:cs typeface="+mn-lt"/>
              </a:rPr>
              <a:t> </a:t>
            </a:r>
            <a:r>
              <a:rPr lang="it-IT" dirty="0" err="1">
                <a:ea typeface="+mn-lt"/>
                <a:cs typeface="+mn-lt"/>
              </a:rPr>
              <a:t>libres</a:t>
            </a:r>
            <a:r>
              <a:rPr lang="it-IT" dirty="0">
                <a:ea typeface="+mn-lt"/>
                <a:cs typeface="+mn-lt"/>
              </a:rPr>
              <a:t> y </a:t>
            </a:r>
            <a:r>
              <a:rPr lang="it-IT" dirty="0" err="1">
                <a:ea typeface="+mn-lt"/>
                <a:cs typeface="+mn-lt"/>
              </a:rPr>
              <a:t>reconozcan</a:t>
            </a:r>
            <a:r>
              <a:rPr lang="it-IT" dirty="0">
                <a:ea typeface="+mn-lt"/>
                <a:cs typeface="+mn-lt"/>
              </a:rPr>
              <a:t> </a:t>
            </a:r>
            <a:r>
              <a:rPr lang="it-IT" dirty="0" err="1">
                <a:ea typeface="+mn-lt"/>
                <a:cs typeface="+mn-lt"/>
              </a:rPr>
              <a:t>sus</a:t>
            </a:r>
            <a:r>
              <a:rPr lang="it-IT" dirty="0">
                <a:ea typeface="+mn-lt"/>
                <a:cs typeface="+mn-lt"/>
              </a:rPr>
              <a:t> </a:t>
            </a:r>
            <a:r>
              <a:rPr lang="it-IT" dirty="0" err="1">
                <a:ea typeface="+mn-lt"/>
                <a:cs typeface="+mn-lt"/>
              </a:rPr>
              <a:t>talentos</a:t>
            </a:r>
            <a:r>
              <a:rPr lang="it-IT" dirty="0">
                <a:ea typeface="+mn-lt"/>
                <a:cs typeface="+mn-lt"/>
              </a:rPr>
              <a:t> y </a:t>
            </a:r>
            <a:r>
              <a:rPr lang="it-IT" dirty="0" err="1">
                <a:ea typeface="+mn-lt"/>
                <a:cs typeface="+mn-lt"/>
              </a:rPr>
              <a:t>pasiones</a:t>
            </a:r>
            <a:r>
              <a:rPr lang="it-IT" dirty="0">
                <a:ea typeface="+mn-lt"/>
                <a:cs typeface="+mn-lt"/>
              </a:rPr>
              <a:t> sin </a:t>
            </a:r>
            <a:r>
              <a:rPr lang="it-IT" dirty="0" err="1">
                <a:ea typeface="+mn-lt"/>
                <a:cs typeface="+mn-lt"/>
              </a:rPr>
              <a:t>perjuicios</a:t>
            </a:r>
            <a:r>
              <a:rPr lang="it-IT" dirty="0">
                <a:ea typeface="+mn-lt"/>
                <a:cs typeface="+mn-lt"/>
              </a:rPr>
              <a:t>. Por </a:t>
            </a:r>
            <a:r>
              <a:rPr lang="it-IT" dirty="0" err="1">
                <a:ea typeface="+mn-lt"/>
                <a:cs typeface="+mn-lt"/>
              </a:rPr>
              <a:t>eso</a:t>
            </a:r>
            <a:r>
              <a:rPr lang="it-IT" dirty="0">
                <a:ea typeface="+mn-lt"/>
                <a:cs typeface="+mn-lt"/>
              </a:rPr>
              <a:t> </a:t>
            </a:r>
            <a:r>
              <a:rPr lang="it-IT" dirty="0" err="1">
                <a:ea typeface="+mn-lt"/>
                <a:cs typeface="+mn-lt"/>
              </a:rPr>
              <a:t>escribe</a:t>
            </a:r>
            <a:r>
              <a:rPr lang="it-IT" dirty="0">
                <a:ea typeface="+mn-lt"/>
                <a:cs typeface="+mn-lt"/>
              </a:rPr>
              <a:t> </a:t>
            </a:r>
            <a:r>
              <a:rPr lang="it-IT" dirty="0" err="1">
                <a:ea typeface="+mn-lt"/>
                <a:cs typeface="+mn-lt"/>
              </a:rPr>
              <a:t>canciones</a:t>
            </a:r>
            <a:r>
              <a:rPr lang="it-IT" dirty="0">
                <a:ea typeface="+mn-lt"/>
                <a:cs typeface="+mn-lt"/>
              </a:rPr>
              <a:t> </a:t>
            </a:r>
            <a:r>
              <a:rPr lang="it-IT" dirty="0" err="1">
                <a:ea typeface="+mn-lt"/>
                <a:cs typeface="+mn-lt"/>
              </a:rPr>
              <a:t>como</a:t>
            </a:r>
            <a:r>
              <a:rPr lang="it-IT" dirty="0">
                <a:ea typeface="+mn-lt"/>
                <a:cs typeface="+mn-lt"/>
              </a:rPr>
              <a:t> “</a:t>
            </a:r>
            <a:r>
              <a:rPr lang="it-IT" dirty="0" err="1">
                <a:ea typeface="+mn-lt"/>
                <a:cs typeface="+mn-lt"/>
              </a:rPr>
              <a:t>brown</a:t>
            </a:r>
            <a:r>
              <a:rPr lang="it-IT" dirty="0">
                <a:ea typeface="+mn-lt"/>
                <a:cs typeface="+mn-lt"/>
              </a:rPr>
              <a:t> </a:t>
            </a:r>
            <a:r>
              <a:rPr lang="it-IT" dirty="0" err="1">
                <a:ea typeface="+mn-lt"/>
                <a:cs typeface="+mn-lt"/>
              </a:rPr>
              <a:t>baby”.Nina</a:t>
            </a:r>
            <a:r>
              <a:rPr lang="it-IT" dirty="0">
                <a:ea typeface="+mn-lt"/>
                <a:cs typeface="+mn-lt"/>
              </a:rPr>
              <a:t> </a:t>
            </a:r>
            <a:r>
              <a:rPr lang="it-IT" dirty="0" err="1">
                <a:ea typeface="+mn-lt"/>
                <a:cs typeface="+mn-lt"/>
              </a:rPr>
              <a:t>entiende</a:t>
            </a:r>
            <a:r>
              <a:rPr lang="it-IT" dirty="0">
                <a:ea typeface="+mn-lt"/>
                <a:cs typeface="+mn-lt"/>
              </a:rPr>
              <a:t> </a:t>
            </a:r>
            <a:r>
              <a:rPr lang="it-IT" dirty="0" err="1">
                <a:ea typeface="+mn-lt"/>
                <a:cs typeface="+mn-lt"/>
              </a:rPr>
              <a:t>como</a:t>
            </a:r>
            <a:r>
              <a:rPr lang="it-IT" dirty="0">
                <a:ea typeface="+mn-lt"/>
                <a:cs typeface="+mn-lt"/>
              </a:rPr>
              <a:t> </a:t>
            </a:r>
            <a:r>
              <a:rPr lang="it-IT" dirty="0" err="1">
                <a:ea typeface="+mn-lt"/>
                <a:cs typeface="+mn-lt"/>
              </a:rPr>
              <a:t>el</a:t>
            </a:r>
            <a:r>
              <a:rPr lang="it-IT" dirty="0">
                <a:ea typeface="+mn-lt"/>
                <a:cs typeface="+mn-lt"/>
              </a:rPr>
              <a:t> </a:t>
            </a:r>
            <a:r>
              <a:rPr lang="it-IT" dirty="0" err="1">
                <a:ea typeface="+mn-lt"/>
                <a:cs typeface="+mn-lt"/>
              </a:rPr>
              <a:t>racismo</a:t>
            </a:r>
            <a:r>
              <a:rPr lang="it-IT" dirty="0">
                <a:ea typeface="+mn-lt"/>
                <a:cs typeface="+mn-lt"/>
              </a:rPr>
              <a:t> </a:t>
            </a:r>
            <a:r>
              <a:rPr lang="it-IT" dirty="0" err="1">
                <a:ea typeface="+mn-lt"/>
                <a:cs typeface="+mn-lt"/>
              </a:rPr>
              <a:t>lastima</a:t>
            </a:r>
            <a:r>
              <a:rPr lang="it-IT" dirty="0">
                <a:ea typeface="+mn-lt"/>
                <a:cs typeface="+mn-lt"/>
              </a:rPr>
              <a:t> a la gente, por </a:t>
            </a:r>
            <a:r>
              <a:rPr lang="it-IT" dirty="0" err="1">
                <a:ea typeface="+mn-lt"/>
                <a:cs typeface="+mn-lt"/>
              </a:rPr>
              <a:t>eso</a:t>
            </a:r>
            <a:r>
              <a:rPr lang="it-IT" dirty="0">
                <a:ea typeface="+mn-lt"/>
                <a:cs typeface="+mn-lt"/>
              </a:rPr>
              <a:t> </a:t>
            </a:r>
            <a:r>
              <a:rPr lang="it-IT" dirty="0" err="1">
                <a:ea typeface="+mn-lt"/>
                <a:cs typeface="+mn-lt"/>
              </a:rPr>
              <a:t>encuentra</a:t>
            </a:r>
            <a:r>
              <a:rPr lang="it-IT" dirty="0">
                <a:ea typeface="+mn-lt"/>
                <a:cs typeface="+mn-lt"/>
              </a:rPr>
              <a:t> </a:t>
            </a:r>
            <a:r>
              <a:rPr lang="it-IT" dirty="0" err="1">
                <a:ea typeface="+mn-lt"/>
                <a:cs typeface="+mn-lt"/>
              </a:rPr>
              <a:t>fuerza</a:t>
            </a:r>
            <a:r>
              <a:rPr lang="it-IT" dirty="0">
                <a:ea typeface="+mn-lt"/>
                <a:cs typeface="+mn-lt"/>
              </a:rPr>
              <a:t> en </a:t>
            </a:r>
            <a:r>
              <a:rPr lang="it-IT" dirty="0" err="1">
                <a:ea typeface="+mn-lt"/>
                <a:cs typeface="+mn-lt"/>
              </a:rPr>
              <a:t>sus</a:t>
            </a:r>
            <a:r>
              <a:rPr lang="it-IT" dirty="0">
                <a:ea typeface="+mn-lt"/>
                <a:cs typeface="+mn-lt"/>
              </a:rPr>
              <a:t> </a:t>
            </a:r>
            <a:r>
              <a:rPr lang="it-IT" dirty="0" err="1">
                <a:ea typeface="+mn-lt"/>
                <a:cs typeface="+mn-lt"/>
              </a:rPr>
              <a:t>canciones</a:t>
            </a:r>
            <a:r>
              <a:rPr lang="it-IT" dirty="0">
                <a:ea typeface="+mn-lt"/>
                <a:cs typeface="+mn-lt"/>
              </a:rPr>
              <a:t>. </a:t>
            </a:r>
            <a:endParaRPr lang="it-IT" dirty="0">
              <a:cs typeface="Calibri"/>
            </a:endParaRPr>
          </a:p>
        </p:txBody>
      </p:sp>
    </p:spTree>
    <p:extLst>
      <p:ext uri="{BB962C8B-B14F-4D97-AF65-F5344CB8AC3E}">
        <p14:creationId xmlns:p14="http://schemas.microsoft.com/office/powerpoint/2010/main" val="14377442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52F4D-A861-452A-8BE9-5043D94096B3}"/>
              </a:ext>
            </a:extLst>
          </p:cNvPr>
          <p:cNvSpPr>
            <a:spLocks noGrp="1"/>
          </p:cNvSpPr>
          <p:nvPr>
            <p:ph type="title"/>
          </p:nvPr>
        </p:nvSpPr>
        <p:spPr/>
        <p:txBody>
          <a:bodyPr>
            <a:normAutofit/>
          </a:bodyPr>
          <a:lstStyle/>
          <a:p>
            <a:r>
              <a:rPr lang="it-IT" sz="4800" b="1">
                <a:cs typeface="Calibri Light"/>
              </a:rPr>
              <a:t>Cleopatra</a:t>
            </a:r>
            <a:endParaRPr lang="it-IT" sz="4800"/>
          </a:p>
        </p:txBody>
      </p:sp>
      <p:sp>
        <p:nvSpPr>
          <p:cNvPr id="5" name="Segnaposto testo 4">
            <a:extLst>
              <a:ext uri="{FF2B5EF4-FFF2-40B4-BE49-F238E27FC236}">
                <a16:creationId xmlns:a16="http://schemas.microsoft.com/office/drawing/2014/main" id="{C175E4BE-0A1D-49AA-BBF4-18CF69D4F9AA}"/>
              </a:ext>
            </a:extLst>
          </p:cNvPr>
          <p:cNvSpPr>
            <a:spLocks noGrp="1"/>
          </p:cNvSpPr>
          <p:nvPr>
            <p:ph type="body" sz="quarter" idx="3"/>
          </p:nvPr>
        </p:nvSpPr>
        <p:spPr>
          <a:xfrm>
            <a:off x="9867181" y="6037503"/>
            <a:ext cx="2322094" cy="823912"/>
          </a:xfrm>
        </p:spPr>
        <p:txBody>
          <a:bodyPr/>
          <a:lstStyle/>
          <a:p>
            <a:r>
              <a:rPr lang="it-IT" b="0" dirty="0">
                <a:cs typeface="Calibri"/>
              </a:rPr>
              <a:t>Giorgia </a:t>
            </a:r>
          </a:p>
        </p:txBody>
      </p:sp>
      <p:sp>
        <p:nvSpPr>
          <p:cNvPr id="6" name="Segnaposto contenuto 5">
            <a:extLst>
              <a:ext uri="{FF2B5EF4-FFF2-40B4-BE49-F238E27FC236}">
                <a16:creationId xmlns:a16="http://schemas.microsoft.com/office/drawing/2014/main" id="{7268D653-3DB9-4B47-8CC1-59DA657904D3}"/>
              </a:ext>
            </a:extLst>
          </p:cNvPr>
          <p:cNvSpPr>
            <a:spLocks noGrp="1"/>
          </p:cNvSpPr>
          <p:nvPr>
            <p:ph sz="quarter" idx="4"/>
          </p:nvPr>
        </p:nvSpPr>
        <p:spPr>
          <a:xfrm>
            <a:off x="6172200" y="2332547"/>
            <a:ext cx="6017074" cy="3857116"/>
          </a:xfrm>
        </p:spPr>
        <p:txBody>
          <a:bodyPr vert="horz" lIns="91440" tIns="45720" rIns="91440" bIns="45720" rtlCol="0" anchor="t">
            <a:normAutofit fontScale="70000" lnSpcReduction="20000"/>
          </a:bodyPr>
          <a:lstStyle/>
          <a:p>
            <a:pPr marL="0" indent="0">
              <a:lnSpc>
                <a:spcPct val="120000"/>
              </a:lnSpc>
              <a:buNone/>
            </a:pPr>
            <a:r>
              <a:rPr lang="it-IT" dirty="0" err="1">
                <a:ea typeface="+mn-lt"/>
                <a:cs typeface="+mn-lt"/>
              </a:rPr>
              <a:t>Érase</a:t>
            </a:r>
            <a:r>
              <a:rPr lang="it-IT" dirty="0">
                <a:ea typeface="+mn-lt"/>
                <a:cs typeface="+mn-lt"/>
              </a:rPr>
              <a:t> una </a:t>
            </a:r>
            <a:r>
              <a:rPr lang="it-IT" dirty="0" err="1">
                <a:ea typeface="+mn-lt"/>
                <a:cs typeface="+mn-lt"/>
              </a:rPr>
              <a:t>vez</a:t>
            </a:r>
            <a:r>
              <a:rPr lang="it-IT" dirty="0">
                <a:ea typeface="+mn-lt"/>
                <a:cs typeface="+mn-lt"/>
              </a:rPr>
              <a:t> en </a:t>
            </a:r>
            <a:r>
              <a:rPr lang="it-IT" dirty="0" err="1">
                <a:ea typeface="+mn-lt"/>
                <a:cs typeface="+mn-lt"/>
              </a:rPr>
              <a:t>el</a:t>
            </a:r>
            <a:r>
              <a:rPr lang="it-IT" dirty="0">
                <a:ea typeface="+mn-lt"/>
                <a:cs typeface="+mn-lt"/>
              </a:rPr>
              <a:t> </a:t>
            </a:r>
            <a:r>
              <a:rPr lang="it-IT" dirty="0" err="1">
                <a:ea typeface="+mn-lt"/>
                <a:cs typeface="+mn-lt"/>
              </a:rPr>
              <a:t>antiguo</a:t>
            </a:r>
            <a:r>
              <a:rPr lang="it-IT" dirty="0">
                <a:ea typeface="+mn-lt"/>
                <a:cs typeface="+mn-lt"/>
              </a:rPr>
              <a:t> </a:t>
            </a:r>
            <a:r>
              <a:rPr lang="it-IT" dirty="0" err="1">
                <a:ea typeface="+mn-lt"/>
                <a:cs typeface="+mn-lt"/>
              </a:rPr>
              <a:t>Egipto</a:t>
            </a:r>
            <a:r>
              <a:rPr lang="it-IT" dirty="0">
                <a:ea typeface="+mn-lt"/>
                <a:cs typeface="+mn-lt"/>
              </a:rPr>
              <a:t> un </a:t>
            </a:r>
            <a:r>
              <a:rPr lang="it-IT" dirty="0" err="1">
                <a:ea typeface="+mn-lt"/>
                <a:cs typeface="+mn-lt"/>
              </a:rPr>
              <a:t>faraón</a:t>
            </a:r>
            <a:r>
              <a:rPr lang="it-IT" dirty="0">
                <a:ea typeface="+mn-lt"/>
                <a:cs typeface="+mn-lt"/>
              </a:rPr>
              <a:t> </a:t>
            </a:r>
            <a:r>
              <a:rPr lang="it-IT" dirty="0" err="1">
                <a:ea typeface="+mn-lt"/>
                <a:cs typeface="+mn-lt"/>
              </a:rPr>
              <a:t>que</a:t>
            </a:r>
            <a:r>
              <a:rPr lang="it-IT" dirty="0">
                <a:ea typeface="+mn-lt"/>
                <a:cs typeface="+mn-lt"/>
              </a:rPr>
              <a:t> </a:t>
            </a:r>
            <a:r>
              <a:rPr lang="it-IT" dirty="0" err="1">
                <a:ea typeface="+mn-lt"/>
                <a:cs typeface="+mn-lt"/>
              </a:rPr>
              <a:t>tenía</a:t>
            </a:r>
            <a:r>
              <a:rPr lang="it-IT" dirty="0">
                <a:ea typeface="+mn-lt"/>
                <a:cs typeface="+mn-lt"/>
              </a:rPr>
              <a:t> </a:t>
            </a:r>
            <a:r>
              <a:rPr lang="it-IT" dirty="0" err="1">
                <a:ea typeface="+mn-lt"/>
                <a:cs typeface="+mn-lt"/>
              </a:rPr>
              <a:t>dos</a:t>
            </a:r>
            <a:r>
              <a:rPr lang="it-IT" dirty="0">
                <a:ea typeface="+mn-lt"/>
                <a:cs typeface="+mn-lt"/>
              </a:rPr>
              <a:t> </a:t>
            </a:r>
            <a:r>
              <a:rPr lang="it-IT" dirty="0" err="1">
                <a:ea typeface="+mn-lt"/>
                <a:cs typeface="+mn-lt"/>
              </a:rPr>
              <a:t>hijos</a:t>
            </a:r>
            <a:r>
              <a:rPr lang="it-IT" dirty="0">
                <a:ea typeface="+mn-lt"/>
                <a:cs typeface="+mn-lt"/>
              </a:rPr>
              <a:t>, uno de </a:t>
            </a:r>
            <a:r>
              <a:rPr lang="it-IT" dirty="0" err="1">
                <a:ea typeface="+mn-lt"/>
                <a:cs typeface="+mn-lt"/>
              </a:rPr>
              <a:t>ellos</a:t>
            </a:r>
            <a:r>
              <a:rPr lang="it-IT" dirty="0">
                <a:ea typeface="+mn-lt"/>
                <a:cs typeface="+mn-lt"/>
              </a:rPr>
              <a:t> se </a:t>
            </a:r>
            <a:r>
              <a:rPr lang="it-IT" dirty="0" err="1">
                <a:ea typeface="+mn-lt"/>
                <a:cs typeface="+mn-lt"/>
              </a:rPr>
              <a:t>llama</a:t>
            </a:r>
            <a:r>
              <a:rPr lang="it-IT" dirty="0">
                <a:ea typeface="+mn-lt"/>
                <a:cs typeface="+mn-lt"/>
              </a:rPr>
              <a:t> Cleopatra. </a:t>
            </a:r>
            <a:r>
              <a:rPr lang="it-IT" dirty="0" err="1">
                <a:ea typeface="+mn-lt"/>
                <a:cs typeface="+mn-lt"/>
              </a:rPr>
              <a:t>Cuando</a:t>
            </a:r>
            <a:r>
              <a:rPr lang="it-IT" dirty="0">
                <a:ea typeface="+mn-lt"/>
                <a:cs typeface="+mn-lt"/>
              </a:rPr>
              <a:t> </a:t>
            </a:r>
            <a:r>
              <a:rPr lang="it-IT" dirty="0" err="1">
                <a:ea typeface="+mn-lt"/>
                <a:cs typeface="+mn-lt"/>
              </a:rPr>
              <a:t>el</a:t>
            </a:r>
            <a:r>
              <a:rPr lang="it-IT" dirty="0">
                <a:ea typeface="+mn-lt"/>
                <a:cs typeface="+mn-lt"/>
              </a:rPr>
              <a:t> </a:t>
            </a:r>
            <a:r>
              <a:rPr lang="it-IT" dirty="0" err="1">
                <a:ea typeface="+mn-lt"/>
                <a:cs typeface="+mn-lt"/>
              </a:rPr>
              <a:t>faraón</a:t>
            </a:r>
            <a:r>
              <a:rPr lang="it-IT" dirty="0">
                <a:ea typeface="+mn-lt"/>
                <a:cs typeface="+mn-lt"/>
              </a:rPr>
              <a:t> </a:t>
            </a:r>
            <a:r>
              <a:rPr lang="it-IT" dirty="0" err="1">
                <a:ea typeface="+mn-lt"/>
                <a:cs typeface="+mn-lt"/>
              </a:rPr>
              <a:t>muere</a:t>
            </a:r>
            <a:r>
              <a:rPr lang="it-IT" dirty="0">
                <a:ea typeface="+mn-lt"/>
                <a:cs typeface="+mn-lt"/>
              </a:rPr>
              <a:t>, </a:t>
            </a:r>
            <a:r>
              <a:rPr lang="it-IT" dirty="0" err="1">
                <a:ea typeface="+mn-lt"/>
                <a:cs typeface="+mn-lt"/>
              </a:rPr>
              <a:t>el</a:t>
            </a:r>
            <a:r>
              <a:rPr lang="it-IT" dirty="0">
                <a:ea typeface="+mn-lt"/>
                <a:cs typeface="+mn-lt"/>
              </a:rPr>
              <a:t> </a:t>
            </a:r>
            <a:r>
              <a:rPr lang="it-IT" dirty="0" err="1">
                <a:ea typeface="+mn-lt"/>
                <a:cs typeface="+mn-lt"/>
              </a:rPr>
              <a:t>reino</a:t>
            </a:r>
            <a:r>
              <a:rPr lang="it-IT" dirty="0">
                <a:ea typeface="+mn-lt"/>
                <a:cs typeface="+mn-lt"/>
              </a:rPr>
              <a:t> pasa a </a:t>
            </a:r>
            <a:r>
              <a:rPr lang="it-IT" dirty="0" err="1">
                <a:ea typeface="+mn-lt"/>
                <a:cs typeface="+mn-lt"/>
              </a:rPr>
              <a:t>sus</a:t>
            </a:r>
            <a:r>
              <a:rPr lang="it-IT" dirty="0">
                <a:ea typeface="+mn-lt"/>
                <a:cs typeface="+mn-lt"/>
              </a:rPr>
              <a:t> </a:t>
            </a:r>
            <a:r>
              <a:rPr lang="it-IT" dirty="0" err="1">
                <a:ea typeface="+mn-lt"/>
                <a:cs typeface="+mn-lt"/>
              </a:rPr>
              <a:t>hijos</a:t>
            </a:r>
            <a:r>
              <a:rPr lang="it-IT" dirty="0">
                <a:ea typeface="+mn-lt"/>
                <a:cs typeface="+mn-lt"/>
              </a:rPr>
              <a:t>. </a:t>
            </a:r>
            <a:r>
              <a:rPr lang="it-IT" dirty="0" err="1">
                <a:ea typeface="+mn-lt"/>
                <a:cs typeface="+mn-lt"/>
              </a:rPr>
              <a:t>Hermano</a:t>
            </a:r>
            <a:r>
              <a:rPr lang="it-IT" dirty="0">
                <a:ea typeface="+mn-lt"/>
                <a:cs typeface="+mn-lt"/>
              </a:rPr>
              <a:t> y </a:t>
            </a:r>
            <a:r>
              <a:rPr lang="it-IT" dirty="0" err="1">
                <a:ea typeface="+mn-lt"/>
                <a:cs typeface="+mn-lt"/>
              </a:rPr>
              <a:t>hermana</a:t>
            </a:r>
            <a:r>
              <a:rPr lang="it-IT" dirty="0">
                <a:ea typeface="+mn-lt"/>
                <a:cs typeface="+mn-lt"/>
              </a:rPr>
              <a:t> </a:t>
            </a:r>
            <a:r>
              <a:rPr lang="it-IT" dirty="0" err="1">
                <a:ea typeface="+mn-lt"/>
                <a:cs typeface="+mn-lt"/>
              </a:rPr>
              <a:t>tenían</a:t>
            </a:r>
            <a:r>
              <a:rPr lang="it-IT" dirty="0">
                <a:ea typeface="+mn-lt"/>
                <a:cs typeface="+mn-lt"/>
              </a:rPr>
              <a:t> </a:t>
            </a:r>
            <a:r>
              <a:rPr lang="it-IT" dirty="0" err="1">
                <a:ea typeface="+mn-lt"/>
                <a:cs typeface="+mn-lt"/>
              </a:rPr>
              <a:t>ideas</a:t>
            </a:r>
            <a:r>
              <a:rPr lang="it-IT" dirty="0">
                <a:ea typeface="+mn-lt"/>
                <a:cs typeface="+mn-lt"/>
              </a:rPr>
              <a:t> </a:t>
            </a:r>
            <a:r>
              <a:rPr lang="it-IT" dirty="0" err="1">
                <a:ea typeface="+mn-lt"/>
                <a:cs typeface="+mn-lt"/>
              </a:rPr>
              <a:t>diferentes</a:t>
            </a:r>
            <a:r>
              <a:rPr lang="it-IT" dirty="0">
                <a:ea typeface="+mn-lt"/>
                <a:cs typeface="+mn-lt"/>
              </a:rPr>
              <a:t> y Cleopatra es </a:t>
            </a:r>
            <a:r>
              <a:rPr lang="it-IT" dirty="0" err="1">
                <a:ea typeface="+mn-lt"/>
                <a:cs typeface="+mn-lt"/>
              </a:rPr>
              <a:t>expulsada</a:t>
            </a:r>
            <a:r>
              <a:rPr lang="it-IT" dirty="0">
                <a:ea typeface="+mn-lt"/>
                <a:cs typeface="+mn-lt"/>
              </a:rPr>
              <a:t> del </a:t>
            </a:r>
            <a:r>
              <a:rPr lang="it-IT" dirty="0" err="1">
                <a:ea typeface="+mn-lt"/>
                <a:cs typeface="+mn-lt"/>
              </a:rPr>
              <a:t>palacio</a:t>
            </a:r>
            <a:r>
              <a:rPr lang="it-IT" dirty="0">
                <a:ea typeface="+mn-lt"/>
                <a:cs typeface="+mn-lt"/>
              </a:rPr>
              <a:t>. Julio César va a </a:t>
            </a:r>
            <a:r>
              <a:rPr lang="it-IT" dirty="0" err="1">
                <a:ea typeface="+mn-lt"/>
                <a:cs typeface="+mn-lt"/>
              </a:rPr>
              <a:t>Egipto</a:t>
            </a:r>
            <a:r>
              <a:rPr lang="it-IT" dirty="0">
                <a:ea typeface="+mn-lt"/>
                <a:cs typeface="+mn-lt"/>
              </a:rPr>
              <a:t> para </a:t>
            </a:r>
            <a:r>
              <a:rPr lang="it-IT" dirty="0" err="1">
                <a:ea typeface="+mn-lt"/>
                <a:cs typeface="+mn-lt"/>
              </a:rPr>
              <a:t>ayudar</a:t>
            </a:r>
            <a:r>
              <a:rPr lang="it-IT" dirty="0">
                <a:ea typeface="+mn-lt"/>
                <a:cs typeface="+mn-lt"/>
              </a:rPr>
              <a:t> a </a:t>
            </a:r>
            <a:r>
              <a:rPr lang="it-IT" dirty="0" err="1">
                <a:ea typeface="+mn-lt"/>
                <a:cs typeface="+mn-lt"/>
              </a:rPr>
              <a:t>los</a:t>
            </a:r>
            <a:r>
              <a:rPr lang="it-IT" dirty="0">
                <a:ea typeface="+mn-lt"/>
                <a:cs typeface="+mn-lt"/>
              </a:rPr>
              <a:t> </a:t>
            </a:r>
            <a:r>
              <a:rPr lang="it-IT" dirty="0" err="1">
                <a:ea typeface="+mn-lt"/>
                <a:cs typeface="+mn-lt"/>
              </a:rPr>
              <a:t>hermanos</a:t>
            </a:r>
            <a:r>
              <a:rPr lang="it-IT" dirty="0">
                <a:ea typeface="+mn-lt"/>
                <a:cs typeface="+mn-lt"/>
              </a:rPr>
              <a:t> a </a:t>
            </a:r>
            <a:r>
              <a:rPr lang="it-IT" dirty="0" err="1">
                <a:ea typeface="+mn-lt"/>
                <a:cs typeface="+mn-lt"/>
              </a:rPr>
              <a:t>llegar</a:t>
            </a:r>
            <a:r>
              <a:rPr lang="it-IT" dirty="0">
                <a:ea typeface="+mn-lt"/>
                <a:cs typeface="+mn-lt"/>
              </a:rPr>
              <a:t> a un </a:t>
            </a:r>
            <a:r>
              <a:rPr lang="it-IT" dirty="0" err="1">
                <a:ea typeface="+mn-lt"/>
                <a:cs typeface="+mn-lt"/>
              </a:rPr>
              <a:t>acuerdo</a:t>
            </a:r>
            <a:r>
              <a:rPr lang="it-IT" dirty="0">
                <a:ea typeface="+mn-lt"/>
                <a:cs typeface="+mn-lt"/>
              </a:rPr>
              <a:t>. Pero Cleopatra </a:t>
            </a:r>
            <a:r>
              <a:rPr lang="it-IT" dirty="0" err="1">
                <a:ea typeface="+mn-lt"/>
                <a:cs typeface="+mn-lt"/>
              </a:rPr>
              <a:t>piensa</a:t>
            </a:r>
            <a:r>
              <a:rPr lang="it-IT" dirty="0">
                <a:ea typeface="+mn-lt"/>
                <a:cs typeface="+mn-lt"/>
              </a:rPr>
              <a:t> en </a:t>
            </a:r>
            <a:r>
              <a:rPr lang="it-IT" dirty="0" err="1">
                <a:ea typeface="+mn-lt"/>
                <a:cs typeface="+mn-lt"/>
              </a:rPr>
              <a:t>conocer</a:t>
            </a:r>
            <a:r>
              <a:rPr lang="it-IT" dirty="0">
                <a:ea typeface="+mn-lt"/>
                <a:cs typeface="+mn-lt"/>
              </a:rPr>
              <a:t> a Julio </a:t>
            </a:r>
            <a:r>
              <a:rPr lang="it-IT" dirty="0" err="1">
                <a:ea typeface="+mn-lt"/>
                <a:cs typeface="+mn-lt"/>
              </a:rPr>
              <a:t>antes</a:t>
            </a:r>
            <a:r>
              <a:rPr lang="it-IT" dirty="0">
                <a:ea typeface="+mn-lt"/>
                <a:cs typeface="+mn-lt"/>
              </a:rPr>
              <a:t> </a:t>
            </a:r>
            <a:r>
              <a:rPr lang="it-IT" dirty="0" err="1">
                <a:ea typeface="+mn-lt"/>
                <a:cs typeface="+mn-lt"/>
              </a:rPr>
              <a:t>que</a:t>
            </a:r>
            <a:r>
              <a:rPr lang="it-IT" dirty="0">
                <a:ea typeface="+mn-lt"/>
                <a:cs typeface="+mn-lt"/>
              </a:rPr>
              <a:t> su </a:t>
            </a:r>
            <a:r>
              <a:rPr lang="it-IT" dirty="0" err="1">
                <a:ea typeface="+mn-lt"/>
                <a:cs typeface="+mn-lt"/>
              </a:rPr>
              <a:t>hermano</a:t>
            </a:r>
            <a:r>
              <a:rPr lang="it-IT" dirty="0">
                <a:ea typeface="+mn-lt"/>
                <a:cs typeface="+mn-lt"/>
              </a:rPr>
              <a:t> y César la </a:t>
            </a:r>
            <a:r>
              <a:rPr lang="it-IT" dirty="0" err="1">
                <a:ea typeface="+mn-lt"/>
                <a:cs typeface="+mn-lt"/>
              </a:rPr>
              <a:t>devuelve</a:t>
            </a:r>
            <a:r>
              <a:rPr lang="it-IT" dirty="0">
                <a:ea typeface="+mn-lt"/>
                <a:cs typeface="+mn-lt"/>
              </a:rPr>
              <a:t> al trono. A la muerte de César, Cleopatra </a:t>
            </a:r>
            <a:r>
              <a:rPr lang="it-IT" dirty="0" err="1">
                <a:ea typeface="+mn-lt"/>
                <a:cs typeface="+mn-lt"/>
              </a:rPr>
              <a:t>regresa</a:t>
            </a:r>
            <a:r>
              <a:rPr lang="it-IT" dirty="0">
                <a:ea typeface="+mn-lt"/>
                <a:cs typeface="+mn-lt"/>
              </a:rPr>
              <a:t> a </a:t>
            </a:r>
            <a:r>
              <a:rPr lang="it-IT" dirty="0" err="1">
                <a:ea typeface="+mn-lt"/>
                <a:cs typeface="+mn-lt"/>
              </a:rPr>
              <a:t>Egipto</a:t>
            </a:r>
            <a:r>
              <a:rPr lang="it-IT" dirty="0">
                <a:ea typeface="+mn-lt"/>
                <a:cs typeface="+mn-lt"/>
              </a:rPr>
              <a:t> y </a:t>
            </a:r>
            <a:r>
              <a:rPr lang="it-IT" dirty="0" err="1">
                <a:ea typeface="+mn-lt"/>
                <a:cs typeface="+mn-lt"/>
              </a:rPr>
              <a:t>conoce</a:t>
            </a:r>
            <a:r>
              <a:rPr lang="it-IT" dirty="0">
                <a:ea typeface="+mn-lt"/>
                <a:cs typeface="+mn-lt"/>
              </a:rPr>
              <a:t> a Marcus Anthony, </a:t>
            </a:r>
            <a:r>
              <a:rPr lang="it-IT" dirty="0" err="1">
                <a:ea typeface="+mn-lt"/>
                <a:cs typeface="+mn-lt"/>
              </a:rPr>
              <a:t>los</a:t>
            </a:r>
            <a:r>
              <a:rPr lang="it-IT" dirty="0">
                <a:ea typeface="+mn-lt"/>
                <a:cs typeface="+mn-lt"/>
              </a:rPr>
              <a:t> </a:t>
            </a:r>
            <a:r>
              <a:rPr lang="it-IT" dirty="0" err="1">
                <a:ea typeface="+mn-lt"/>
                <a:cs typeface="+mn-lt"/>
              </a:rPr>
              <a:t>dos</a:t>
            </a:r>
            <a:r>
              <a:rPr lang="it-IT" dirty="0">
                <a:ea typeface="+mn-lt"/>
                <a:cs typeface="+mn-lt"/>
              </a:rPr>
              <a:t> </a:t>
            </a:r>
            <a:r>
              <a:rPr lang="it-IT" dirty="0" err="1">
                <a:ea typeface="+mn-lt"/>
                <a:cs typeface="+mn-lt"/>
              </a:rPr>
              <a:t>tienen</a:t>
            </a:r>
            <a:r>
              <a:rPr lang="it-IT" dirty="0">
                <a:ea typeface="+mn-lt"/>
                <a:cs typeface="+mn-lt"/>
              </a:rPr>
              <a:t> </a:t>
            </a:r>
            <a:r>
              <a:rPr lang="it-IT" dirty="0" err="1">
                <a:ea typeface="+mn-lt"/>
                <a:cs typeface="+mn-lt"/>
              </a:rPr>
              <a:t>tres</a:t>
            </a:r>
            <a:r>
              <a:rPr lang="it-IT" dirty="0">
                <a:ea typeface="+mn-lt"/>
                <a:cs typeface="+mn-lt"/>
              </a:rPr>
              <a:t> </a:t>
            </a:r>
            <a:r>
              <a:rPr lang="it-IT" dirty="0" err="1">
                <a:ea typeface="+mn-lt"/>
                <a:cs typeface="+mn-lt"/>
              </a:rPr>
              <a:t>hijos</a:t>
            </a:r>
            <a:r>
              <a:rPr lang="it-IT" dirty="0">
                <a:ea typeface="+mn-lt"/>
                <a:cs typeface="+mn-lt"/>
              </a:rPr>
              <a:t> y </a:t>
            </a:r>
            <a:r>
              <a:rPr lang="it-IT" dirty="0" err="1">
                <a:ea typeface="+mn-lt"/>
                <a:cs typeface="+mn-lt"/>
              </a:rPr>
              <a:t>cuando</a:t>
            </a:r>
            <a:r>
              <a:rPr lang="it-IT" dirty="0">
                <a:ea typeface="+mn-lt"/>
                <a:cs typeface="+mn-lt"/>
              </a:rPr>
              <a:t> Cleopatra </a:t>
            </a:r>
            <a:r>
              <a:rPr lang="it-IT" dirty="0" err="1">
                <a:ea typeface="+mn-lt"/>
                <a:cs typeface="+mn-lt"/>
              </a:rPr>
              <a:t>muere</a:t>
            </a:r>
            <a:r>
              <a:rPr lang="it-IT" dirty="0">
                <a:ea typeface="+mn-lt"/>
                <a:cs typeface="+mn-lt"/>
              </a:rPr>
              <a:t>, </a:t>
            </a:r>
            <a:r>
              <a:rPr lang="it-IT" dirty="0" err="1">
                <a:ea typeface="+mn-lt"/>
                <a:cs typeface="+mn-lt"/>
              </a:rPr>
              <a:t>el</a:t>
            </a:r>
            <a:r>
              <a:rPr lang="it-IT" dirty="0">
                <a:ea typeface="+mn-lt"/>
                <a:cs typeface="+mn-lt"/>
              </a:rPr>
              <a:t> imperio termina con ella</a:t>
            </a:r>
            <a:endParaRPr lang="it-IT" dirty="0">
              <a:cs typeface="Calibri" panose="020F0502020204030204"/>
            </a:endParaRPr>
          </a:p>
        </p:txBody>
      </p:sp>
    </p:spTree>
    <p:extLst>
      <p:ext uri="{BB962C8B-B14F-4D97-AF65-F5344CB8AC3E}">
        <p14:creationId xmlns:p14="http://schemas.microsoft.com/office/powerpoint/2010/main" val="1214182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948AC0-E973-4F00-985F-93524E80EC27}"/>
              </a:ext>
            </a:extLst>
          </p:cNvPr>
          <p:cNvSpPr>
            <a:spLocks noGrp="1"/>
          </p:cNvSpPr>
          <p:nvPr>
            <p:ph type="title"/>
          </p:nvPr>
        </p:nvSpPr>
        <p:spPr/>
        <p:txBody>
          <a:bodyPr/>
          <a:lstStyle/>
          <a:p>
            <a:r>
              <a:rPr lang="it-IT" sz="4800" b="1">
                <a:cs typeface="Calibri Light"/>
              </a:rPr>
              <a:t>Frida </a:t>
            </a:r>
            <a:r>
              <a:rPr lang="it-IT" sz="4800" b="1" err="1">
                <a:cs typeface="Calibri Light"/>
              </a:rPr>
              <a:t>Kalho</a:t>
            </a:r>
            <a:endParaRPr lang="it-IT" sz="4800" err="1"/>
          </a:p>
        </p:txBody>
      </p:sp>
      <p:sp>
        <p:nvSpPr>
          <p:cNvPr id="5" name="Segnaposto testo 4">
            <a:extLst>
              <a:ext uri="{FF2B5EF4-FFF2-40B4-BE49-F238E27FC236}">
                <a16:creationId xmlns:a16="http://schemas.microsoft.com/office/drawing/2014/main" id="{9E3F3A26-3522-4CEF-BFB4-5469BAC4347C}"/>
              </a:ext>
            </a:extLst>
          </p:cNvPr>
          <p:cNvSpPr>
            <a:spLocks noGrp="1"/>
          </p:cNvSpPr>
          <p:nvPr>
            <p:ph type="body" sz="quarter" idx="3"/>
          </p:nvPr>
        </p:nvSpPr>
        <p:spPr>
          <a:xfrm>
            <a:off x="9824049" y="6037503"/>
            <a:ext cx="2365226" cy="823912"/>
          </a:xfrm>
        </p:spPr>
        <p:txBody>
          <a:bodyPr/>
          <a:lstStyle/>
          <a:p>
            <a:r>
              <a:rPr lang="it-IT" b="0" i="1" dirty="0">
                <a:cs typeface="Calibri"/>
              </a:rPr>
              <a:t>Lorenzo </a:t>
            </a:r>
            <a:endParaRPr lang="it-IT" i="1"/>
          </a:p>
        </p:txBody>
      </p:sp>
      <p:sp>
        <p:nvSpPr>
          <p:cNvPr id="6" name="Segnaposto contenuto 5">
            <a:extLst>
              <a:ext uri="{FF2B5EF4-FFF2-40B4-BE49-F238E27FC236}">
                <a16:creationId xmlns:a16="http://schemas.microsoft.com/office/drawing/2014/main" id="{B6BC291D-CE12-4A43-93E5-D63820696539}"/>
              </a:ext>
            </a:extLst>
          </p:cNvPr>
          <p:cNvSpPr>
            <a:spLocks noGrp="1"/>
          </p:cNvSpPr>
          <p:nvPr>
            <p:ph sz="quarter" idx="4"/>
          </p:nvPr>
        </p:nvSpPr>
        <p:spPr>
          <a:xfrm>
            <a:off x="6085936" y="1858094"/>
            <a:ext cx="6103338" cy="3842739"/>
          </a:xfrm>
        </p:spPr>
        <p:txBody>
          <a:bodyPr vert="horz" lIns="91440" tIns="45720" rIns="91440" bIns="45720" rtlCol="0" anchor="t">
            <a:normAutofit fontScale="70000" lnSpcReduction="20000"/>
          </a:bodyPr>
          <a:lstStyle/>
          <a:p>
            <a:pPr>
              <a:buNone/>
            </a:pPr>
            <a:r>
              <a:rPr lang="it-IT">
                <a:ea typeface="+mn-lt"/>
                <a:cs typeface="+mn-lt"/>
              </a:rPr>
              <a:t>Frida </a:t>
            </a:r>
            <a:r>
              <a:rPr lang="it-IT" err="1">
                <a:ea typeface="+mn-lt"/>
                <a:cs typeface="+mn-lt"/>
              </a:rPr>
              <a:t>kahlo</a:t>
            </a:r>
            <a:r>
              <a:rPr lang="it-IT">
                <a:ea typeface="+mn-lt"/>
                <a:cs typeface="+mn-lt"/>
              </a:rPr>
              <a:t> es </a:t>
            </a:r>
            <a:r>
              <a:rPr lang="it-IT" err="1">
                <a:ea typeface="+mn-lt"/>
                <a:cs typeface="+mn-lt"/>
              </a:rPr>
              <a:t>pintora</a:t>
            </a:r>
            <a:r>
              <a:rPr lang="it-IT">
                <a:ea typeface="+mn-lt"/>
                <a:cs typeface="+mn-lt"/>
              </a:rPr>
              <a:t> </a:t>
            </a:r>
            <a:r>
              <a:rPr lang="it-IT" err="1">
                <a:ea typeface="+mn-lt"/>
                <a:cs typeface="+mn-lt"/>
              </a:rPr>
              <a:t>mexicana</a:t>
            </a:r>
            <a:r>
              <a:rPr lang="it-IT">
                <a:ea typeface="+mn-lt"/>
                <a:cs typeface="+mn-lt"/>
              </a:rPr>
              <a:t>. </a:t>
            </a:r>
            <a:r>
              <a:rPr lang="it-IT" err="1">
                <a:ea typeface="+mn-lt"/>
                <a:cs typeface="+mn-lt"/>
              </a:rPr>
              <a:t>Nació</a:t>
            </a:r>
            <a:r>
              <a:rPr lang="it-IT">
                <a:ea typeface="+mn-lt"/>
                <a:cs typeface="+mn-lt"/>
              </a:rPr>
              <a:t> en </a:t>
            </a:r>
            <a:r>
              <a:rPr lang="it-IT" err="1">
                <a:ea typeface="+mn-lt"/>
                <a:cs typeface="+mn-lt"/>
              </a:rPr>
              <a:t>coyoacán</a:t>
            </a:r>
            <a:r>
              <a:rPr lang="it-IT">
                <a:ea typeface="+mn-lt"/>
                <a:cs typeface="+mn-lt"/>
              </a:rPr>
              <a:t>, un pueblo </a:t>
            </a:r>
            <a:r>
              <a:rPr lang="it-IT" err="1">
                <a:ea typeface="+mn-lt"/>
                <a:cs typeface="+mn-lt"/>
              </a:rPr>
              <a:t>muy</a:t>
            </a:r>
            <a:r>
              <a:rPr lang="it-IT">
                <a:ea typeface="+mn-lt"/>
                <a:cs typeface="+mn-lt"/>
              </a:rPr>
              <a:t> cercano a la </a:t>
            </a:r>
            <a:r>
              <a:rPr lang="it-IT" err="1">
                <a:ea typeface="+mn-lt"/>
                <a:cs typeface="+mn-lt"/>
              </a:rPr>
              <a:t>ciudad</a:t>
            </a:r>
            <a:r>
              <a:rPr lang="it-IT">
                <a:ea typeface="+mn-lt"/>
                <a:cs typeface="+mn-lt"/>
              </a:rPr>
              <a:t> de </a:t>
            </a:r>
            <a:r>
              <a:rPr lang="it-IT" err="1">
                <a:ea typeface="+mn-lt"/>
                <a:cs typeface="+mn-lt"/>
              </a:rPr>
              <a:t>méxico</a:t>
            </a:r>
            <a:r>
              <a:rPr lang="it-IT">
                <a:ea typeface="+mn-lt"/>
                <a:cs typeface="+mn-lt"/>
              </a:rPr>
              <a:t>. Tiene una </a:t>
            </a:r>
            <a:r>
              <a:rPr lang="it-IT" err="1">
                <a:ea typeface="+mn-lt"/>
                <a:cs typeface="+mn-lt"/>
              </a:rPr>
              <a:t>vida</a:t>
            </a:r>
            <a:r>
              <a:rPr lang="it-IT">
                <a:ea typeface="+mn-lt"/>
                <a:cs typeface="+mn-lt"/>
              </a:rPr>
              <a:t> </a:t>
            </a:r>
            <a:r>
              <a:rPr lang="it-IT" err="1">
                <a:ea typeface="+mn-lt"/>
                <a:cs typeface="+mn-lt"/>
              </a:rPr>
              <a:t>muy</a:t>
            </a:r>
            <a:r>
              <a:rPr lang="it-IT">
                <a:ea typeface="+mn-lt"/>
                <a:cs typeface="+mn-lt"/>
              </a:rPr>
              <a:t> </a:t>
            </a:r>
            <a:r>
              <a:rPr lang="it-IT" err="1">
                <a:ea typeface="+mn-lt"/>
                <a:cs typeface="+mn-lt"/>
              </a:rPr>
              <a:t>difícil</a:t>
            </a:r>
            <a:r>
              <a:rPr lang="it-IT">
                <a:ea typeface="+mn-lt"/>
                <a:cs typeface="+mn-lt"/>
              </a:rPr>
              <a:t> y le gusta </a:t>
            </a:r>
            <a:r>
              <a:rPr lang="it-IT" err="1">
                <a:ea typeface="+mn-lt"/>
                <a:cs typeface="+mn-lt"/>
              </a:rPr>
              <a:t>decir</a:t>
            </a:r>
            <a:r>
              <a:rPr lang="it-IT">
                <a:ea typeface="+mn-lt"/>
                <a:cs typeface="+mn-lt"/>
              </a:rPr>
              <a:t> </a:t>
            </a:r>
            <a:r>
              <a:rPr lang="it-IT" err="1">
                <a:ea typeface="+mn-lt"/>
                <a:cs typeface="+mn-lt"/>
              </a:rPr>
              <a:t>que</a:t>
            </a:r>
            <a:r>
              <a:rPr lang="it-IT">
                <a:ea typeface="+mn-lt"/>
                <a:cs typeface="+mn-lt"/>
              </a:rPr>
              <a:t> </a:t>
            </a:r>
            <a:r>
              <a:rPr lang="it-IT" err="1">
                <a:ea typeface="+mn-lt"/>
                <a:cs typeface="+mn-lt"/>
              </a:rPr>
              <a:t>nació</a:t>
            </a:r>
            <a:r>
              <a:rPr lang="it-IT">
                <a:ea typeface="+mn-lt"/>
                <a:cs typeface="+mn-lt"/>
              </a:rPr>
              <a:t> en 1910, en la </a:t>
            </a:r>
            <a:r>
              <a:rPr lang="it-IT" err="1">
                <a:ea typeface="+mn-lt"/>
                <a:cs typeface="+mn-lt"/>
              </a:rPr>
              <a:t>revolución</a:t>
            </a:r>
            <a:r>
              <a:rPr lang="it-IT">
                <a:ea typeface="+mn-lt"/>
                <a:cs typeface="+mn-lt"/>
              </a:rPr>
              <a:t> </a:t>
            </a:r>
            <a:r>
              <a:rPr lang="it-IT" err="1">
                <a:ea typeface="+mn-lt"/>
                <a:cs typeface="+mn-lt"/>
              </a:rPr>
              <a:t>mexicana</a:t>
            </a:r>
            <a:r>
              <a:rPr lang="it-IT">
                <a:ea typeface="+mn-lt"/>
                <a:cs typeface="+mn-lt"/>
              </a:rPr>
              <a:t>. Tiene una </a:t>
            </a:r>
            <a:r>
              <a:rPr lang="it-IT" err="1">
                <a:ea typeface="+mn-lt"/>
                <a:cs typeface="+mn-lt"/>
              </a:rPr>
              <a:t>personalidad</a:t>
            </a:r>
            <a:r>
              <a:rPr lang="it-IT">
                <a:ea typeface="+mn-lt"/>
                <a:cs typeface="+mn-lt"/>
              </a:rPr>
              <a:t> </a:t>
            </a:r>
            <a:r>
              <a:rPr lang="it-IT" err="1">
                <a:ea typeface="+mn-lt"/>
                <a:cs typeface="+mn-lt"/>
              </a:rPr>
              <a:t>muy</a:t>
            </a:r>
            <a:r>
              <a:rPr lang="it-IT">
                <a:ea typeface="+mn-lt"/>
                <a:cs typeface="+mn-lt"/>
              </a:rPr>
              <a:t> </a:t>
            </a:r>
            <a:r>
              <a:rPr lang="it-IT" err="1">
                <a:ea typeface="+mn-lt"/>
                <a:cs typeface="+mn-lt"/>
              </a:rPr>
              <a:t>fuerte</a:t>
            </a:r>
            <a:r>
              <a:rPr lang="it-IT">
                <a:ea typeface="+mn-lt"/>
                <a:cs typeface="+mn-lt"/>
              </a:rPr>
              <a:t> y un </a:t>
            </a:r>
            <a:r>
              <a:rPr lang="it-IT" err="1">
                <a:ea typeface="+mn-lt"/>
                <a:cs typeface="+mn-lt"/>
              </a:rPr>
              <a:t>espíritu</a:t>
            </a:r>
            <a:r>
              <a:rPr lang="it-IT">
                <a:ea typeface="+mn-lt"/>
                <a:cs typeface="+mn-lt"/>
              </a:rPr>
              <a:t> </a:t>
            </a:r>
            <a:r>
              <a:rPr lang="it-IT" err="1">
                <a:ea typeface="+mn-lt"/>
                <a:cs typeface="+mn-lt"/>
              </a:rPr>
              <a:t>artístico</a:t>
            </a:r>
            <a:r>
              <a:rPr lang="it-IT">
                <a:ea typeface="+mn-lt"/>
                <a:cs typeface="+mn-lt"/>
              </a:rPr>
              <a:t> importante. Un </a:t>
            </a:r>
            <a:r>
              <a:rPr lang="it-IT" err="1">
                <a:ea typeface="+mn-lt"/>
                <a:cs typeface="+mn-lt"/>
              </a:rPr>
              <a:t>hecho</a:t>
            </a:r>
            <a:r>
              <a:rPr lang="it-IT">
                <a:ea typeface="+mn-lt"/>
                <a:cs typeface="+mn-lt"/>
              </a:rPr>
              <a:t> marca su </a:t>
            </a:r>
            <a:r>
              <a:rPr lang="it-IT" err="1">
                <a:ea typeface="+mn-lt"/>
                <a:cs typeface="+mn-lt"/>
              </a:rPr>
              <a:t>vida</a:t>
            </a:r>
            <a:r>
              <a:rPr lang="it-IT">
                <a:ea typeface="+mn-lt"/>
                <a:cs typeface="+mn-lt"/>
              </a:rPr>
              <a:t>: un </a:t>
            </a:r>
            <a:r>
              <a:rPr lang="it-IT" err="1">
                <a:ea typeface="+mn-lt"/>
                <a:cs typeface="+mn-lt"/>
              </a:rPr>
              <a:t>día</a:t>
            </a:r>
            <a:r>
              <a:rPr lang="it-IT">
                <a:ea typeface="+mn-lt"/>
                <a:cs typeface="+mn-lt"/>
              </a:rPr>
              <a:t> </a:t>
            </a:r>
            <a:r>
              <a:rPr lang="it-IT" err="1">
                <a:ea typeface="+mn-lt"/>
                <a:cs typeface="+mn-lt"/>
              </a:rPr>
              <a:t>después</a:t>
            </a:r>
            <a:r>
              <a:rPr lang="it-IT">
                <a:ea typeface="+mn-lt"/>
                <a:cs typeface="+mn-lt"/>
              </a:rPr>
              <a:t> de salir de la </a:t>
            </a:r>
            <a:r>
              <a:rPr lang="it-IT" err="1">
                <a:ea typeface="+mn-lt"/>
                <a:cs typeface="+mn-lt"/>
              </a:rPr>
              <a:t>escuela</a:t>
            </a:r>
            <a:r>
              <a:rPr lang="it-IT">
                <a:ea typeface="+mn-lt"/>
                <a:cs typeface="+mn-lt"/>
              </a:rPr>
              <a:t> tiene un accidente de </a:t>
            </a:r>
            <a:r>
              <a:rPr lang="it-IT" err="1">
                <a:ea typeface="+mn-lt"/>
                <a:cs typeface="+mn-lt"/>
              </a:rPr>
              <a:t>autobús</a:t>
            </a:r>
            <a:r>
              <a:rPr lang="it-IT">
                <a:ea typeface="+mn-lt"/>
                <a:cs typeface="+mn-lt"/>
              </a:rPr>
              <a:t> camino a casa. Las </a:t>
            </a:r>
            <a:r>
              <a:rPr lang="it-IT" err="1">
                <a:ea typeface="+mn-lt"/>
                <a:cs typeface="+mn-lt"/>
              </a:rPr>
              <a:t>consecuencias</a:t>
            </a:r>
            <a:r>
              <a:rPr lang="it-IT">
                <a:ea typeface="+mn-lt"/>
                <a:cs typeface="+mn-lt"/>
              </a:rPr>
              <a:t> son </a:t>
            </a:r>
            <a:r>
              <a:rPr lang="it-IT" err="1">
                <a:ea typeface="+mn-lt"/>
                <a:cs typeface="+mn-lt"/>
              </a:rPr>
              <a:t>muy</a:t>
            </a:r>
            <a:r>
              <a:rPr lang="it-IT">
                <a:ea typeface="+mn-lt"/>
                <a:cs typeface="+mn-lt"/>
              </a:rPr>
              <a:t> </a:t>
            </a:r>
            <a:r>
              <a:rPr lang="it-IT" err="1">
                <a:ea typeface="+mn-lt"/>
                <a:cs typeface="+mn-lt"/>
              </a:rPr>
              <a:t>severas</a:t>
            </a:r>
            <a:r>
              <a:rPr lang="it-IT">
                <a:ea typeface="+mn-lt"/>
                <a:cs typeface="+mn-lt"/>
              </a:rPr>
              <a:t> con </a:t>
            </a:r>
            <a:r>
              <a:rPr lang="it-IT" err="1">
                <a:ea typeface="+mn-lt"/>
                <a:cs typeface="+mn-lt"/>
              </a:rPr>
              <a:t>muchas</a:t>
            </a:r>
            <a:r>
              <a:rPr lang="it-IT">
                <a:ea typeface="+mn-lt"/>
                <a:cs typeface="+mn-lt"/>
              </a:rPr>
              <a:t> </a:t>
            </a:r>
            <a:r>
              <a:rPr lang="it-IT" err="1">
                <a:ea typeface="+mn-lt"/>
                <a:cs typeface="+mn-lt"/>
              </a:rPr>
              <a:t>fracturas</a:t>
            </a:r>
            <a:r>
              <a:rPr lang="it-IT">
                <a:ea typeface="+mn-lt"/>
                <a:cs typeface="+mn-lt"/>
              </a:rPr>
              <a:t> en su </a:t>
            </a:r>
            <a:r>
              <a:rPr lang="it-IT" err="1">
                <a:ea typeface="+mn-lt"/>
                <a:cs typeface="+mn-lt"/>
              </a:rPr>
              <a:t>cuerpo</a:t>
            </a:r>
            <a:r>
              <a:rPr lang="it-IT">
                <a:ea typeface="+mn-lt"/>
                <a:cs typeface="+mn-lt"/>
              </a:rPr>
              <a:t>, tiene </a:t>
            </a:r>
            <a:r>
              <a:rPr lang="it-IT" err="1">
                <a:ea typeface="+mn-lt"/>
                <a:cs typeface="+mn-lt"/>
              </a:rPr>
              <a:t>que</a:t>
            </a:r>
            <a:r>
              <a:rPr lang="it-IT">
                <a:ea typeface="+mn-lt"/>
                <a:cs typeface="+mn-lt"/>
              </a:rPr>
              <a:t> </a:t>
            </a:r>
            <a:r>
              <a:rPr lang="it-IT" err="1">
                <a:ea typeface="+mn-lt"/>
                <a:cs typeface="+mn-lt"/>
              </a:rPr>
              <a:t>quedarse</a:t>
            </a:r>
            <a:r>
              <a:rPr lang="it-IT">
                <a:ea typeface="+mn-lt"/>
                <a:cs typeface="+mn-lt"/>
              </a:rPr>
              <a:t> en la </a:t>
            </a:r>
            <a:r>
              <a:rPr lang="it-IT" err="1">
                <a:ea typeface="+mn-lt"/>
                <a:cs typeface="+mn-lt"/>
              </a:rPr>
              <a:t>cama</a:t>
            </a:r>
            <a:r>
              <a:rPr lang="it-IT">
                <a:ea typeface="+mn-lt"/>
                <a:cs typeface="+mn-lt"/>
              </a:rPr>
              <a:t> y le </a:t>
            </a:r>
            <a:r>
              <a:rPr lang="it-IT" err="1">
                <a:ea typeface="+mn-lt"/>
                <a:cs typeface="+mn-lt"/>
              </a:rPr>
              <a:t>dan</a:t>
            </a:r>
            <a:r>
              <a:rPr lang="it-IT">
                <a:ea typeface="+mn-lt"/>
                <a:cs typeface="+mn-lt"/>
              </a:rPr>
              <a:t> un </a:t>
            </a:r>
            <a:r>
              <a:rPr lang="it-IT" err="1">
                <a:ea typeface="+mn-lt"/>
                <a:cs typeface="+mn-lt"/>
              </a:rPr>
              <a:t>espejo</a:t>
            </a:r>
            <a:r>
              <a:rPr lang="it-IT">
                <a:ea typeface="+mn-lt"/>
                <a:cs typeface="+mn-lt"/>
              </a:rPr>
              <a:t>, </a:t>
            </a:r>
            <a:r>
              <a:rPr lang="it-IT" err="1">
                <a:ea typeface="+mn-lt"/>
                <a:cs typeface="+mn-lt"/>
              </a:rPr>
              <a:t>colocado</a:t>
            </a:r>
            <a:r>
              <a:rPr lang="it-IT">
                <a:ea typeface="+mn-lt"/>
                <a:cs typeface="+mn-lt"/>
              </a:rPr>
              <a:t> </a:t>
            </a:r>
            <a:r>
              <a:rPr lang="it-IT" err="1">
                <a:ea typeface="+mn-lt"/>
                <a:cs typeface="+mn-lt"/>
              </a:rPr>
              <a:t>sobre</a:t>
            </a:r>
            <a:r>
              <a:rPr lang="it-IT">
                <a:ea typeface="+mn-lt"/>
                <a:cs typeface="+mn-lt"/>
              </a:rPr>
              <a:t> </a:t>
            </a:r>
            <a:r>
              <a:rPr lang="it-IT" err="1">
                <a:ea typeface="+mn-lt"/>
                <a:cs typeface="+mn-lt"/>
              </a:rPr>
              <a:t>el</a:t>
            </a:r>
            <a:r>
              <a:rPr lang="it-IT">
                <a:ea typeface="+mn-lt"/>
                <a:cs typeface="+mn-lt"/>
              </a:rPr>
              <a:t> </a:t>
            </a:r>
            <a:r>
              <a:rPr lang="it-IT" err="1">
                <a:ea typeface="+mn-lt"/>
                <a:cs typeface="+mn-lt"/>
              </a:rPr>
              <a:t>siffitto</a:t>
            </a:r>
            <a:r>
              <a:rPr lang="it-IT">
                <a:ea typeface="+mn-lt"/>
                <a:cs typeface="+mn-lt"/>
              </a:rPr>
              <a:t>, para </a:t>
            </a:r>
            <a:r>
              <a:rPr lang="it-IT" err="1">
                <a:ea typeface="+mn-lt"/>
                <a:cs typeface="+mn-lt"/>
              </a:rPr>
              <a:t>autorretratos</a:t>
            </a:r>
            <a:r>
              <a:rPr lang="it-IT">
                <a:ea typeface="+mn-lt"/>
                <a:cs typeface="+mn-lt"/>
              </a:rPr>
              <a:t>. En este </a:t>
            </a:r>
            <a:r>
              <a:rPr lang="it-IT" err="1">
                <a:ea typeface="+mn-lt"/>
                <a:cs typeface="+mn-lt"/>
              </a:rPr>
              <a:t>período</a:t>
            </a:r>
            <a:r>
              <a:rPr lang="it-IT">
                <a:ea typeface="+mn-lt"/>
                <a:cs typeface="+mn-lt"/>
              </a:rPr>
              <a:t> lee </a:t>
            </a:r>
            <a:r>
              <a:rPr lang="it-IT" err="1">
                <a:ea typeface="+mn-lt"/>
                <a:cs typeface="+mn-lt"/>
              </a:rPr>
              <a:t>muchos</a:t>
            </a:r>
            <a:r>
              <a:rPr lang="it-IT">
                <a:ea typeface="+mn-lt"/>
                <a:cs typeface="+mn-lt"/>
              </a:rPr>
              <a:t> </a:t>
            </a:r>
            <a:r>
              <a:rPr lang="it-IT" err="1">
                <a:ea typeface="+mn-lt"/>
                <a:cs typeface="+mn-lt"/>
              </a:rPr>
              <a:t>libros</a:t>
            </a:r>
            <a:r>
              <a:rPr lang="it-IT">
                <a:ea typeface="+mn-lt"/>
                <a:cs typeface="+mn-lt"/>
              </a:rPr>
              <a:t> y se une al comunismo. </a:t>
            </a:r>
            <a:r>
              <a:rPr lang="it-IT" err="1">
                <a:ea typeface="+mn-lt"/>
                <a:cs typeface="+mn-lt"/>
              </a:rPr>
              <a:t>Conoce</a:t>
            </a:r>
            <a:r>
              <a:rPr lang="it-IT">
                <a:ea typeface="+mn-lt"/>
                <a:cs typeface="+mn-lt"/>
              </a:rPr>
              <a:t> a </a:t>
            </a:r>
            <a:r>
              <a:rPr lang="it-IT" err="1">
                <a:ea typeface="+mn-lt"/>
                <a:cs typeface="+mn-lt"/>
              </a:rPr>
              <a:t>diego</a:t>
            </a:r>
            <a:r>
              <a:rPr lang="it-IT">
                <a:ea typeface="+mn-lt"/>
                <a:cs typeface="+mn-lt"/>
              </a:rPr>
              <a:t> </a:t>
            </a:r>
            <a:r>
              <a:rPr lang="it-IT" err="1">
                <a:ea typeface="+mn-lt"/>
                <a:cs typeface="+mn-lt"/>
              </a:rPr>
              <a:t>rivera</a:t>
            </a:r>
            <a:r>
              <a:rPr lang="it-IT">
                <a:ea typeface="+mn-lt"/>
                <a:cs typeface="+mn-lt"/>
              </a:rPr>
              <a:t> y se </a:t>
            </a:r>
            <a:r>
              <a:rPr lang="it-IT" err="1">
                <a:ea typeface="+mn-lt"/>
                <a:cs typeface="+mn-lt"/>
              </a:rPr>
              <a:t>casan</a:t>
            </a:r>
            <a:r>
              <a:rPr lang="it-IT">
                <a:ea typeface="+mn-lt"/>
                <a:cs typeface="+mn-lt"/>
              </a:rPr>
              <a:t>, pero ella es </a:t>
            </a:r>
            <a:r>
              <a:rPr lang="it-IT" err="1">
                <a:ea typeface="+mn-lt"/>
                <a:cs typeface="+mn-lt"/>
              </a:rPr>
              <a:t>traicionada</a:t>
            </a:r>
            <a:r>
              <a:rPr lang="it-IT">
                <a:ea typeface="+mn-lt"/>
                <a:cs typeface="+mn-lt"/>
              </a:rPr>
              <a:t> </a:t>
            </a:r>
            <a:r>
              <a:rPr lang="it-IT" err="1">
                <a:ea typeface="+mn-lt"/>
                <a:cs typeface="+mn-lt"/>
              </a:rPr>
              <a:t>varias</a:t>
            </a:r>
            <a:r>
              <a:rPr lang="it-IT">
                <a:ea typeface="+mn-lt"/>
                <a:cs typeface="+mn-lt"/>
              </a:rPr>
              <a:t> </a:t>
            </a:r>
            <a:r>
              <a:rPr lang="it-IT" err="1">
                <a:ea typeface="+mn-lt"/>
                <a:cs typeface="+mn-lt"/>
              </a:rPr>
              <a:t>veces</a:t>
            </a:r>
            <a:r>
              <a:rPr lang="it-IT">
                <a:ea typeface="+mn-lt"/>
                <a:cs typeface="+mn-lt"/>
              </a:rPr>
              <a:t>. Se </a:t>
            </a:r>
            <a:r>
              <a:rPr lang="it-IT" err="1">
                <a:ea typeface="+mn-lt"/>
                <a:cs typeface="+mn-lt"/>
              </a:rPr>
              <a:t>divorcian</a:t>
            </a:r>
            <a:r>
              <a:rPr lang="it-IT">
                <a:ea typeface="+mn-lt"/>
                <a:cs typeface="+mn-lt"/>
              </a:rPr>
              <a:t> pero se </a:t>
            </a:r>
            <a:r>
              <a:rPr lang="it-IT" err="1">
                <a:ea typeface="+mn-lt"/>
                <a:cs typeface="+mn-lt"/>
              </a:rPr>
              <a:t>vuelven</a:t>
            </a:r>
            <a:r>
              <a:rPr lang="it-IT">
                <a:ea typeface="+mn-lt"/>
                <a:cs typeface="+mn-lt"/>
              </a:rPr>
              <a:t> a </a:t>
            </a:r>
            <a:r>
              <a:rPr lang="it-IT" err="1">
                <a:ea typeface="+mn-lt"/>
                <a:cs typeface="+mn-lt"/>
              </a:rPr>
              <a:t>casar</a:t>
            </a:r>
            <a:r>
              <a:rPr lang="it-IT">
                <a:ea typeface="+mn-lt"/>
                <a:cs typeface="+mn-lt"/>
              </a:rPr>
              <a:t> </a:t>
            </a:r>
            <a:r>
              <a:rPr lang="it-IT" err="1">
                <a:ea typeface="+mn-lt"/>
                <a:cs typeface="+mn-lt"/>
              </a:rPr>
              <a:t>años</a:t>
            </a:r>
            <a:r>
              <a:rPr lang="it-IT">
                <a:ea typeface="+mn-lt"/>
                <a:cs typeface="+mn-lt"/>
              </a:rPr>
              <a:t> </a:t>
            </a:r>
            <a:r>
              <a:rPr lang="it-IT" err="1">
                <a:ea typeface="+mn-lt"/>
                <a:cs typeface="+mn-lt"/>
              </a:rPr>
              <a:t>después</a:t>
            </a:r>
            <a:r>
              <a:rPr lang="it-IT">
                <a:ea typeface="+mn-lt"/>
                <a:cs typeface="+mn-lt"/>
              </a:rPr>
              <a:t> en san </a:t>
            </a:r>
            <a:r>
              <a:rPr lang="it-IT" err="1">
                <a:ea typeface="+mn-lt"/>
                <a:cs typeface="+mn-lt"/>
              </a:rPr>
              <a:t>francisco</a:t>
            </a:r>
            <a:r>
              <a:rPr lang="it-IT">
                <a:ea typeface="+mn-lt"/>
                <a:cs typeface="+mn-lt"/>
              </a:rPr>
              <a:t>. Frida </a:t>
            </a:r>
            <a:r>
              <a:rPr lang="it-IT" err="1">
                <a:ea typeface="+mn-lt"/>
                <a:cs typeface="+mn-lt"/>
              </a:rPr>
              <a:t>está</a:t>
            </a:r>
            <a:r>
              <a:rPr lang="it-IT">
                <a:ea typeface="+mn-lt"/>
                <a:cs typeface="+mn-lt"/>
              </a:rPr>
              <a:t> triste por no tener </a:t>
            </a:r>
            <a:r>
              <a:rPr lang="it-IT" err="1">
                <a:ea typeface="+mn-lt"/>
                <a:cs typeface="+mn-lt"/>
              </a:rPr>
              <a:t>hijos</a:t>
            </a:r>
            <a:r>
              <a:rPr lang="it-IT">
                <a:ea typeface="+mn-lt"/>
                <a:cs typeface="+mn-lt"/>
              </a:rPr>
              <a:t> y </a:t>
            </a:r>
            <a:r>
              <a:rPr lang="it-IT" err="1">
                <a:ea typeface="+mn-lt"/>
                <a:cs typeface="+mn-lt"/>
              </a:rPr>
              <a:t>muere</a:t>
            </a:r>
            <a:r>
              <a:rPr lang="it-IT">
                <a:ea typeface="+mn-lt"/>
                <a:cs typeface="+mn-lt"/>
              </a:rPr>
              <a:t> en 1954.</a:t>
            </a:r>
            <a:endParaRPr lang="it-IT"/>
          </a:p>
          <a:p>
            <a:pPr marL="0" indent="0">
              <a:buNone/>
            </a:pPr>
            <a:endParaRPr lang="it-IT">
              <a:cs typeface="Calibri" panose="020F0502020204030204"/>
            </a:endParaRPr>
          </a:p>
        </p:txBody>
      </p:sp>
      <p:pic>
        <p:nvPicPr>
          <p:cNvPr id="12" name="Immagine 12" descr="Immagine che contiene testo&#10;&#10;Descrizione generata automaticamente">
            <a:extLst>
              <a:ext uri="{FF2B5EF4-FFF2-40B4-BE49-F238E27FC236}">
                <a16:creationId xmlns:a16="http://schemas.microsoft.com/office/drawing/2014/main" id="{C9259EA8-F573-4562-8123-E4DBD11B7924}"/>
              </a:ext>
            </a:extLst>
          </p:cNvPr>
          <p:cNvPicPr>
            <a:picLocks noGrp="1" noChangeAspect="1"/>
          </p:cNvPicPr>
          <p:nvPr>
            <p:ph sz="half" idx="2"/>
          </p:nvPr>
        </p:nvPicPr>
        <p:blipFill rotWithShape="1">
          <a:blip r:embed="rId2"/>
          <a:srcRect l="2228" r="8914" b="2328"/>
          <a:stretch/>
        </p:blipFill>
        <p:spPr>
          <a:xfrm>
            <a:off x="135297" y="1936939"/>
            <a:ext cx="5330748" cy="3230813"/>
          </a:xfrm>
        </p:spPr>
      </p:pic>
    </p:spTree>
    <p:extLst>
      <p:ext uri="{BB962C8B-B14F-4D97-AF65-F5344CB8AC3E}">
        <p14:creationId xmlns:p14="http://schemas.microsoft.com/office/powerpoint/2010/main" val="3107396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0EEE77-3386-4EF2-A606-E6DD8F66272C}"/>
              </a:ext>
            </a:extLst>
          </p:cNvPr>
          <p:cNvSpPr>
            <a:spLocks noGrp="1"/>
          </p:cNvSpPr>
          <p:nvPr>
            <p:ph type="title"/>
          </p:nvPr>
        </p:nvSpPr>
        <p:spPr/>
        <p:txBody>
          <a:bodyPr/>
          <a:lstStyle/>
          <a:p>
            <a:r>
              <a:rPr lang="it-IT" b="1">
                <a:cs typeface="Calibri Light"/>
              </a:rPr>
              <a:t>Rita Levi-Montalcini</a:t>
            </a:r>
            <a:endParaRPr lang="it-IT"/>
          </a:p>
        </p:txBody>
      </p:sp>
      <p:pic>
        <p:nvPicPr>
          <p:cNvPr id="3" name="Immagine 6" descr="Immagine che contiene testo&#10;&#10;Descrizione generata automaticamente">
            <a:extLst>
              <a:ext uri="{FF2B5EF4-FFF2-40B4-BE49-F238E27FC236}">
                <a16:creationId xmlns:a16="http://schemas.microsoft.com/office/drawing/2014/main" id="{A574231B-BF1A-4275-B6D7-94575FB6F516}"/>
              </a:ext>
            </a:extLst>
          </p:cNvPr>
          <p:cNvPicPr>
            <a:picLocks noGrp="1" noChangeAspect="1"/>
          </p:cNvPicPr>
          <p:nvPr>
            <p:ph sz="half" idx="2"/>
          </p:nvPr>
        </p:nvPicPr>
        <p:blipFill>
          <a:blip r:embed="rId2"/>
          <a:stretch>
            <a:fillRect/>
          </a:stretch>
        </p:blipFill>
        <p:spPr>
          <a:xfrm>
            <a:off x="1154714" y="2016245"/>
            <a:ext cx="3535896" cy="4561606"/>
          </a:xfrm>
        </p:spPr>
      </p:pic>
      <p:sp>
        <p:nvSpPr>
          <p:cNvPr id="5" name="Segnaposto testo 4">
            <a:extLst>
              <a:ext uri="{FF2B5EF4-FFF2-40B4-BE49-F238E27FC236}">
                <a16:creationId xmlns:a16="http://schemas.microsoft.com/office/drawing/2014/main" id="{D9371AE5-8719-4844-AD08-51A58BA4ADEF}"/>
              </a:ext>
            </a:extLst>
          </p:cNvPr>
          <p:cNvSpPr>
            <a:spLocks noGrp="1"/>
          </p:cNvSpPr>
          <p:nvPr>
            <p:ph type="body" sz="quarter" idx="3"/>
          </p:nvPr>
        </p:nvSpPr>
        <p:spPr>
          <a:xfrm>
            <a:off x="9953445" y="6037503"/>
            <a:ext cx="2235830" cy="823912"/>
          </a:xfrm>
        </p:spPr>
        <p:txBody>
          <a:bodyPr>
            <a:normAutofit/>
          </a:bodyPr>
          <a:lstStyle/>
          <a:p>
            <a:r>
              <a:rPr lang="it-IT" sz="2800" b="0" i="1" dirty="0">
                <a:cs typeface="Calibri"/>
              </a:rPr>
              <a:t>Sara </a:t>
            </a:r>
            <a:endParaRPr lang="it-IT" sz="2800" i="1">
              <a:cs typeface="Calibri"/>
            </a:endParaRPr>
          </a:p>
        </p:txBody>
      </p:sp>
      <p:sp>
        <p:nvSpPr>
          <p:cNvPr id="6" name="Segnaposto contenuto 5">
            <a:extLst>
              <a:ext uri="{FF2B5EF4-FFF2-40B4-BE49-F238E27FC236}">
                <a16:creationId xmlns:a16="http://schemas.microsoft.com/office/drawing/2014/main" id="{101A5EA1-135D-442A-B3DD-ED9AD2AA4AD0}"/>
              </a:ext>
            </a:extLst>
          </p:cNvPr>
          <p:cNvSpPr>
            <a:spLocks noGrp="1"/>
          </p:cNvSpPr>
          <p:nvPr>
            <p:ph sz="quarter" idx="4"/>
          </p:nvPr>
        </p:nvSpPr>
        <p:spPr>
          <a:xfrm>
            <a:off x="5309560" y="2016244"/>
            <a:ext cx="6879714" cy="3684588"/>
          </a:xfrm>
        </p:spPr>
        <p:txBody>
          <a:bodyPr vert="horz" lIns="91440" tIns="45720" rIns="91440" bIns="45720" rtlCol="0" anchor="t">
            <a:noAutofit/>
          </a:bodyPr>
          <a:lstStyle/>
          <a:p>
            <a:pPr marL="0" indent="0">
              <a:buNone/>
            </a:pPr>
            <a:r>
              <a:rPr lang="it-IT" sz="2000">
                <a:ea typeface="+mn-lt"/>
                <a:cs typeface="+mn-lt"/>
              </a:rPr>
              <a:t>Rita Levi-Montalcini </a:t>
            </a:r>
            <a:r>
              <a:rPr lang="it-IT" sz="2000" err="1">
                <a:ea typeface="+mn-lt"/>
                <a:cs typeface="+mn-lt"/>
              </a:rPr>
              <a:t>nació</a:t>
            </a:r>
            <a:r>
              <a:rPr lang="it-IT" sz="2000">
                <a:ea typeface="+mn-lt"/>
                <a:cs typeface="+mn-lt"/>
              </a:rPr>
              <a:t> </a:t>
            </a:r>
            <a:r>
              <a:rPr lang="it-IT" sz="2000" err="1">
                <a:ea typeface="+mn-lt"/>
                <a:cs typeface="+mn-lt"/>
              </a:rPr>
              <a:t>el</a:t>
            </a:r>
            <a:r>
              <a:rPr lang="it-IT" sz="2000">
                <a:ea typeface="+mn-lt"/>
                <a:cs typeface="+mn-lt"/>
              </a:rPr>
              <a:t> 22 de </a:t>
            </a:r>
            <a:r>
              <a:rPr lang="it-IT" sz="2000" err="1">
                <a:ea typeface="+mn-lt"/>
                <a:cs typeface="+mn-lt"/>
              </a:rPr>
              <a:t>abril</a:t>
            </a:r>
            <a:r>
              <a:rPr lang="it-IT" sz="2000">
                <a:ea typeface="+mn-lt"/>
                <a:cs typeface="+mn-lt"/>
              </a:rPr>
              <a:t> de 1909. </a:t>
            </a:r>
            <a:r>
              <a:rPr lang="it-IT" sz="2000" err="1">
                <a:ea typeface="+mn-lt"/>
                <a:cs typeface="+mn-lt"/>
              </a:rPr>
              <a:t>Cuando</a:t>
            </a:r>
            <a:r>
              <a:rPr lang="it-IT" sz="2000">
                <a:ea typeface="+mn-lt"/>
                <a:cs typeface="+mn-lt"/>
              </a:rPr>
              <a:t> la </a:t>
            </a:r>
            <a:r>
              <a:rPr lang="it-IT" sz="2000" err="1">
                <a:ea typeface="+mn-lt"/>
                <a:cs typeface="+mn-lt"/>
              </a:rPr>
              <a:t>niñera</a:t>
            </a:r>
            <a:r>
              <a:rPr lang="it-IT" sz="2000">
                <a:ea typeface="+mn-lt"/>
                <a:cs typeface="+mn-lt"/>
              </a:rPr>
              <a:t> de Rita </a:t>
            </a:r>
            <a:r>
              <a:rPr lang="it-IT" sz="2000" err="1">
                <a:ea typeface="+mn-lt"/>
                <a:cs typeface="+mn-lt"/>
              </a:rPr>
              <a:t>muere</a:t>
            </a:r>
            <a:r>
              <a:rPr lang="it-IT" sz="2000">
                <a:ea typeface="+mn-lt"/>
                <a:cs typeface="+mn-lt"/>
              </a:rPr>
              <a:t> de </a:t>
            </a:r>
            <a:r>
              <a:rPr lang="it-IT" sz="2000" err="1">
                <a:ea typeface="+mn-lt"/>
                <a:cs typeface="+mn-lt"/>
              </a:rPr>
              <a:t>cáncer</a:t>
            </a:r>
            <a:r>
              <a:rPr lang="it-IT" sz="2000">
                <a:ea typeface="+mn-lt"/>
                <a:cs typeface="+mn-lt"/>
              </a:rPr>
              <a:t>, Rita decide </a:t>
            </a:r>
            <a:r>
              <a:rPr lang="it-IT" sz="2000" err="1">
                <a:ea typeface="+mn-lt"/>
                <a:cs typeface="+mn-lt"/>
              </a:rPr>
              <a:t>convertirse</a:t>
            </a:r>
            <a:r>
              <a:rPr lang="it-IT" sz="2000">
                <a:ea typeface="+mn-lt"/>
                <a:cs typeface="+mn-lt"/>
              </a:rPr>
              <a:t> en </a:t>
            </a:r>
            <a:r>
              <a:rPr lang="it-IT" sz="2000" err="1">
                <a:ea typeface="+mn-lt"/>
                <a:cs typeface="+mn-lt"/>
              </a:rPr>
              <a:t>médico</a:t>
            </a:r>
            <a:r>
              <a:rPr lang="it-IT" sz="2000">
                <a:ea typeface="+mn-lt"/>
                <a:cs typeface="+mn-lt"/>
              </a:rPr>
              <a:t>. </a:t>
            </a:r>
            <a:r>
              <a:rPr lang="it-IT" sz="2000" err="1">
                <a:ea typeface="+mn-lt"/>
                <a:cs typeface="+mn-lt"/>
              </a:rPr>
              <a:t>Después</a:t>
            </a:r>
            <a:r>
              <a:rPr lang="it-IT" sz="2000">
                <a:ea typeface="+mn-lt"/>
                <a:cs typeface="+mn-lt"/>
              </a:rPr>
              <a:t> de </a:t>
            </a:r>
            <a:r>
              <a:rPr lang="it-IT" sz="2000" err="1">
                <a:ea typeface="+mn-lt"/>
                <a:cs typeface="+mn-lt"/>
              </a:rPr>
              <a:t>graduarse</a:t>
            </a:r>
            <a:r>
              <a:rPr lang="it-IT" sz="2000">
                <a:ea typeface="+mn-lt"/>
                <a:cs typeface="+mn-lt"/>
              </a:rPr>
              <a:t>, Rita </a:t>
            </a:r>
            <a:r>
              <a:rPr lang="it-IT" sz="2000" err="1">
                <a:ea typeface="+mn-lt"/>
                <a:cs typeface="+mn-lt"/>
              </a:rPr>
              <a:t>trabaja</a:t>
            </a:r>
            <a:r>
              <a:rPr lang="it-IT" sz="2000">
                <a:ea typeface="+mn-lt"/>
                <a:cs typeface="+mn-lt"/>
              </a:rPr>
              <a:t> con su </a:t>
            </a:r>
            <a:r>
              <a:rPr lang="it-IT" sz="2000" err="1">
                <a:ea typeface="+mn-lt"/>
                <a:cs typeface="+mn-lt"/>
              </a:rPr>
              <a:t>profesor</a:t>
            </a:r>
            <a:r>
              <a:rPr lang="it-IT" sz="2000">
                <a:ea typeface="+mn-lt"/>
                <a:cs typeface="+mn-lt"/>
              </a:rPr>
              <a:t>. </a:t>
            </a:r>
            <a:r>
              <a:rPr lang="it-IT" sz="2000" err="1">
                <a:ea typeface="+mn-lt"/>
                <a:cs typeface="+mn-lt"/>
              </a:rPr>
              <a:t>Cuando</a:t>
            </a:r>
            <a:r>
              <a:rPr lang="it-IT" sz="2000">
                <a:ea typeface="+mn-lt"/>
                <a:cs typeface="+mn-lt"/>
              </a:rPr>
              <a:t> </a:t>
            </a:r>
            <a:r>
              <a:rPr lang="it-IT" sz="2000" err="1">
                <a:ea typeface="+mn-lt"/>
                <a:cs typeface="+mn-lt"/>
              </a:rPr>
              <a:t>hacen</a:t>
            </a:r>
            <a:r>
              <a:rPr lang="it-IT" sz="2000">
                <a:ea typeface="+mn-lt"/>
                <a:cs typeface="+mn-lt"/>
              </a:rPr>
              <a:t> una </a:t>
            </a:r>
            <a:r>
              <a:rPr lang="it-IT" sz="2000" err="1">
                <a:ea typeface="+mn-lt"/>
                <a:cs typeface="+mn-lt"/>
              </a:rPr>
              <a:t>investigación</a:t>
            </a:r>
            <a:r>
              <a:rPr lang="it-IT" sz="2000">
                <a:ea typeface="+mn-lt"/>
                <a:cs typeface="+mn-lt"/>
              </a:rPr>
              <a:t> </a:t>
            </a:r>
            <a:r>
              <a:rPr lang="it-IT" sz="2000" err="1">
                <a:ea typeface="+mn-lt"/>
                <a:cs typeface="+mn-lt"/>
              </a:rPr>
              <a:t>muy</a:t>
            </a:r>
            <a:r>
              <a:rPr lang="it-IT" sz="2000">
                <a:ea typeface="+mn-lt"/>
                <a:cs typeface="+mn-lt"/>
              </a:rPr>
              <a:t> importante, un </a:t>
            </a:r>
            <a:r>
              <a:rPr lang="it-IT" sz="2000" err="1">
                <a:ea typeface="+mn-lt"/>
                <a:cs typeface="+mn-lt"/>
              </a:rPr>
              <a:t>dictador</a:t>
            </a:r>
            <a:r>
              <a:rPr lang="it-IT" sz="2000">
                <a:ea typeface="+mn-lt"/>
                <a:cs typeface="+mn-lt"/>
              </a:rPr>
              <a:t>, Hitler, </a:t>
            </a:r>
            <a:r>
              <a:rPr lang="it-IT" sz="2000" err="1">
                <a:ea typeface="+mn-lt"/>
                <a:cs typeface="+mn-lt"/>
              </a:rPr>
              <a:t>aprueba</a:t>
            </a:r>
            <a:r>
              <a:rPr lang="it-IT" sz="2000">
                <a:ea typeface="+mn-lt"/>
                <a:cs typeface="+mn-lt"/>
              </a:rPr>
              <a:t> una </a:t>
            </a:r>
            <a:r>
              <a:rPr lang="it-IT" sz="2000" err="1">
                <a:ea typeface="+mn-lt"/>
                <a:cs typeface="+mn-lt"/>
              </a:rPr>
              <a:t>ley</a:t>
            </a:r>
            <a:r>
              <a:rPr lang="it-IT" sz="2000">
                <a:ea typeface="+mn-lt"/>
                <a:cs typeface="+mn-lt"/>
              </a:rPr>
              <a:t> </a:t>
            </a:r>
            <a:r>
              <a:rPr lang="it-IT" sz="2000" err="1">
                <a:ea typeface="+mn-lt"/>
                <a:cs typeface="+mn-lt"/>
              </a:rPr>
              <a:t>que</a:t>
            </a:r>
            <a:r>
              <a:rPr lang="it-IT" sz="2000">
                <a:ea typeface="+mn-lt"/>
                <a:cs typeface="+mn-lt"/>
              </a:rPr>
              <a:t> </a:t>
            </a:r>
            <a:r>
              <a:rPr lang="it-IT" sz="2000" err="1">
                <a:ea typeface="+mn-lt"/>
                <a:cs typeface="+mn-lt"/>
              </a:rPr>
              <a:t>prohíbe</a:t>
            </a:r>
            <a:r>
              <a:rPr lang="it-IT" sz="2000">
                <a:ea typeface="+mn-lt"/>
                <a:cs typeface="+mn-lt"/>
              </a:rPr>
              <a:t> a </a:t>
            </a:r>
            <a:r>
              <a:rPr lang="it-IT" sz="2000" err="1">
                <a:ea typeface="+mn-lt"/>
                <a:cs typeface="+mn-lt"/>
              </a:rPr>
              <a:t>los</a:t>
            </a:r>
            <a:r>
              <a:rPr lang="it-IT" sz="2000">
                <a:ea typeface="+mn-lt"/>
                <a:cs typeface="+mn-lt"/>
              </a:rPr>
              <a:t> </a:t>
            </a:r>
            <a:r>
              <a:rPr lang="it-IT" sz="2000" err="1">
                <a:ea typeface="+mn-lt"/>
                <a:cs typeface="+mn-lt"/>
              </a:rPr>
              <a:t>judíos</a:t>
            </a:r>
            <a:r>
              <a:rPr lang="it-IT" sz="2000">
                <a:ea typeface="+mn-lt"/>
                <a:cs typeface="+mn-lt"/>
              </a:rPr>
              <a:t> </a:t>
            </a:r>
            <a:r>
              <a:rPr lang="it-IT" sz="2000" err="1">
                <a:ea typeface="+mn-lt"/>
                <a:cs typeface="+mn-lt"/>
              </a:rPr>
              <a:t>trabajar</a:t>
            </a:r>
            <a:r>
              <a:rPr lang="it-IT" sz="2000">
                <a:ea typeface="+mn-lt"/>
                <a:cs typeface="+mn-lt"/>
              </a:rPr>
              <a:t> en </a:t>
            </a:r>
            <a:r>
              <a:rPr lang="it-IT" sz="2000" err="1">
                <a:ea typeface="+mn-lt"/>
                <a:cs typeface="+mn-lt"/>
              </a:rPr>
              <a:t>universidades</a:t>
            </a:r>
            <a:r>
              <a:rPr lang="it-IT" sz="2000">
                <a:ea typeface="+mn-lt"/>
                <a:cs typeface="+mn-lt"/>
              </a:rPr>
              <a:t>. Rita </a:t>
            </a:r>
            <a:r>
              <a:rPr lang="it-IT" sz="2000" err="1">
                <a:ea typeface="+mn-lt"/>
                <a:cs typeface="+mn-lt"/>
              </a:rPr>
              <a:t>huye</a:t>
            </a:r>
            <a:r>
              <a:rPr lang="it-IT" sz="2000">
                <a:ea typeface="+mn-lt"/>
                <a:cs typeface="+mn-lt"/>
              </a:rPr>
              <a:t> a </a:t>
            </a:r>
            <a:r>
              <a:rPr lang="it-IT" sz="2000" err="1">
                <a:ea typeface="+mn-lt"/>
                <a:cs typeface="+mn-lt"/>
              </a:rPr>
              <a:t>Bélgica</a:t>
            </a:r>
            <a:r>
              <a:rPr lang="it-IT" sz="2000">
                <a:ea typeface="+mn-lt"/>
                <a:cs typeface="+mn-lt"/>
              </a:rPr>
              <a:t> con su maestra, </a:t>
            </a:r>
            <a:r>
              <a:rPr lang="it-IT" sz="2000" err="1">
                <a:ea typeface="+mn-lt"/>
                <a:cs typeface="+mn-lt"/>
              </a:rPr>
              <a:t>también</a:t>
            </a:r>
            <a:r>
              <a:rPr lang="it-IT" sz="2000">
                <a:ea typeface="+mn-lt"/>
                <a:cs typeface="+mn-lt"/>
              </a:rPr>
              <a:t> </a:t>
            </a:r>
            <a:r>
              <a:rPr lang="it-IT" sz="2000" err="1">
                <a:ea typeface="+mn-lt"/>
                <a:cs typeface="+mn-lt"/>
              </a:rPr>
              <a:t>judía</a:t>
            </a:r>
            <a:r>
              <a:rPr lang="it-IT" sz="2000">
                <a:ea typeface="+mn-lt"/>
                <a:cs typeface="+mn-lt"/>
              </a:rPr>
              <a:t>. </a:t>
            </a:r>
            <a:r>
              <a:rPr lang="it-IT" sz="2000" err="1">
                <a:ea typeface="+mn-lt"/>
                <a:cs typeface="+mn-lt"/>
              </a:rPr>
              <a:t>Cuando</a:t>
            </a:r>
            <a:r>
              <a:rPr lang="it-IT" sz="2000">
                <a:ea typeface="+mn-lt"/>
                <a:cs typeface="+mn-lt"/>
              </a:rPr>
              <a:t> </a:t>
            </a:r>
            <a:r>
              <a:rPr lang="it-IT" sz="2000" err="1">
                <a:ea typeface="+mn-lt"/>
                <a:cs typeface="+mn-lt"/>
              </a:rPr>
              <a:t>los</a:t>
            </a:r>
            <a:r>
              <a:rPr lang="it-IT" sz="2000">
                <a:ea typeface="+mn-lt"/>
                <a:cs typeface="+mn-lt"/>
              </a:rPr>
              <a:t> </a:t>
            </a:r>
            <a:r>
              <a:rPr lang="it-IT" sz="2000" err="1">
                <a:ea typeface="+mn-lt"/>
                <a:cs typeface="+mn-lt"/>
              </a:rPr>
              <a:t>nazis</a:t>
            </a:r>
            <a:r>
              <a:rPr lang="it-IT" sz="2000">
                <a:ea typeface="+mn-lt"/>
                <a:cs typeface="+mn-lt"/>
              </a:rPr>
              <a:t> </a:t>
            </a:r>
            <a:r>
              <a:rPr lang="it-IT" sz="2000" err="1">
                <a:ea typeface="+mn-lt"/>
                <a:cs typeface="+mn-lt"/>
              </a:rPr>
              <a:t>invaden</a:t>
            </a:r>
            <a:r>
              <a:rPr lang="it-IT" sz="2000">
                <a:ea typeface="+mn-lt"/>
                <a:cs typeface="+mn-lt"/>
              </a:rPr>
              <a:t> </a:t>
            </a:r>
            <a:r>
              <a:rPr lang="it-IT" sz="2000" err="1">
                <a:ea typeface="+mn-lt"/>
                <a:cs typeface="+mn-lt"/>
              </a:rPr>
              <a:t>Bélgica</a:t>
            </a:r>
            <a:r>
              <a:rPr lang="it-IT" sz="2000">
                <a:ea typeface="+mn-lt"/>
                <a:cs typeface="+mn-lt"/>
              </a:rPr>
              <a:t>, Rita </a:t>
            </a:r>
            <a:r>
              <a:rPr lang="it-IT" sz="2000" err="1">
                <a:ea typeface="+mn-lt"/>
                <a:cs typeface="+mn-lt"/>
              </a:rPr>
              <a:t>vuelve</a:t>
            </a:r>
            <a:r>
              <a:rPr lang="it-IT" sz="2000">
                <a:ea typeface="+mn-lt"/>
                <a:cs typeface="+mn-lt"/>
              </a:rPr>
              <a:t> a </a:t>
            </a:r>
            <a:r>
              <a:rPr lang="it-IT" sz="2000" err="1">
                <a:ea typeface="+mn-lt"/>
                <a:cs typeface="+mn-lt"/>
              </a:rPr>
              <a:t>escapar</a:t>
            </a:r>
            <a:r>
              <a:rPr lang="it-IT" sz="2000">
                <a:ea typeface="+mn-lt"/>
                <a:cs typeface="+mn-lt"/>
              </a:rPr>
              <a:t> y </a:t>
            </a:r>
            <a:r>
              <a:rPr lang="it-IT" sz="2000" err="1">
                <a:ea typeface="+mn-lt"/>
                <a:cs typeface="+mn-lt"/>
              </a:rPr>
              <a:t>regresa</a:t>
            </a:r>
            <a:r>
              <a:rPr lang="it-IT" sz="2000">
                <a:ea typeface="+mn-lt"/>
                <a:cs typeface="+mn-lt"/>
              </a:rPr>
              <a:t> a Italia.</a:t>
            </a:r>
            <a:br>
              <a:rPr lang="it-IT" sz="2000">
                <a:ea typeface="+mn-lt"/>
                <a:cs typeface="+mn-lt"/>
              </a:rPr>
            </a:br>
            <a:r>
              <a:rPr lang="it-IT" sz="2000">
                <a:ea typeface="+mn-lt"/>
                <a:cs typeface="+mn-lt"/>
              </a:rPr>
              <a:t>Rita no se </a:t>
            </a:r>
            <a:r>
              <a:rPr lang="it-IT" sz="2000" err="1">
                <a:ea typeface="+mn-lt"/>
                <a:cs typeface="+mn-lt"/>
              </a:rPr>
              <a:t>rinde</a:t>
            </a:r>
            <a:r>
              <a:rPr lang="it-IT" sz="2000">
                <a:ea typeface="+mn-lt"/>
                <a:cs typeface="+mn-lt"/>
              </a:rPr>
              <a:t> y </a:t>
            </a:r>
            <a:r>
              <a:rPr lang="it-IT" sz="2000" err="1">
                <a:ea typeface="+mn-lt"/>
                <a:cs typeface="+mn-lt"/>
              </a:rPr>
              <a:t>convierte</a:t>
            </a:r>
            <a:r>
              <a:rPr lang="it-IT" sz="2000">
                <a:ea typeface="+mn-lt"/>
                <a:cs typeface="+mn-lt"/>
              </a:rPr>
              <a:t> su </a:t>
            </a:r>
            <a:r>
              <a:rPr lang="it-IT" sz="2000" err="1">
                <a:ea typeface="+mn-lt"/>
                <a:cs typeface="+mn-lt"/>
              </a:rPr>
              <a:t>habitación</a:t>
            </a:r>
            <a:r>
              <a:rPr lang="it-IT" sz="2000">
                <a:ea typeface="+mn-lt"/>
                <a:cs typeface="+mn-lt"/>
              </a:rPr>
              <a:t> en un </a:t>
            </a:r>
            <a:r>
              <a:rPr lang="it-IT" sz="2000" err="1">
                <a:ea typeface="+mn-lt"/>
                <a:cs typeface="+mn-lt"/>
              </a:rPr>
              <a:t>pequeño</a:t>
            </a:r>
            <a:r>
              <a:rPr lang="it-IT" sz="2000">
                <a:ea typeface="+mn-lt"/>
                <a:cs typeface="+mn-lt"/>
              </a:rPr>
              <a:t> centro de </a:t>
            </a:r>
            <a:r>
              <a:rPr lang="it-IT" sz="2000" err="1">
                <a:ea typeface="+mn-lt"/>
                <a:cs typeface="+mn-lt"/>
              </a:rPr>
              <a:t>investigación</a:t>
            </a:r>
            <a:r>
              <a:rPr lang="it-IT" sz="2000">
                <a:ea typeface="+mn-lt"/>
                <a:cs typeface="+mn-lt"/>
              </a:rPr>
              <a:t>. </a:t>
            </a:r>
            <a:r>
              <a:rPr lang="it-IT" sz="2000" err="1">
                <a:ea typeface="+mn-lt"/>
                <a:cs typeface="+mn-lt"/>
              </a:rPr>
              <a:t>Cuando</a:t>
            </a:r>
            <a:r>
              <a:rPr lang="it-IT" sz="2000">
                <a:ea typeface="+mn-lt"/>
                <a:cs typeface="+mn-lt"/>
              </a:rPr>
              <a:t> su </a:t>
            </a:r>
            <a:r>
              <a:rPr lang="it-IT" sz="2000" err="1">
                <a:ea typeface="+mn-lt"/>
                <a:cs typeface="+mn-lt"/>
              </a:rPr>
              <a:t>ciudad</a:t>
            </a:r>
            <a:r>
              <a:rPr lang="it-IT" sz="2000">
                <a:ea typeface="+mn-lt"/>
                <a:cs typeface="+mn-lt"/>
              </a:rPr>
              <a:t> es </a:t>
            </a:r>
            <a:r>
              <a:rPr lang="it-IT" sz="2000" err="1">
                <a:ea typeface="+mn-lt"/>
                <a:cs typeface="+mn-lt"/>
              </a:rPr>
              <a:t>bombardeada</a:t>
            </a:r>
            <a:r>
              <a:rPr lang="it-IT" sz="2000">
                <a:ea typeface="+mn-lt"/>
                <a:cs typeface="+mn-lt"/>
              </a:rPr>
              <a:t>, Rita </a:t>
            </a:r>
            <a:r>
              <a:rPr lang="it-IT" sz="2000" err="1">
                <a:ea typeface="+mn-lt"/>
                <a:cs typeface="+mn-lt"/>
              </a:rPr>
              <a:t>vuelve</a:t>
            </a:r>
            <a:r>
              <a:rPr lang="it-IT" sz="2000">
                <a:ea typeface="+mn-lt"/>
                <a:cs typeface="+mn-lt"/>
              </a:rPr>
              <a:t> a </a:t>
            </a:r>
            <a:r>
              <a:rPr lang="it-IT" sz="2000" err="1">
                <a:ea typeface="+mn-lt"/>
                <a:cs typeface="+mn-lt"/>
              </a:rPr>
              <a:t>escapar</a:t>
            </a:r>
            <a:r>
              <a:rPr lang="it-IT" sz="2000">
                <a:ea typeface="+mn-lt"/>
                <a:cs typeface="+mn-lt"/>
              </a:rPr>
              <a:t>. A pesar de esto, Rita </a:t>
            </a:r>
            <a:r>
              <a:rPr lang="it-IT" sz="2000" err="1">
                <a:ea typeface="+mn-lt"/>
                <a:cs typeface="+mn-lt"/>
              </a:rPr>
              <a:t>sigue</a:t>
            </a:r>
            <a:r>
              <a:rPr lang="it-IT" sz="2000">
                <a:ea typeface="+mn-lt"/>
                <a:cs typeface="+mn-lt"/>
              </a:rPr>
              <a:t> </a:t>
            </a:r>
            <a:r>
              <a:rPr lang="it-IT" sz="2000" err="1">
                <a:ea typeface="+mn-lt"/>
                <a:cs typeface="+mn-lt"/>
              </a:rPr>
              <a:t>trabajando</a:t>
            </a:r>
            <a:r>
              <a:rPr lang="it-IT" sz="2000">
                <a:ea typeface="+mn-lt"/>
                <a:cs typeface="+mn-lt"/>
              </a:rPr>
              <a:t> y </a:t>
            </a:r>
            <a:r>
              <a:rPr lang="it-IT" sz="2000" err="1">
                <a:ea typeface="+mn-lt"/>
                <a:cs typeface="+mn-lt"/>
              </a:rPr>
              <a:t>recibió</a:t>
            </a:r>
            <a:r>
              <a:rPr lang="it-IT" sz="2000">
                <a:ea typeface="+mn-lt"/>
                <a:cs typeface="+mn-lt"/>
              </a:rPr>
              <a:t> </a:t>
            </a:r>
            <a:r>
              <a:rPr lang="it-IT" sz="2000" err="1">
                <a:ea typeface="+mn-lt"/>
                <a:cs typeface="+mn-lt"/>
              </a:rPr>
              <a:t>el</a:t>
            </a:r>
            <a:r>
              <a:rPr lang="it-IT" sz="2000">
                <a:ea typeface="+mn-lt"/>
                <a:cs typeface="+mn-lt"/>
              </a:rPr>
              <a:t> Premio Nobel de Medicina. Rita </a:t>
            </a:r>
            <a:r>
              <a:rPr lang="it-IT" sz="2000" err="1">
                <a:ea typeface="+mn-lt"/>
                <a:cs typeface="+mn-lt"/>
              </a:rPr>
              <a:t>murió</a:t>
            </a:r>
            <a:r>
              <a:rPr lang="it-IT" sz="2000">
                <a:ea typeface="+mn-lt"/>
                <a:cs typeface="+mn-lt"/>
              </a:rPr>
              <a:t> </a:t>
            </a:r>
            <a:r>
              <a:rPr lang="it-IT" sz="2000" err="1">
                <a:ea typeface="+mn-lt"/>
                <a:cs typeface="+mn-lt"/>
              </a:rPr>
              <a:t>el</a:t>
            </a:r>
            <a:r>
              <a:rPr lang="it-IT" sz="2000">
                <a:ea typeface="+mn-lt"/>
                <a:cs typeface="+mn-lt"/>
              </a:rPr>
              <a:t> 30 de </a:t>
            </a:r>
            <a:r>
              <a:rPr lang="it-IT" sz="2000" err="1">
                <a:ea typeface="+mn-lt"/>
                <a:cs typeface="+mn-lt"/>
              </a:rPr>
              <a:t>diciembre</a:t>
            </a:r>
            <a:r>
              <a:rPr lang="it-IT" sz="2000">
                <a:ea typeface="+mn-lt"/>
                <a:cs typeface="+mn-lt"/>
              </a:rPr>
              <a:t> de 2012</a:t>
            </a:r>
            <a:endParaRPr lang="it-IT" sz="2000"/>
          </a:p>
          <a:p>
            <a:pPr>
              <a:buNone/>
            </a:pPr>
            <a:br>
              <a:rPr lang="en-US"/>
            </a:br>
            <a:endParaRPr lang="en-US"/>
          </a:p>
        </p:txBody>
      </p:sp>
    </p:spTree>
    <p:extLst>
      <p:ext uri="{BB962C8B-B14F-4D97-AF65-F5344CB8AC3E}">
        <p14:creationId xmlns:p14="http://schemas.microsoft.com/office/powerpoint/2010/main" val="27623926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466EEA-EA69-4398-AFE9-43DE0F665F31}"/>
              </a:ext>
            </a:extLst>
          </p:cNvPr>
          <p:cNvSpPr>
            <a:spLocks noGrp="1"/>
          </p:cNvSpPr>
          <p:nvPr>
            <p:ph type="title"/>
          </p:nvPr>
        </p:nvSpPr>
        <p:spPr/>
        <p:txBody>
          <a:bodyPr/>
          <a:lstStyle/>
          <a:p>
            <a:r>
              <a:rPr lang="it-IT" sz="4800" b="1"/>
              <a:t>Grace </a:t>
            </a:r>
            <a:r>
              <a:rPr lang="it-IT" sz="4800" b="1" err="1"/>
              <a:t>O’Malley</a:t>
            </a:r>
            <a:endParaRPr lang="it-IT" sz="4800" b="1" err="1">
              <a:cs typeface="Calibri Light"/>
            </a:endParaRPr>
          </a:p>
        </p:txBody>
      </p:sp>
      <p:sp>
        <p:nvSpPr>
          <p:cNvPr id="4" name="Segnaposto contenuto 3">
            <a:extLst>
              <a:ext uri="{FF2B5EF4-FFF2-40B4-BE49-F238E27FC236}">
                <a16:creationId xmlns:a16="http://schemas.microsoft.com/office/drawing/2014/main" id="{0FF15A0D-35AA-444A-BDA1-B8D6720A6EDB}"/>
              </a:ext>
            </a:extLst>
          </p:cNvPr>
          <p:cNvSpPr>
            <a:spLocks noGrp="1"/>
          </p:cNvSpPr>
          <p:nvPr>
            <p:ph sz="half" idx="2"/>
          </p:nvPr>
        </p:nvSpPr>
        <p:spPr/>
        <p:txBody>
          <a:bodyPr>
            <a:normAutofit fontScale="70000" lnSpcReduction="20000"/>
          </a:bodyPr>
          <a:lstStyle/>
          <a:p>
            <a:pPr marL="0" indent="0">
              <a:buNone/>
            </a:pPr>
            <a:endParaRPr lang="it-IT" sz="1200"/>
          </a:p>
          <a:p>
            <a:pPr marL="0" indent="0">
              <a:buNone/>
            </a:pPr>
            <a:endParaRPr lang="it-IT" sz="1200"/>
          </a:p>
        </p:txBody>
      </p:sp>
      <p:sp>
        <p:nvSpPr>
          <p:cNvPr id="5" name="Segnaposto testo 4">
            <a:extLst>
              <a:ext uri="{FF2B5EF4-FFF2-40B4-BE49-F238E27FC236}">
                <a16:creationId xmlns:a16="http://schemas.microsoft.com/office/drawing/2014/main" id="{48EF46F4-5FBE-4CBE-B42E-AB1E01EF27C4}"/>
              </a:ext>
            </a:extLst>
          </p:cNvPr>
          <p:cNvSpPr>
            <a:spLocks noGrp="1"/>
          </p:cNvSpPr>
          <p:nvPr>
            <p:ph type="body" sz="quarter" idx="3"/>
          </p:nvPr>
        </p:nvSpPr>
        <p:spPr>
          <a:xfrm>
            <a:off x="9522124" y="6037503"/>
            <a:ext cx="2667151" cy="823912"/>
          </a:xfrm>
        </p:spPr>
        <p:txBody>
          <a:bodyPr/>
          <a:lstStyle/>
          <a:p>
            <a:r>
              <a:rPr lang="it-IT" b="0" dirty="0">
                <a:cs typeface="Calibri"/>
              </a:rPr>
              <a:t>Stefano </a:t>
            </a:r>
            <a:endParaRPr lang="it-IT"/>
          </a:p>
        </p:txBody>
      </p:sp>
      <p:sp>
        <p:nvSpPr>
          <p:cNvPr id="6" name="Segnaposto contenuto 5">
            <a:extLst>
              <a:ext uri="{FF2B5EF4-FFF2-40B4-BE49-F238E27FC236}">
                <a16:creationId xmlns:a16="http://schemas.microsoft.com/office/drawing/2014/main" id="{2EF7A883-D705-4E17-9EFB-78B593C07504}"/>
              </a:ext>
            </a:extLst>
          </p:cNvPr>
          <p:cNvSpPr>
            <a:spLocks noGrp="1"/>
          </p:cNvSpPr>
          <p:nvPr>
            <p:ph sz="quarter" idx="4"/>
          </p:nvPr>
        </p:nvSpPr>
        <p:spPr/>
        <p:txBody>
          <a:bodyPr>
            <a:normAutofit fontScale="70000" lnSpcReduction="20000"/>
          </a:bodyPr>
          <a:lstStyle/>
          <a:p>
            <a:pPr marL="0" indent="0">
              <a:buNone/>
            </a:pPr>
            <a:r>
              <a:rPr lang="it-IT"/>
              <a:t>Grace O’Malley nació en Umhaill en Irlanda en 1530, cuando Enrique VIII estaba en el trono de Inglaterra. Grace O’Malley era la hija de Eoghan Dubhdara, jefe del clan O’Malley. Los O’Malley controlaban gran parte de la región ahora conocida como Murrisk Barony en el suroeste del condado de Mayo, y reconocían como sus señores a los anglo-normandos Burke Gaels o la familia De Burgo, que controlaban muchas áreas. Grace O’Malley quería ir con su padre a una operación comercial en España, pero cuando él le dijo que no podía venir porque su largo cabello quedaría atrapado en las cuerdas del barco, se cortó la mayor parte. Incitándolo a llevarlo con él, ganándose así el apodo de “Gráinne Mhaol”.</a:t>
            </a:r>
          </a:p>
        </p:txBody>
      </p:sp>
      <p:pic>
        <p:nvPicPr>
          <p:cNvPr id="3" name="Immagine 6">
            <a:extLst>
              <a:ext uri="{FF2B5EF4-FFF2-40B4-BE49-F238E27FC236}">
                <a16:creationId xmlns:a16="http://schemas.microsoft.com/office/drawing/2014/main" id="{71B66280-27DD-3645-9AAB-11712304C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60" y="2505075"/>
            <a:ext cx="5643515" cy="3166639"/>
          </a:xfrm>
          <a:prstGeom prst="rect">
            <a:avLst/>
          </a:prstGeom>
        </p:spPr>
      </p:pic>
    </p:spTree>
    <p:extLst>
      <p:ext uri="{BB962C8B-B14F-4D97-AF65-F5344CB8AC3E}">
        <p14:creationId xmlns:p14="http://schemas.microsoft.com/office/powerpoint/2010/main" val="2233702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C7435C-FF57-4898-85B6-83AB8FA242AB}"/>
              </a:ext>
            </a:extLst>
          </p:cNvPr>
          <p:cNvSpPr>
            <a:spLocks noGrp="1"/>
          </p:cNvSpPr>
          <p:nvPr>
            <p:ph type="title"/>
          </p:nvPr>
        </p:nvSpPr>
        <p:spPr/>
        <p:txBody>
          <a:bodyPr>
            <a:normAutofit/>
          </a:bodyPr>
          <a:lstStyle/>
          <a:p>
            <a:r>
              <a:rPr lang="it-IT" sz="4800" b="1">
                <a:cs typeface="Calibri Light"/>
              </a:rPr>
              <a:t>Coco Chanel</a:t>
            </a:r>
            <a:endParaRPr lang="it-IT" sz="4800"/>
          </a:p>
        </p:txBody>
      </p:sp>
      <p:pic>
        <p:nvPicPr>
          <p:cNvPr id="7" name="Immagine 7" descr="Immagine che contiene testo&#10;&#10;Descrizione generata automaticamente">
            <a:extLst>
              <a:ext uri="{FF2B5EF4-FFF2-40B4-BE49-F238E27FC236}">
                <a16:creationId xmlns:a16="http://schemas.microsoft.com/office/drawing/2014/main" id="{0AF3ED1D-D4A2-4012-91CF-C92FF4C5F463}"/>
              </a:ext>
            </a:extLst>
          </p:cNvPr>
          <p:cNvPicPr>
            <a:picLocks noGrp="1" noChangeAspect="1"/>
          </p:cNvPicPr>
          <p:nvPr>
            <p:ph sz="half" idx="2"/>
          </p:nvPr>
        </p:nvPicPr>
        <p:blipFill>
          <a:blip r:embed="rId2"/>
          <a:stretch>
            <a:fillRect/>
          </a:stretch>
        </p:blipFill>
        <p:spPr>
          <a:xfrm>
            <a:off x="835113" y="1570547"/>
            <a:ext cx="3183061" cy="4561606"/>
          </a:xfrm>
        </p:spPr>
      </p:pic>
      <p:sp>
        <p:nvSpPr>
          <p:cNvPr id="5" name="Segnaposto testo 4">
            <a:extLst>
              <a:ext uri="{FF2B5EF4-FFF2-40B4-BE49-F238E27FC236}">
                <a16:creationId xmlns:a16="http://schemas.microsoft.com/office/drawing/2014/main" id="{7CA94E21-0023-4188-BF9C-22B158307281}"/>
              </a:ext>
            </a:extLst>
          </p:cNvPr>
          <p:cNvSpPr>
            <a:spLocks noGrp="1"/>
          </p:cNvSpPr>
          <p:nvPr>
            <p:ph type="body" sz="quarter" idx="3"/>
          </p:nvPr>
        </p:nvSpPr>
        <p:spPr>
          <a:xfrm>
            <a:off x="9766539" y="6037503"/>
            <a:ext cx="2595264" cy="823912"/>
          </a:xfrm>
        </p:spPr>
        <p:txBody>
          <a:bodyPr/>
          <a:lstStyle/>
          <a:p>
            <a:r>
              <a:rPr lang="it-IT" b="0" i="1" dirty="0">
                <a:cs typeface="Calibri"/>
              </a:rPr>
              <a:t>Martina </a:t>
            </a:r>
            <a:endParaRPr lang="it-IT" dirty="0"/>
          </a:p>
        </p:txBody>
      </p:sp>
      <p:sp>
        <p:nvSpPr>
          <p:cNvPr id="6" name="Segnaposto contenuto 5">
            <a:extLst>
              <a:ext uri="{FF2B5EF4-FFF2-40B4-BE49-F238E27FC236}">
                <a16:creationId xmlns:a16="http://schemas.microsoft.com/office/drawing/2014/main" id="{4DB8B265-1B67-4BFF-8B8F-9F88D764BF03}"/>
              </a:ext>
            </a:extLst>
          </p:cNvPr>
          <p:cNvSpPr>
            <a:spLocks noGrp="1"/>
          </p:cNvSpPr>
          <p:nvPr>
            <p:ph sz="quarter" idx="4"/>
          </p:nvPr>
        </p:nvSpPr>
        <p:spPr>
          <a:xfrm>
            <a:off x="4950124" y="1699943"/>
            <a:ext cx="7224772" cy="3698965"/>
          </a:xfrm>
        </p:spPr>
        <p:txBody>
          <a:bodyPr vert="horz" lIns="91440" tIns="45720" rIns="91440" bIns="45720" rtlCol="0" anchor="t">
            <a:normAutofit lnSpcReduction="10000"/>
          </a:bodyPr>
          <a:lstStyle/>
          <a:p>
            <a:pPr>
              <a:buNone/>
            </a:pPr>
            <a:r>
              <a:rPr lang="it-IT" dirty="0">
                <a:ea typeface="+mn-lt"/>
                <a:cs typeface="+mn-lt"/>
              </a:rPr>
              <a:t> </a:t>
            </a:r>
            <a:r>
              <a:rPr lang="it-IT" dirty="0" err="1">
                <a:ea typeface="+mn-lt"/>
                <a:cs typeface="+mn-lt"/>
              </a:rPr>
              <a:t>Había</a:t>
            </a:r>
            <a:r>
              <a:rPr lang="it-IT" dirty="0">
                <a:ea typeface="+mn-lt"/>
                <a:cs typeface="+mn-lt"/>
              </a:rPr>
              <a:t> una </a:t>
            </a:r>
            <a:r>
              <a:rPr lang="it-IT" dirty="0" err="1">
                <a:ea typeface="+mn-lt"/>
                <a:cs typeface="+mn-lt"/>
              </a:rPr>
              <a:t>niña</a:t>
            </a:r>
            <a:r>
              <a:rPr lang="it-IT" dirty="0">
                <a:ea typeface="+mn-lt"/>
                <a:cs typeface="+mn-lt"/>
              </a:rPr>
              <a:t> </a:t>
            </a:r>
            <a:r>
              <a:rPr lang="it-IT" dirty="0" err="1">
                <a:ea typeface="+mn-lt"/>
                <a:cs typeface="+mn-lt"/>
              </a:rPr>
              <a:t>que</a:t>
            </a:r>
            <a:r>
              <a:rPr lang="it-IT" dirty="0">
                <a:ea typeface="+mn-lt"/>
                <a:cs typeface="+mn-lt"/>
              </a:rPr>
              <a:t> </a:t>
            </a:r>
            <a:r>
              <a:rPr lang="it-IT" dirty="0" err="1">
                <a:ea typeface="+mn-lt"/>
                <a:cs typeface="+mn-lt"/>
              </a:rPr>
              <a:t>VIvía</a:t>
            </a:r>
            <a:r>
              <a:rPr lang="it-IT" dirty="0">
                <a:ea typeface="+mn-lt"/>
                <a:cs typeface="+mn-lt"/>
              </a:rPr>
              <a:t> en un de </a:t>
            </a:r>
            <a:r>
              <a:rPr lang="it-IT" dirty="0" err="1">
                <a:ea typeface="+mn-lt"/>
                <a:cs typeface="+mn-lt"/>
              </a:rPr>
              <a:t>monjas</a:t>
            </a:r>
            <a:r>
              <a:rPr lang="it-IT" dirty="0">
                <a:ea typeface="+mn-lt"/>
                <a:cs typeface="+mn-lt"/>
              </a:rPr>
              <a:t> </a:t>
            </a:r>
            <a:r>
              <a:rPr lang="it-IT" dirty="0" err="1">
                <a:ea typeface="+mn-lt"/>
                <a:cs typeface="+mn-lt"/>
              </a:rPr>
              <a:t>vestidas</a:t>
            </a:r>
            <a:r>
              <a:rPr lang="it-IT" dirty="0">
                <a:ea typeface="+mn-lt"/>
                <a:cs typeface="+mn-lt"/>
              </a:rPr>
              <a:t> de </a:t>
            </a:r>
            <a:r>
              <a:rPr lang="it-IT" dirty="0" err="1">
                <a:ea typeface="+mn-lt"/>
                <a:cs typeface="+mn-lt"/>
              </a:rPr>
              <a:t>blance</a:t>
            </a:r>
            <a:r>
              <a:rPr lang="it-IT" dirty="0">
                <a:ea typeface="+mn-lt"/>
                <a:cs typeface="+mn-lt"/>
              </a:rPr>
              <a:t> y Gabrielle </a:t>
            </a:r>
            <a:r>
              <a:rPr lang="it-IT" dirty="0" err="1">
                <a:ea typeface="+mn-lt"/>
                <a:cs typeface="+mn-lt"/>
              </a:rPr>
              <a:t>Ehahel</a:t>
            </a:r>
            <a:r>
              <a:rPr lang="it-IT" dirty="0">
                <a:ea typeface="+mn-lt"/>
                <a:cs typeface="+mn-lt"/>
              </a:rPr>
              <a:t>, </a:t>
            </a:r>
            <a:r>
              <a:rPr lang="it-IT" dirty="0" err="1">
                <a:ea typeface="+mn-lt"/>
                <a:cs typeface="+mn-lt"/>
              </a:rPr>
              <a:t>coser</a:t>
            </a:r>
            <a:r>
              <a:rPr lang="it-IT" dirty="0">
                <a:ea typeface="+mn-lt"/>
                <a:cs typeface="+mn-lt"/>
              </a:rPr>
              <a:t>. </a:t>
            </a:r>
            <a:r>
              <a:rPr lang="it-IT" dirty="0" err="1">
                <a:ea typeface="+mn-lt"/>
                <a:cs typeface="+mn-lt"/>
              </a:rPr>
              <a:t>Usaban</a:t>
            </a:r>
            <a:r>
              <a:rPr lang="it-IT" dirty="0">
                <a:ea typeface="+mn-lt"/>
                <a:cs typeface="+mn-lt"/>
              </a:rPr>
              <a:t> </a:t>
            </a:r>
            <a:r>
              <a:rPr lang="it-IT" dirty="0" err="1">
                <a:ea typeface="+mn-lt"/>
                <a:cs typeface="+mn-lt"/>
              </a:rPr>
              <a:t>el</a:t>
            </a:r>
            <a:r>
              <a:rPr lang="it-IT" dirty="0">
                <a:ea typeface="+mn-lt"/>
                <a:cs typeface="+mn-lt"/>
              </a:rPr>
              <a:t> </a:t>
            </a:r>
            <a:r>
              <a:rPr lang="it-IT" dirty="0" err="1">
                <a:ea typeface="+mn-lt"/>
                <a:cs typeface="+mn-lt"/>
              </a:rPr>
              <a:t>mismo</a:t>
            </a:r>
            <a:r>
              <a:rPr lang="it-IT" dirty="0">
                <a:ea typeface="+mn-lt"/>
                <a:cs typeface="+mn-lt"/>
              </a:rPr>
              <a:t> </a:t>
            </a:r>
            <a:r>
              <a:rPr lang="it-IT" dirty="0" err="1">
                <a:ea typeface="+mn-lt"/>
                <a:cs typeface="+mn-lt"/>
              </a:rPr>
              <a:t>vez</a:t>
            </a:r>
            <a:r>
              <a:rPr lang="it-IT" dirty="0">
                <a:ea typeface="+mn-lt"/>
                <a:cs typeface="+mn-lt"/>
              </a:rPr>
              <a:t> convento ha guidato </a:t>
            </a:r>
            <a:r>
              <a:rPr lang="it-IT" dirty="0" err="1">
                <a:ea typeface="+mn-lt"/>
                <a:cs typeface="+mn-lt"/>
              </a:rPr>
              <a:t>ada</a:t>
            </a:r>
            <a:r>
              <a:rPr lang="it-IT" dirty="0">
                <a:ea typeface="+mn-lt"/>
                <a:cs typeface="+mn-lt"/>
              </a:rPr>
              <a:t> </a:t>
            </a:r>
            <a:r>
              <a:rPr lang="it-IT" dirty="0" err="1">
                <a:ea typeface="+mn-lt"/>
                <a:cs typeface="+mn-lt"/>
              </a:rPr>
              <a:t>hegro</a:t>
            </a:r>
            <a:r>
              <a:rPr lang="it-IT" dirty="0">
                <a:ea typeface="+mn-lt"/>
                <a:cs typeface="+mn-lt"/>
              </a:rPr>
              <a:t>. </a:t>
            </a:r>
            <a:r>
              <a:rPr lang="it-IT" dirty="0" err="1">
                <a:ea typeface="+mn-lt"/>
                <a:cs typeface="+mn-lt"/>
              </a:rPr>
              <a:t>Esa</a:t>
            </a:r>
            <a:r>
              <a:rPr lang="it-IT" dirty="0">
                <a:ea typeface="+mn-lt"/>
                <a:cs typeface="+mn-lt"/>
              </a:rPr>
              <a:t> </a:t>
            </a:r>
            <a:r>
              <a:rPr lang="it-IT" dirty="0" err="1">
                <a:ea typeface="+mn-lt"/>
                <a:cs typeface="+mn-lt"/>
              </a:rPr>
              <a:t>Tas</a:t>
            </a:r>
            <a:r>
              <a:rPr lang="it-IT" dirty="0">
                <a:ea typeface="+mn-lt"/>
                <a:cs typeface="+mn-lt"/>
              </a:rPr>
              <a:t> </a:t>
            </a:r>
            <a:r>
              <a:rPr lang="it-IT" dirty="0" err="1">
                <a:ea typeface="+mn-lt"/>
                <a:cs typeface="+mn-lt"/>
              </a:rPr>
              <a:t>niña</a:t>
            </a:r>
            <a:r>
              <a:rPr lang="it-IT" dirty="0">
                <a:ea typeface="+mn-lt"/>
                <a:cs typeface="+mn-lt"/>
              </a:rPr>
              <a:t> </a:t>
            </a:r>
            <a:r>
              <a:rPr lang="it-IT" dirty="0" err="1">
                <a:ea typeface="+mn-lt"/>
                <a:cs typeface="+mn-lt"/>
              </a:rPr>
              <a:t>aprendian</a:t>
            </a:r>
            <a:r>
              <a:rPr lang="it-IT" dirty="0">
                <a:ea typeface="+mn-lt"/>
                <a:cs typeface="+mn-lt"/>
              </a:rPr>
              <a:t> a </a:t>
            </a:r>
            <a:r>
              <a:rPr lang="it-IT" dirty="0" err="1">
                <a:ea typeface="+mn-lt"/>
                <a:cs typeface="+mn-lt"/>
              </a:rPr>
              <a:t>material</a:t>
            </a:r>
            <a:r>
              <a:rPr lang="it-IT" dirty="0">
                <a:ea typeface="+mn-lt"/>
                <a:cs typeface="+mn-lt"/>
              </a:rPr>
              <a:t>, </a:t>
            </a:r>
            <a:r>
              <a:rPr lang="it-IT" dirty="0" err="1">
                <a:ea typeface="+mn-lt"/>
                <a:cs typeface="+mn-lt"/>
              </a:rPr>
              <a:t>los</a:t>
            </a:r>
            <a:r>
              <a:rPr lang="it-IT" dirty="0">
                <a:ea typeface="+mn-lt"/>
                <a:cs typeface="+mn-lt"/>
              </a:rPr>
              <a:t> </a:t>
            </a:r>
            <a:r>
              <a:rPr lang="it-IT" dirty="0" err="1">
                <a:ea typeface="+mn-lt"/>
                <a:cs typeface="+mn-lt"/>
              </a:rPr>
              <a:t>soldados</a:t>
            </a:r>
            <a:r>
              <a:rPr lang="it-IT" dirty="0">
                <a:ea typeface="+mn-lt"/>
                <a:cs typeface="+mn-lt"/>
              </a:rPr>
              <a:t> la </a:t>
            </a:r>
            <a:r>
              <a:rPr lang="it-IT" dirty="0" err="1">
                <a:ea typeface="+mn-lt"/>
                <a:cs typeface="+mn-lt"/>
              </a:rPr>
              <a:t>llamaban</a:t>
            </a:r>
            <a:r>
              <a:rPr lang="it-IT" dirty="0">
                <a:ea typeface="+mn-lt"/>
                <a:cs typeface="+mn-lt"/>
              </a:rPr>
              <a:t> Coco. </a:t>
            </a:r>
            <a:r>
              <a:rPr lang="it-IT" dirty="0" err="1">
                <a:ea typeface="+mn-lt"/>
                <a:cs typeface="+mn-lt"/>
              </a:rPr>
              <a:t>niña</a:t>
            </a:r>
            <a:r>
              <a:rPr lang="it-IT" dirty="0">
                <a:ea typeface="+mn-lt"/>
                <a:cs typeface="+mn-lt"/>
              </a:rPr>
              <a:t> se </a:t>
            </a:r>
            <a:r>
              <a:rPr lang="it-IT" dirty="0" err="1">
                <a:ea typeface="+mn-lt"/>
                <a:cs typeface="+mn-lt"/>
              </a:rPr>
              <a:t>llamaba</a:t>
            </a:r>
            <a:r>
              <a:rPr lang="it-IT" dirty="0">
                <a:ea typeface="+mn-lt"/>
                <a:cs typeface="+mn-lt"/>
              </a:rPr>
              <a:t> Coco Paris. </a:t>
            </a:r>
            <a:r>
              <a:rPr lang="it-IT" dirty="0" err="1">
                <a:ea typeface="+mn-lt"/>
                <a:cs typeface="+mn-lt"/>
              </a:rPr>
              <a:t>el</a:t>
            </a:r>
            <a:r>
              <a:rPr lang="it-IT" dirty="0">
                <a:ea typeface="+mn-lt"/>
                <a:cs typeface="+mn-lt"/>
              </a:rPr>
              <a:t> </a:t>
            </a:r>
            <a:r>
              <a:rPr lang="it-IT" dirty="0" err="1">
                <a:ea typeface="+mn-lt"/>
                <a:cs typeface="+mn-lt"/>
              </a:rPr>
              <a:t>negoco</a:t>
            </a:r>
            <a:r>
              <a:rPr lang="it-IT" dirty="0">
                <a:ea typeface="+mn-lt"/>
                <a:cs typeface="+mn-lt"/>
              </a:rPr>
              <a:t> Tuo </a:t>
            </a:r>
            <a:r>
              <a:rPr lang="it-IT" dirty="0" err="1">
                <a:ea typeface="+mn-lt"/>
                <a:cs typeface="+mn-lt"/>
              </a:rPr>
              <a:t>suficiente</a:t>
            </a:r>
            <a:r>
              <a:rPr lang="it-IT" dirty="0">
                <a:ea typeface="+mn-lt"/>
                <a:cs typeface="+mn-lt"/>
              </a:rPr>
              <a:t> para pagarle la </a:t>
            </a:r>
            <a:r>
              <a:rPr lang="it-IT" dirty="0" err="1">
                <a:ea typeface="+mn-lt"/>
                <a:cs typeface="+mn-lt"/>
              </a:rPr>
              <a:t>deuda</a:t>
            </a:r>
            <a:r>
              <a:rPr lang="it-IT" dirty="0">
                <a:ea typeface="+mn-lt"/>
                <a:cs typeface="+mn-lt"/>
              </a:rPr>
              <a:t> a su amigo. a </a:t>
            </a:r>
            <a:r>
              <a:rPr lang="it-IT" dirty="0" err="1">
                <a:ea typeface="+mn-lt"/>
                <a:cs typeface="+mn-lt"/>
              </a:rPr>
              <a:t>diseñadora</a:t>
            </a:r>
            <a:r>
              <a:rPr lang="it-IT" dirty="0">
                <a:ea typeface="+mn-lt"/>
                <a:cs typeface="+mn-lt"/>
              </a:rPr>
              <a:t> </a:t>
            </a:r>
            <a:r>
              <a:rPr lang="it-IT" dirty="0" err="1">
                <a:ea typeface="+mn-lt"/>
                <a:cs typeface="+mn-lt"/>
              </a:rPr>
              <a:t>gooe</a:t>
            </a:r>
            <a:r>
              <a:rPr lang="it-IT" dirty="0">
                <a:ea typeface="+mn-lt"/>
                <a:cs typeface="+mn-lt"/>
              </a:rPr>
              <a:t> </a:t>
            </a:r>
            <a:r>
              <a:rPr lang="it-IT" dirty="0" err="1">
                <a:ea typeface="+mn-lt"/>
                <a:cs typeface="+mn-lt"/>
              </a:rPr>
              <a:t>empeto</a:t>
            </a:r>
            <a:r>
              <a:rPr lang="it-IT" dirty="0">
                <a:ea typeface="+mn-lt"/>
                <a:cs typeface="+mn-lt"/>
              </a:rPr>
              <a:t> su Carrera </a:t>
            </a:r>
            <a:r>
              <a:rPr lang="it-IT" dirty="0" err="1">
                <a:ea typeface="+mn-lt"/>
                <a:cs typeface="+mn-lt"/>
              </a:rPr>
              <a:t>hacionto</a:t>
            </a:r>
            <a:r>
              <a:rPr lang="it-IT" dirty="0">
                <a:ea typeface="+mn-lt"/>
                <a:cs typeface="+mn-lt"/>
              </a:rPr>
              <a:t> </a:t>
            </a:r>
            <a:r>
              <a:rPr lang="it-IT" dirty="0" err="1">
                <a:ea typeface="+mn-lt"/>
                <a:cs typeface="+mn-lt"/>
              </a:rPr>
              <a:t>vestides</a:t>
            </a:r>
            <a:r>
              <a:rPr lang="it-IT" dirty="0">
                <a:ea typeface="+mn-lt"/>
                <a:cs typeface="+mn-lt"/>
              </a:rPr>
              <a:t> </a:t>
            </a:r>
            <a:r>
              <a:rPr lang="it-IT" dirty="0" err="1">
                <a:ea typeface="+mn-lt"/>
                <a:cs typeface="+mn-lt"/>
              </a:rPr>
              <a:t>soñ</a:t>
            </a:r>
            <a:r>
              <a:rPr lang="it-IT" dirty="0">
                <a:ea typeface="+mn-lt"/>
                <a:cs typeface="+mn-lt"/>
              </a:rPr>
              <a:t> </a:t>
            </a:r>
            <a:r>
              <a:rPr lang="it-IT" dirty="0" err="1">
                <a:ea typeface="+mn-lt"/>
                <a:cs typeface="+mn-lt"/>
              </a:rPr>
              <a:t>aba</a:t>
            </a:r>
            <a:r>
              <a:rPr lang="it-IT" dirty="0">
                <a:ea typeface="+mn-lt"/>
                <a:cs typeface="+mn-lt"/>
              </a:rPr>
              <a:t> con </a:t>
            </a:r>
            <a:r>
              <a:rPr lang="it-IT" dirty="0" err="1">
                <a:ea typeface="+mn-lt"/>
                <a:cs typeface="+mn-lt"/>
              </a:rPr>
              <a:t>teher</a:t>
            </a:r>
            <a:r>
              <a:rPr lang="it-IT" dirty="0">
                <a:ea typeface="+mn-lt"/>
                <a:cs typeface="+mn-lt"/>
              </a:rPr>
              <a:t> su propria </a:t>
            </a:r>
            <a:r>
              <a:rPr lang="it-IT" dirty="0" err="1">
                <a:ea typeface="+mn-lt"/>
                <a:cs typeface="+mn-lt"/>
              </a:rPr>
              <a:t>bout</a:t>
            </a:r>
            <a:r>
              <a:rPr lang="it-IT" dirty="0">
                <a:ea typeface="+mn-lt"/>
                <a:cs typeface="+mn-lt"/>
              </a:rPr>
              <a:t> </a:t>
            </a:r>
            <a:r>
              <a:rPr lang="it-IT" dirty="0" err="1">
                <a:ea typeface="+mn-lt"/>
                <a:cs typeface="+mn-lt"/>
              </a:rPr>
              <a:t>que</a:t>
            </a:r>
            <a:r>
              <a:rPr lang="it-IT" dirty="0">
                <a:ea typeface="+mn-lt"/>
                <a:cs typeface="+mn-lt"/>
              </a:rPr>
              <a:t> en prospero </a:t>
            </a:r>
            <a:r>
              <a:rPr lang="it-IT" dirty="0" err="1">
                <a:ea typeface="+mn-lt"/>
                <a:cs typeface="+mn-lt"/>
              </a:rPr>
              <a:t>rapid</a:t>
            </a:r>
            <a:r>
              <a:rPr lang="it-IT" dirty="0">
                <a:ea typeface="+mn-lt"/>
                <a:cs typeface="+mn-lt"/>
              </a:rPr>
              <a:t> </a:t>
            </a:r>
            <a:r>
              <a:rPr lang="it-IT" dirty="0" err="1">
                <a:ea typeface="+mn-lt"/>
                <a:cs typeface="+mn-lt"/>
              </a:rPr>
              <a:t>omerte</a:t>
            </a:r>
            <a:r>
              <a:rPr lang="it-IT" dirty="0">
                <a:ea typeface="+mn-lt"/>
                <a:cs typeface="+mn-lt"/>
              </a:rPr>
              <a:t> y Coco</a:t>
            </a:r>
            <a:endParaRPr lang="it-IT" dirty="0"/>
          </a:p>
          <a:p>
            <a:pPr marL="0" indent="0">
              <a:buNone/>
            </a:pPr>
            <a:endParaRPr lang="it-IT">
              <a:cs typeface="Calibri" panose="020F0502020204030204"/>
            </a:endParaRPr>
          </a:p>
        </p:txBody>
      </p:sp>
    </p:spTree>
    <p:extLst>
      <p:ext uri="{BB962C8B-B14F-4D97-AF65-F5344CB8AC3E}">
        <p14:creationId xmlns:p14="http://schemas.microsoft.com/office/powerpoint/2010/main" val="2180467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598FD7-07AA-47FA-8236-F0285960591E}"/>
              </a:ext>
            </a:extLst>
          </p:cNvPr>
          <p:cNvSpPr>
            <a:spLocks noGrp="1"/>
          </p:cNvSpPr>
          <p:nvPr>
            <p:ph type="title"/>
          </p:nvPr>
        </p:nvSpPr>
        <p:spPr/>
        <p:txBody>
          <a:bodyPr>
            <a:normAutofit/>
          </a:bodyPr>
          <a:lstStyle/>
          <a:p>
            <a:r>
              <a:rPr lang="it-IT" sz="4800" b="1">
                <a:cs typeface="Calibri Light"/>
              </a:rPr>
              <a:t>Lella Lombardi</a:t>
            </a:r>
            <a:endParaRPr lang="it-IT" sz="4800"/>
          </a:p>
        </p:txBody>
      </p:sp>
      <p:pic>
        <p:nvPicPr>
          <p:cNvPr id="3" name="Immagine 6">
            <a:extLst>
              <a:ext uri="{FF2B5EF4-FFF2-40B4-BE49-F238E27FC236}">
                <a16:creationId xmlns:a16="http://schemas.microsoft.com/office/drawing/2014/main" id="{C2696C77-A1B7-4369-A6FC-093BB986059D}"/>
              </a:ext>
            </a:extLst>
          </p:cNvPr>
          <p:cNvPicPr>
            <a:picLocks noGrp="1" noChangeAspect="1"/>
          </p:cNvPicPr>
          <p:nvPr>
            <p:ph sz="half" idx="2"/>
          </p:nvPr>
        </p:nvPicPr>
        <p:blipFill>
          <a:blip r:embed="rId2"/>
          <a:stretch>
            <a:fillRect/>
          </a:stretch>
        </p:blipFill>
        <p:spPr>
          <a:xfrm>
            <a:off x="1210231" y="1426774"/>
            <a:ext cx="3022295" cy="4877908"/>
          </a:xfrm>
        </p:spPr>
      </p:pic>
      <p:sp>
        <p:nvSpPr>
          <p:cNvPr id="5" name="Segnaposto testo 4">
            <a:extLst>
              <a:ext uri="{FF2B5EF4-FFF2-40B4-BE49-F238E27FC236}">
                <a16:creationId xmlns:a16="http://schemas.microsoft.com/office/drawing/2014/main" id="{97E0FADF-CBE9-4C76-8DC3-9D9A02CD3159}"/>
              </a:ext>
            </a:extLst>
          </p:cNvPr>
          <p:cNvSpPr>
            <a:spLocks noGrp="1"/>
          </p:cNvSpPr>
          <p:nvPr>
            <p:ph type="body" sz="quarter" idx="3"/>
          </p:nvPr>
        </p:nvSpPr>
        <p:spPr>
          <a:xfrm>
            <a:off x="10068464" y="6037502"/>
            <a:ext cx="2120811" cy="823912"/>
          </a:xfrm>
        </p:spPr>
        <p:txBody>
          <a:bodyPr/>
          <a:lstStyle/>
          <a:p>
            <a:r>
              <a:rPr lang="it-IT" b="0" i="1" dirty="0">
                <a:cs typeface="Calibri"/>
              </a:rPr>
              <a:t>Fabrizio </a:t>
            </a:r>
            <a:endParaRPr lang="it-IT" i="1"/>
          </a:p>
        </p:txBody>
      </p:sp>
      <p:sp>
        <p:nvSpPr>
          <p:cNvPr id="6" name="Segnaposto contenuto 5">
            <a:extLst>
              <a:ext uri="{FF2B5EF4-FFF2-40B4-BE49-F238E27FC236}">
                <a16:creationId xmlns:a16="http://schemas.microsoft.com/office/drawing/2014/main" id="{E5331CB0-634C-4C91-BAE2-31DC5A82CC3D}"/>
              </a:ext>
            </a:extLst>
          </p:cNvPr>
          <p:cNvSpPr>
            <a:spLocks noGrp="1"/>
          </p:cNvSpPr>
          <p:nvPr>
            <p:ph sz="quarter" idx="4"/>
          </p:nvPr>
        </p:nvSpPr>
        <p:spPr>
          <a:xfrm>
            <a:off x="5108276" y="1642434"/>
            <a:ext cx="6318999" cy="4058399"/>
          </a:xfrm>
        </p:spPr>
        <p:txBody>
          <a:bodyPr vert="horz" lIns="91440" tIns="45720" rIns="91440" bIns="45720" rtlCol="0" anchor="t">
            <a:normAutofit fontScale="92500" lnSpcReduction="10000"/>
          </a:bodyPr>
          <a:lstStyle/>
          <a:p>
            <a:pPr marL="0" indent="0">
              <a:buNone/>
            </a:pPr>
            <a:r>
              <a:rPr lang="it-IT">
                <a:cs typeface="Calibri" panose="020F0502020204030204"/>
              </a:rPr>
              <a:t>Lella Lombardi: </a:t>
            </a:r>
            <a:r>
              <a:rPr lang="it-IT" err="1">
                <a:cs typeface="Calibri" panose="020F0502020204030204"/>
              </a:rPr>
              <a:t>Nacida</a:t>
            </a:r>
            <a:r>
              <a:rPr lang="it-IT">
                <a:cs typeface="Calibri" panose="020F0502020204030204"/>
              </a:rPr>
              <a:t> en Frugarolo (provincia de </a:t>
            </a:r>
            <a:r>
              <a:rPr lang="it-IT" err="1">
                <a:cs typeface="Calibri" panose="020F0502020204030204"/>
              </a:rPr>
              <a:t>Alejandrìa</a:t>
            </a:r>
            <a:r>
              <a:rPr lang="it-IT">
                <a:cs typeface="Calibri" panose="020F0502020204030204"/>
              </a:rPr>
              <a:t>)</a:t>
            </a:r>
          </a:p>
          <a:p>
            <a:pPr marL="0" indent="0">
              <a:buNone/>
            </a:pPr>
            <a:r>
              <a:rPr lang="it-IT">
                <a:cs typeface="Calibri" panose="020F0502020204030204"/>
              </a:rPr>
              <a:t>Y </a:t>
            </a:r>
            <a:r>
              <a:rPr lang="it-IT" err="1">
                <a:cs typeface="Calibri" panose="020F0502020204030204"/>
              </a:rPr>
              <a:t>muerta</a:t>
            </a:r>
            <a:r>
              <a:rPr lang="it-IT">
                <a:cs typeface="Calibri" panose="020F0502020204030204"/>
              </a:rPr>
              <a:t> en </a:t>
            </a:r>
            <a:r>
              <a:rPr lang="it-IT" err="1">
                <a:cs typeface="Calibri" panose="020F0502020204030204"/>
              </a:rPr>
              <a:t>Milàn</a:t>
            </a:r>
            <a:r>
              <a:rPr lang="it-IT">
                <a:cs typeface="Calibri" panose="020F0502020204030204"/>
              </a:rPr>
              <a:t> en Marzo de 1992, </a:t>
            </a:r>
            <a:r>
              <a:rPr lang="it-IT" err="1">
                <a:cs typeface="Calibri" panose="020F0502020204030204"/>
              </a:rPr>
              <a:t>fue</a:t>
            </a:r>
            <a:r>
              <a:rPr lang="it-IT">
                <a:cs typeface="Calibri" panose="020F0502020204030204"/>
              </a:rPr>
              <a:t> una pilota italiana, </a:t>
            </a:r>
            <a:r>
              <a:rPr lang="it-IT" err="1">
                <a:cs typeface="Calibri" panose="020F0502020204030204"/>
              </a:rPr>
              <a:t>segunda</a:t>
            </a:r>
            <a:r>
              <a:rPr lang="it-IT">
                <a:cs typeface="Calibri" panose="020F0502020204030204"/>
              </a:rPr>
              <a:t> </a:t>
            </a:r>
            <a:r>
              <a:rPr lang="it-IT" err="1">
                <a:cs typeface="Calibri" panose="020F0502020204030204"/>
              </a:rPr>
              <a:t>mujer</a:t>
            </a:r>
            <a:r>
              <a:rPr lang="it-IT">
                <a:cs typeface="Calibri" panose="020F0502020204030204"/>
              </a:rPr>
              <a:t> </a:t>
            </a:r>
            <a:r>
              <a:rPr lang="it-IT" err="1">
                <a:cs typeface="Calibri" panose="020F0502020204030204"/>
              </a:rPr>
              <a:t>que</a:t>
            </a:r>
            <a:r>
              <a:rPr lang="it-IT">
                <a:cs typeface="Calibri" panose="020F0502020204030204"/>
              </a:rPr>
              <a:t> </a:t>
            </a:r>
            <a:r>
              <a:rPr lang="it-IT" err="1">
                <a:cs typeface="Calibri" panose="020F0502020204030204"/>
              </a:rPr>
              <a:t>condujo</a:t>
            </a:r>
            <a:r>
              <a:rPr lang="it-IT">
                <a:cs typeface="Calibri" panose="020F0502020204030204"/>
              </a:rPr>
              <a:t> en </a:t>
            </a:r>
            <a:r>
              <a:rPr lang="it-IT" err="1">
                <a:cs typeface="Calibri" panose="020F0502020204030204"/>
              </a:rPr>
              <a:t>FòrmulanUno</a:t>
            </a:r>
            <a:r>
              <a:rPr lang="it-IT">
                <a:cs typeface="Calibri" panose="020F0502020204030204"/>
              </a:rPr>
              <a:t> un monoposto pero la </a:t>
            </a:r>
            <a:r>
              <a:rPr lang="it-IT" err="1">
                <a:cs typeface="Calibri" panose="020F0502020204030204"/>
              </a:rPr>
              <a:t>ùnica</a:t>
            </a:r>
            <a:r>
              <a:rPr lang="it-IT">
                <a:cs typeface="Calibri" panose="020F0502020204030204"/>
              </a:rPr>
              <a:t> en </a:t>
            </a:r>
            <a:r>
              <a:rPr lang="it-IT" err="1">
                <a:cs typeface="Calibri" panose="020F0502020204030204"/>
              </a:rPr>
              <a:t>clasificarse</a:t>
            </a:r>
            <a:r>
              <a:rPr lang="it-IT">
                <a:cs typeface="Calibri" panose="020F0502020204030204"/>
              </a:rPr>
              <a:t> en zona </a:t>
            </a:r>
            <a:r>
              <a:rPr lang="it-IT" err="1">
                <a:cs typeface="Calibri" panose="020F0502020204030204"/>
              </a:rPr>
              <a:t>puntos</a:t>
            </a:r>
            <a:r>
              <a:rPr lang="it-IT">
                <a:cs typeface="Calibri" panose="020F0502020204030204"/>
              </a:rPr>
              <a:t>.</a:t>
            </a:r>
          </a:p>
          <a:p>
            <a:pPr marL="0" indent="0">
              <a:buNone/>
            </a:pPr>
            <a:r>
              <a:rPr lang="it-IT">
                <a:cs typeface="Calibri" panose="020F0502020204030204"/>
              </a:rPr>
              <a:t>En 1988 se </a:t>
            </a:r>
            <a:r>
              <a:rPr lang="it-IT" err="1">
                <a:cs typeface="Calibri" panose="020F0502020204030204"/>
              </a:rPr>
              <a:t>retirò</a:t>
            </a:r>
            <a:r>
              <a:rPr lang="it-IT">
                <a:cs typeface="Calibri" panose="020F0502020204030204"/>
              </a:rPr>
              <a:t> para </a:t>
            </a:r>
            <a:r>
              <a:rPr lang="it-IT" err="1">
                <a:cs typeface="Calibri" panose="020F0502020204030204"/>
              </a:rPr>
              <a:t>convertirse</a:t>
            </a:r>
            <a:r>
              <a:rPr lang="it-IT">
                <a:cs typeface="Calibri" panose="020F0502020204030204"/>
              </a:rPr>
              <a:t> gerente del </a:t>
            </a:r>
            <a:r>
              <a:rPr lang="it-IT" err="1">
                <a:cs typeface="Calibri" panose="020F0502020204030204"/>
              </a:rPr>
              <a:t>equipo</a:t>
            </a:r>
            <a:r>
              <a:rPr lang="it-IT">
                <a:cs typeface="Calibri" panose="020F0502020204030204"/>
              </a:rPr>
              <a:t>, </a:t>
            </a:r>
            <a:r>
              <a:rPr lang="it-IT" err="1">
                <a:cs typeface="Calibri" panose="020F0502020204030204"/>
              </a:rPr>
              <a:t>abriendo</a:t>
            </a:r>
            <a:r>
              <a:rPr lang="it-IT">
                <a:cs typeface="Calibri" panose="020F0502020204030204"/>
              </a:rPr>
              <a:t> </a:t>
            </a:r>
            <a:r>
              <a:rPr lang="it-IT" err="1">
                <a:cs typeface="Calibri" panose="020F0502020204030204"/>
              </a:rPr>
              <a:t>el</a:t>
            </a:r>
            <a:r>
              <a:rPr lang="it-IT">
                <a:cs typeface="Calibri" panose="020F0502020204030204"/>
              </a:rPr>
              <a:t> </a:t>
            </a:r>
            <a:r>
              <a:rPr lang="it-IT" err="1">
                <a:cs typeface="Calibri" panose="020F0502020204030204"/>
              </a:rPr>
              <a:t>establo</a:t>
            </a:r>
            <a:r>
              <a:rPr lang="it-IT">
                <a:cs typeface="Calibri" panose="020F0502020204030204"/>
              </a:rPr>
              <a:t> </a:t>
            </a:r>
            <a:r>
              <a:rPr lang="it-IT" err="1">
                <a:cs typeface="Calibri" panose="020F0502020204030204"/>
              </a:rPr>
              <a:t>ombardi</a:t>
            </a:r>
            <a:r>
              <a:rPr lang="it-IT">
                <a:cs typeface="Calibri" panose="020F0502020204030204"/>
              </a:rPr>
              <a:t> </a:t>
            </a:r>
            <a:r>
              <a:rPr lang="it-IT" err="1">
                <a:cs typeface="Calibri" panose="020F0502020204030204"/>
              </a:rPr>
              <a:t>Autosport</a:t>
            </a:r>
            <a:r>
              <a:rPr lang="it-IT">
                <a:cs typeface="Calibri" panose="020F0502020204030204"/>
              </a:rPr>
              <a:t>. </a:t>
            </a:r>
            <a:r>
              <a:rPr lang="it-IT" err="1">
                <a:cs typeface="Calibri" panose="020F0502020204030204"/>
              </a:rPr>
              <a:t>Muriò</a:t>
            </a:r>
            <a:r>
              <a:rPr lang="it-IT">
                <a:cs typeface="Calibri" panose="020F0502020204030204"/>
              </a:rPr>
              <a:t> de </a:t>
            </a:r>
            <a:r>
              <a:rPr lang="it-IT" err="1">
                <a:cs typeface="Calibri" panose="020F0502020204030204"/>
              </a:rPr>
              <a:t>càncer</a:t>
            </a:r>
            <a:r>
              <a:rPr lang="it-IT">
                <a:cs typeface="Calibri" panose="020F0502020204030204"/>
              </a:rPr>
              <a:t> poco </a:t>
            </a:r>
            <a:r>
              <a:rPr lang="it-IT" err="1">
                <a:cs typeface="Calibri" panose="020F0502020204030204"/>
              </a:rPr>
              <a:t>antes</a:t>
            </a:r>
            <a:r>
              <a:rPr lang="it-IT">
                <a:cs typeface="Calibri" panose="020F0502020204030204"/>
              </a:rPr>
              <a:t> de </a:t>
            </a:r>
            <a:r>
              <a:rPr lang="it-IT" err="1">
                <a:cs typeface="Calibri" panose="020F0502020204030204"/>
              </a:rPr>
              <a:t>cumplir</a:t>
            </a:r>
            <a:r>
              <a:rPr lang="it-IT">
                <a:cs typeface="Calibri" panose="020F0502020204030204"/>
              </a:rPr>
              <a:t> 51 a</a:t>
            </a:r>
            <a:r>
              <a:rPr lang="es" err="1">
                <a:latin typeface="Calibri"/>
                <a:cs typeface="Calibri" panose="020F0502020204030204"/>
              </a:rPr>
              <a:t>ños</a:t>
            </a:r>
            <a:r>
              <a:rPr lang="es">
                <a:latin typeface="Calibri"/>
                <a:cs typeface="Calibri" panose="020F0502020204030204"/>
              </a:rPr>
              <a:t>, el 3 de Marzo de 1992 en </a:t>
            </a:r>
            <a:r>
              <a:rPr lang="es" err="1">
                <a:latin typeface="Calibri"/>
                <a:cs typeface="Calibri" panose="020F0502020204030204"/>
              </a:rPr>
              <a:t>Milàn</a:t>
            </a:r>
            <a:endParaRPr lang="es">
              <a:latin typeface="Calibri"/>
              <a:cs typeface="Calibri" panose="020F0502020204030204"/>
            </a:endParaRPr>
          </a:p>
        </p:txBody>
      </p:sp>
    </p:spTree>
    <p:extLst>
      <p:ext uri="{BB962C8B-B14F-4D97-AF65-F5344CB8AC3E}">
        <p14:creationId xmlns:p14="http://schemas.microsoft.com/office/powerpoint/2010/main" val="10281834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F3C9CC-91B8-4F15-83FA-43070BC106A2}"/>
              </a:ext>
            </a:extLst>
          </p:cNvPr>
          <p:cNvSpPr>
            <a:spLocks noGrp="1"/>
          </p:cNvSpPr>
          <p:nvPr>
            <p:ph type="title"/>
          </p:nvPr>
        </p:nvSpPr>
        <p:spPr/>
        <p:txBody>
          <a:bodyPr/>
          <a:lstStyle/>
          <a:p>
            <a:r>
              <a:rPr lang="it-IT" sz="5400" b="1">
                <a:cs typeface="Calibri Light"/>
              </a:rPr>
              <a:t>Frida </a:t>
            </a:r>
            <a:r>
              <a:rPr lang="it-IT" sz="5400" b="1" err="1">
                <a:cs typeface="Calibri Light"/>
              </a:rPr>
              <a:t>Kalho</a:t>
            </a:r>
            <a:endParaRPr lang="it-IT" sz="5400" err="1"/>
          </a:p>
        </p:txBody>
      </p:sp>
      <p:pic>
        <p:nvPicPr>
          <p:cNvPr id="7" name="Immagine 7" descr="Immagine che contiene testo&#10;&#10;Descrizione generata automaticamente">
            <a:extLst>
              <a:ext uri="{FF2B5EF4-FFF2-40B4-BE49-F238E27FC236}">
                <a16:creationId xmlns:a16="http://schemas.microsoft.com/office/drawing/2014/main" id="{06D424F7-B017-4E37-9ECC-482636E4FF11}"/>
              </a:ext>
            </a:extLst>
          </p:cNvPr>
          <p:cNvPicPr>
            <a:picLocks noGrp="1" noChangeAspect="1"/>
          </p:cNvPicPr>
          <p:nvPr>
            <p:ph sz="half" idx="2"/>
          </p:nvPr>
        </p:nvPicPr>
        <p:blipFill>
          <a:blip r:embed="rId2"/>
          <a:stretch>
            <a:fillRect/>
          </a:stretch>
        </p:blipFill>
        <p:spPr>
          <a:xfrm>
            <a:off x="1178428" y="1872472"/>
            <a:ext cx="3114659" cy="4432210"/>
          </a:xfrm>
        </p:spPr>
      </p:pic>
      <p:sp>
        <p:nvSpPr>
          <p:cNvPr id="5" name="Segnaposto testo 4">
            <a:extLst>
              <a:ext uri="{FF2B5EF4-FFF2-40B4-BE49-F238E27FC236}">
                <a16:creationId xmlns:a16="http://schemas.microsoft.com/office/drawing/2014/main" id="{1DD1D971-9520-4D6C-A80A-8B64B4EAE182}"/>
              </a:ext>
            </a:extLst>
          </p:cNvPr>
          <p:cNvSpPr>
            <a:spLocks noGrp="1"/>
          </p:cNvSpPr>
          <p:nvPr>
            <p:ph type="body" sz="quarter" idx="3"/>
          </p:nvPr>
        </p:nvSpPr>
        <p:spPr>
          <a:xfrm>
            <a:off x="9824049" y="6037503"/>
            <a:ext cx="2365226" cy="823912"/>
          </a:xfrm>
        </p:spPr>
        <p:txBody>
          <a:bodyPr/>
          <a:lstStyle/>
          <a:p>
            <a:r>
              <a:rPr lang="it-IT" b="0" i="1" dirty="0">
                <a:cs typeface="Calibri"/>
              </a:rPr>
              <a:t>Isabela </a:t>
            </a:r>
            <a:endParaRPr lang="it-IT" b="0" i="1">
              <a:cs typeface="Calibri"/>
            </a:endParaRPr>
          </a:p>
        </p:txBody>
      </p:sp>
      <p:sp>
        <p:nvSpPr>
          <p:cNvPr id="6" name="Segnaposto contenuto 5">
            <a:extLst>
              <a:ext uri="{FF2B5EF4-FFF2-40B4-BE49-F238E27FC236}">
                <a16:creationId xmlns:a16="http://schemas.microsoft.com/office/drawing/2014/main" id="{3DB0AD32-5BB5-4889-84DA-AE274812BE0E}"/>
              </a:ext>
            </a:extLst>
          </p:cNvPr>
          <p:cNvSpPr>
            <a:spLocks noGrp="1"/>
          </p:cNvSpPr>
          <p:nvPr>
            <p:ph sz="quarter" idx="4"/>
          </p:nvPr>
        </p:nvSpPr>
        <p:spPr>
          <a:xfrm>
            <a:off x="5036389" y="2045000"/>
            <a:ext cx="6965980" cy="3684588"/>
          </a:xfrm>
        </p:spPr>
        <p:txBody>
          <a:bodyPr vert="horz" lIns="91440" tIns="45720" rIns="91440" bIns="45720" rtlCol="0" anchor="t">
            <a:normAutofit/>
          </a:bodyPr>
          <a:lstStyle/>
          <a:p>
            <a:pPr>
              <a:buNone/>
            </a:pPr>
            <a:r>
              <a:rPr lang="it-IT">
                <a:ea typeface="+mn-lt"/>
                <a:cs typeface="+mn-lt"/>
              </a:rPr>
              <a:t>Frida </a:t>
            </a:r>
            <a:r>
              <a:rPr lang="it-IT" err="1">
                <a:ea typeface="+mn-lt"/>
                <a:cs typeface="+mn-lt"/>
              </a:rPr>
              <a:t>Kalho</a:t>
            </a:r>
            <a:r>
              <a:rPr lang="it-IT">
                <a:ea typeface="+mn-lt"/>
                <a:cs typeface="+mn-lt"/>
              </a:rPr>
              <a:t> viveva ne </a:t>
            </a:r>
            <a:r>
              <a:rPr lang="it-IT" err="1">
                <a:ea typeface="+mn-lt"/>
                <a:cs typeface="+mn-lt"/>
              </a:rPr>
              <a:t>México.A</a:t>
            </a:r>
            <a:r>
              <a:rPr lang="it-IT">
                <a:ea typeface="+mn-lt"/>
                <a:cs typeface="+mn-lt"/>
              </a:rPr>
              <a:t> </a:t>
            </a:r>
            <a:r>
              <a:rPr lang="it-IT" err="1">
                <a:ea typeface="+mn-lt"/>
                <a:cs typeface="+mn-lt"/>
              </a:rPr>
              <a:t>dieciocho</a:t>
            </a:r>
            <a:r>
              <a:rPr lang="it-IT">
                <a:ea typeface="+mn-lt"/>
                <a:cs typeface="+mn-lt"/>
              </a:rPr>
              <a:t> </a:t>
            </a:r>
            <a:r>
              <a:rPr lang="it-IT" err="1">
                <a:ea typeface="+mn-lt"/>
                <a:cs typeface="+mn-lt"/>
              </a:rPr>
              <a:t>años</a:t>
            </a:r>
            <a:r>
              <a:rPr lang="it-IT">
                <a:ea typeface="+mn-lt"/>
                <a:cs typeface="+mn-lt"/>
              </a:rPr>
              <a:t> </a:t>
            </a:r>
            <a:r>
              <a:rPr lang="it-IT" err="1">
                <a:ea typeface="+mn-lt"/>
                <a:cs typeface="+mn-lt"/>
              </a:rPr>
              <a:t>sufrió</a:t>
            </a:r>
            <a:r>
              <a:rPr lang="it-IT">
                <a:ea typeface="+mn-lt"/>
                <a:cs typeface="+mn-lt"/>
              </a:rPr>
              <a:t> un </a:t>
            </a:r>
            <a:r>
              <a:rPr lang="it-IT" err="1">
                <a:ea typeface="+mn-lt"/>
                <a:cs typeface="+mn-lt"/>
              </a:rPr>
              <a:t>terrible</a:t>
            </a:r>
            <a:r>
              <a:rPr lang="it-IT">
                <a:ea typeface="+mn-lt"/>
                <a:cs typeface="+mn-lt"/>
              </a:rPr>
              <a:t> </a:t>
            </a:r>
            <a:r>
              <a:rPr lang="it-IT" err="1">
                <a:ea typeface="+mn-lt"/>
                <a:cs typeface="+mn-lt"/>
              </a:rPr>
              <a:t>accidente.Su</a:t>
            </a:r>
            <a:r>
              <a:rPr lang="it-IT">
                <a:ea typeface="+mn-lt"/>
                <a:cs typeface="+mn-lt"/>
              </a:rPr>
              <a:t> madre le </a:t>
            </a:r>
            <a:r>
              <a:rPr lang="it-IT" err="1">
                <a:ea typeface="+mn-lt"/>
                <a:cs typeface="+mn-lt"/>
              </a:rPr>
              <a:t>armó</a:t>
            </a:r>
            <a:r>
              <a:rPr lang="it-IT">
                <a:ea typeface="+mn-lt"/>
                <a:cs typeface="+mn-lt"/>
              </a:rPr>
              <a:t> un </a:t>
            </a:r>
            <a:r>
              <a:rPr lang="it-IT" err="1">
                <a:ea typeface="+mn-lt"/>
                <a:cs typeface="+mn-lt"/>
              </a:rPr>
              <a:t>caballete</a:t>
            </a:r>
            <a:r>
              <a:rPr lang="it-IT">
                <a:ea typeface="+mn-lt"/>
                <a:cs typeface="+mn-lt"/>
              </a:rPr>
              <a:t> </a:t>
            </a:r>
            <a:r>
              <a:rPr lang="it-IT" err="1">
                <a:ea typeface="+mn-lt"/>
                <a:cs typeface="+mn-lt"/>
              </a:rPr>
              <a:t>especial</a:t>
            </a:r>
            <a:r>
              <a:rPr lang="it-IT">
                <a:ea typeface="+mn-lt"/>
                <a:cs typeface="+mn-lt"/>
              </a:rPr>
              <a:t> para </a:t>
            </a:r>
            <a:r>
              <a:rPr lang="it-IT" err="1">
                <a:ea typeface="+mn-lt"/>
                <a:cs typeface="+mn-lt"/>
              </a:rPr>
              <a:t>pintar.Tan</a:t>
            </a:r>
            <a:r>
              <a:rPr lang="it-IT">
                <a:ea typeface="+mn-lt"/>
                <a:cs typeface="+mn-lt"/>
              </a:rPr>
              <a:t> pronto </a:t>
            </a:r>
            <a:r>
              <a:rPr lang="it-IT" err="1">
                <a:ea typeface="+mn-lt"/>
                <a:cs typeface="+mn-lt"/>
              </a:rPr>
              <a:t>pudo</a:t>
            </a:r>
            <a:r>
              <a:rPr lang="it-IT">
                <a:ea typeface="+mn-lt"/>
                <a:cs typeface="+mn-lt"/>
              </a:rPr>
              <a:t> volver a </a:t>
            </a:r>
            <a:r>
              <a:rPr lang="it-IT" err="1">
                <a:ea typeface="+mn-lt"/>
                <a:cs typeface="+mn-lt"/>
              </a:rPr>
              <a:t>caminar,fue</a:t>
            </a:r>
            <a:r>
              <a:rPr lang="it-IT">
                <a:ea typeface="+mn-lt"/>
                <a:cs typeface="+mn-lt"/>
              </a:rPr>
              <a:t> a visitar Diego Rivera . Diego se </a:t>
            </a:r>
            <a:r>
              <a:rPr lang="it-IT" err="1">
                <a:ea typeface="+mn-lt"/>
                <a:cs typeface="+mn-lt"/>
              </a:rPr>
              <a:t>enamoró</a:t>
            </a:r>
            <a:r>
              <a:rPr lang="it-IT">
                <a:ea typeface="+mn-lt"/>
                <a:cs typeface="+mn-lt"/>
              </a:rPr>
              <a:t> de </a:t>
            </a:r>
            <a:r>
              <a:rPr lang="it-IT" err="1">
                <a:ea typeface="+mn-lt"/>
                <a:cs typeface="+mn-lt"/>
              </a:rPr>
              <a:t>sus</a:t>
            </a:r>
            <a:r>
              <a:rPr lang="it-IT">
                <a:ea typeface="+mn-lt"/>
                <a:cs typeface="+mn-lt"/>
              </a:rPr>
              <a:t> </a:t>
            </a:r>
            <a:r>
              <a:rPr lang="it-IT" err="1">
                <a:ea typeface="+mn-lt"/>
                <a:cs typeface="+mn-lt"/>
              </a:rPr>
              <a:t>pinturas,y</a:t>
            </a:r>
            <a:r>
              <a:rPr lang="it-IT">
                <a:ea typeface="+mn-lt"/>
                <a:cs typeface="+mn-lt"/>
              </a:rPr>
              <a:t> </a:t>
            </a:r>
            <a:r>
              <a:rPr lang="it-IT" err="1">
                <a:ea typeface="+mn-lt"/>
                <a:cs typeface="+mn-lt"/>
              </a:rPr>
              <a:t>luego</a:t>
            </a:r>
            <a:r>
              <a:rPr lang="it-IT">
                <a:ea typeface="+mn-lt"/>
                <a:cs typeface="+mn-lt"/>
              </a:rPr>
              <a:t> se </a:t>
            </a:r>
            <a:r>
              <a:rPr lang="it-IT" err="1">
                <a:ea typeface="+mn-lt"/>
                <a:cs typeface="+mn-lt"/>
              </a:rPr>
              <a:t>enamora</a:t>
            </a:r>
            <a:r>
              <a:rPr lang="it-IT">
                <a:ea typeface="+mn-lt"/>
                <a:cs typeface="+mn-lt"/>
              </a:rPr>
              <a:t> de ella.</a:t>
            </a:r>
            <a:endParaRPr lang="it-IT"/>
          </a:p>
          <a:p>
            <a:pPr marL="0" indent="0">
              <a:buNone/>
            </a:pPr>
            <a:endParaRPr lang="it-IT">
              <a:cs typeface="Calibri" panose="020F0502020204030204"/>
            </a:endParaRPr>
          </a:p>
        </p:txBody>
      </p:sp>
    </p:spTree>
    <p:extLst>
      <p:ext uri="{BB962C8B-B14F-4D97-AF65-F5344CB8AC3E}">
        <p14:creationId xmlns:p14="http://schemas.microsoft.com/office/powerpoint/2010/main" val="311631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E0720-8CC8-416F-A3B7-91A3C04A0D92}"/>
              </a:ext>
            </a:extLst>
          </p:cNvPr>
          <p:cNvSpPr>
            <a:spLocks noGrp="1"/>
          </p:cNvSpPr>
          <p:nvPr>
            <p:ph type="title"/>
          </p:nvPr>
        </p:nvSpPr>
        <p:spPr/>
        <p:txBody>
          <a:bodyPr/>
          <a:lstStyle/>
          <a:p>
            <a:r>
              <a:rPr lang="it-IT" b="1">
                <a:cs typeface="Calibri Light"/>
              </a:rPr>
              <a:t>Margherita </a:t>
            </a:r>
            <a:r>
              <a:rPr lang="it-IT" b="1" err="1">
                <a:cs typeface="Calibri Light"/>
              </a:rPr>
              <a:t>Hack</a:t>
            </a:r>
            <a:endParaRPr lang="it-IT" err="1"/>
          </a:p>
        </p:txBody>
      </p:sp>
      <p:pic>
        <p:nvPicPr>
          <p:cNvPr id="7" name="Immagine 7">
            <a:extLst>
              <a:ext uri="{FF2B5EF4-FFF2-40B4-BE49-F238E27FC236}">
                <a16:creationId xmlns:a16="http://schemas.microsoft.com/office/drawing/2014/main" id="{3C0242C9-6AE2-42F3-BE53-CB7E0E2F3C11}"/>
              </a:ext>
            </a:extLst>
          </p:cNvPr>
          <p:cNvPicPr>
            <a:picLocks noGrp="1" noChangeAspect="1"/>
          </p:cNvPicPr>
          <p:nvPr>
            <p:ph sz="half" idx="2"/>
          </p:nvPr>
        </p:nvPicPr>
        <p:blipFill>
          <a:blip r:embed="rId2"/>
          <a:stretch>
            <a:fillRect/>
          </a:stretch>
        </p:blipFill>
        <p:spPr>
          <a:xfrm>
            <a:off x="987415" y="1786208"/>
            <a:ext cx="3611704" cy="4820399"/>
          </a:xfrm>
        </p:spPr>
      </p:pic>
      <p:sp>
        <p:nvSpPr>
          <p:cNvPr id="5" name="Segnaposto testo 4">
            <a:extLst>
              <a:ext uri="{FF2B5EF4-FFF2-40B4-BE49-F238E27FC236}">
                <a16:creationId xmlns:a16="http://schemas.microsoft.com/office/drawing/2014/main" id="{DA5EEFF2-BA59-45F4-A4B3-EEBC9998CA2B}"/>
              </a:ext>
            </a:extLst>
          </p:cNvPr>
          <p:cNvSpPr>
            <a:spLocks noGrp="1"/>
          </p:cNvSpPr>
          <p:nvPr>
            <p:ph type="body" sz="quarter" idx="3"/>
          </p:nvPr>
        </p:nvSpPr>
        <p:spPr>
          <a:xfrm>
            <a:off x="9752162" y="6037503"/>
            <a:ext cx="2437113" cy="823912"/>
          </a:xfrm>
        </p:spPr>
        <p:txBody>
          <a:bodyPr/>
          <a:lstStyle/>
          <a:p>
            <a:r>
              <a:rPr lang="it-IT" b="0" i="1" dirty="0">
                <a:cs typeface="Calibri"/>
              </a:rPr>
              <a:t>Giada </a:t>
            </a:r>
            <a:endParaRPr lang="it-IT" i="1">
              <a:cs typeface="Calibri"/>
            </a:endParaRPr>
          </a:p>
        </p:txBody>
      </p:sp>
      <p:sp>
        <p:nvSpPr>
          <p:cNvPr id="6" name="Segnaposto contenuto 5">
            <a:extLst>
              <a:ext uri="{FF2B5EF4-FFF2-40B4-BE49-F238E27FC236}">
                <a16:creationId xmlns:a16="http://schemas.microsoft.com/office/drawing/2014/main" id="{ADA2CF36-55B1-41EE-853D-1518FB3AB64A}"/>
              </a:ext>
            </a:extLst>
          </p:cNvPr>
          <p:cNvSpPr>
            <a:spLocks noGrp="1"/>
          </p:cNvSpPr>
          <p:nvPr>
            <p:ph sz="quarter" idx="4"/>
          </p:nvPr>
        </p:nvSpPr>
        <p:spPr>
          <a:xfrm>
            <a:off x="5510842" y="2088132"/>
            <a:ext cx="6203979" cy="4230927"/>
          </a:xfrm>
        </p:spPr>
        <p:txBody>
          <a:bodyPr vert="horz" lIns="91440" tIns="45720" rIns="91440" bIns="45720" rtlCol="0" anchor="t">
            <a:normAutofit fontScale="85000" lnSpcReduction="20000"/>
          </a:bodyPr>
          <a:lstStyle/>
          <a:p>
            <a:pPr>
              <a:buNone/>
            </a:pPr>
            <a:r>
              <a:rPr lang="it-IT">
                <a:ea typeface="+mn-lt"/>
                <a:cs typeface="+mn-lt"/>
              </a:rPr>
              <a:t>Margherita </a:t>
            </a:r>
            <a:r>
              <a:rPr lang="it-IT" err="1">
                <a:ea typeface="+mn-lt"/>
                <a:cs typeface="+mn-lt"/>
              </a:rPr>
              <a:t>nace</a:t>
            </a:r>
            <a:r>
              <a:rPr lang="it-IT">
                <a:ea typeface="+mn-lt"/>
                <a:cs typeface="+mn-lt"/>
              </a:rPr>
              <a:t> en </a:t>
            </a:r>
            <a:r>
              <a:rPr lang="it-IT" err="1">
                <a:ea typeface="+mn-lt"/>
                <a:cs typeface="+mn-lt"/>
              </a:rPr>
              <a:t>Florencia</a:t>
            </a:r>
            <a:r>
              <a:rPr lang="it-IT">
                <a:ea typeface="+mn-lt"/>
                <a:cs typeface="+mn-lt"/>
              </a:rPr>
              <a:t> y de adulta se </a:t>
            </a:r>
            <a:r>
              <a:rPr lang="it-IT" err="1">
                <a:ea typeface="+mn-lt"/>
                <a:cs typeface="+mn-lt"/>
              </a:rPr>
              <a:t>convierte</a:t>
            </a:r>
            <a:r>
              <a:rPr lang="it-IT">
                <a:ea typeface="+mn-lt"/>
                <a:cs typeface="+mn-lt"/>
              </a:rPr>
              <a:t> en una gran </a:t>
            </a:r>
            <a:r>
              <a:rPr lang="it-IT" err="1">
                <a:ea typeface="+mn-lt"/>
                <a:cs typeface="+mn-lt"/>
              </a:rPr>
              <a:t>astrofísica</a:t>
            </a:r>
            <a:r>
              <a:rPr lang="it-IT">
                <a:ea typeface="+mn-lt"/>
                <a:cs typeface="+mn-lt"/>
              </a:rPr>
              <a:t> </a:t>
            </a:r>
            <a:r>
              <a:rPr lang="it-IT" err="1">
                <a:ea typeface="+mn-lt"/>
                <a:cs typeface="+mn-lt"/>
              </a:rPr>
              <a:t>que</a:t>
            </a:r>
            <a:r>
              <a:rPr lang="it-IT">
                <a:ea typeface="+mn-lt"/>
                <a:cs typeface="+mn-lt"/>
              </a:rPr>
              <a:t> </a:t>
            </a:r>
            <a:r>
              <a:rPr lang="it-IT" err="1">
                <a:ea typeface="+mn-lt"/>
                <a:cs typeface="+mn-lt"/>
              </a:rPr>
              <a:t>estudia</a:t>
            </a:r>
            <a:r>
              <a:rPr lang="it-IT">
                <a:ea typeface="+mn-lt"/>
                <a:cs typeface="+mn-lt"/>
              </a:rPr>
              <a:t> </a:t>
            </a:r>
            <a:r>
              <a:rPr lang="it-IT" err="1">
                <a:ea typeface="+mn-lt"/>
                <a:cs typeface="+mn-lt"/>
              </a:rPr>
              <a:t>estrellas</a:t>
            </a:r>
            <a:r>
              <a:rPr lang="it-IT">
                <a:ea typeface="+mn-lt"/>
                <a:cs typeface="+mn-lt"/>
              </a:rPr>
              <a:t> y </a:t>
            </a:r>
            <a:r>
              <a:rPr lang="it-IT" err="1">
                <a:ea typeface="+mn-lt"/>
                <a:cs typeface="+mn-lt"/>
              </a:rPr>
              <a:t>planetas</a:t>
            </a:r>
            <a:r>
              <a:rPr lang="it-IT">
                <a:ea typeface="+mn-lt"/>
                <a:cs typeface="+mn-lt"/>
              </a:rPr>
              <a:t>, le </a:t>
            </a:r>
            <a:r>
              <a:rPr lang="it-IT" err="1">
                <a:ea typeface="+mn-lt"/>
                <a:cs typeface="+mn-lt"/>
              </a:rPr>
              <a:t>interesan</a:t>
            </a:r>
            <a:r>
              <a:rPr lang="it-IT">
                <a:ea typeface="+mn-lt"/>
                <a:cs typeface="+mn-lt"/>
              </a:rPr>
              <a:t> </a:t>
            </a:r>
            <a:r>
              <a:rPr lang="it-IT" err="1">
                <a:ea typeface="+mn-lt"/>
                <a:cs typeface="+mn-lt"/>
              </a:rPr>
              <a:t>mucho</a:t>
            </a:r>
            <a:r>
              <a:rPr lang="it-IT">
                <a:ea typeface="+mn-lt"/>
                <a:cs typeface="+mn-lt"/>
              </a:rPr>
              <a:t> </a:t>
            </a:r>
            <a:r>
              <a:rPr lang="it-IT" err="1">
                <a:ea typeface="+mn-lt"/>
                <a:cs typeface="+mn-lt"/>
              </a:rPr>
              <a:t>las</a:t>
            </a:r>
            <a:r>
              <a:rPr lang="it-IT">
                <a:ea typeface="+mn-lt"/>
                <a:cs typeface="+mn-lt"/>
              </a:rPr>
              <a:t> </a:t>
            </a:r>
            <a:r>
              <a:rPr lang="it-IT" err="1">
                <a:ea typeface="+mn-lt"/>
                <a:cs typeface="+mn-lt"/>
              </a:rPr>
              <a:t>estrellas</a:t>
            </a:r>
            <a:r>
              <a:rPr lang="it-IT">
                <a:ea typeface="+mn-lt"/>
                <a:cs typeface="+mn-lt"/>
              </a:rPr>
              <a:t>. El </a:t>
            </a:r>
            <a:r>
              <a:rPr lang="it-IT" err="1">
                <a:ea typeface="+mn-lt"/>
                <a:cs typeface="+mn-lt"/>
              </a:rPr>
              <a:t>lugar</a:t>
            </a:r>
            <a:r>
              <a:rPr lang="it-IT">
                <a:ea typeface="+mn-lt"/>
                <a:cs typeface="+mn-lt"/>
              </a:rPr>
              <a:t> favorito de Margherita es </a:t>
            </a:r>
            <a:r>
              <a:rPr lang="it-IT" err="1">
                <a:ea typeface="+mn-lt"/>
                <a:cs typeface="+mn-lt"/>
              </a:rPr>
              <a:t>el</a:t>
            </a:r>
            <a:r>
              <a:rPr lang="it-IT">
                <a:ea typeface="+mn-lt"/>
                <a:cs typeface="+mn-lt"/>
              </a:rPr>
              <a:t> </a:t>
            </a:r>
            <a:r>
              <a:rPr lang="it-IT" err="1">
                <a:ea typeface="+mn-lt"/>
                <a:cs typeface="+mn-lt"/>
              </a:rPr>
              <a:t>observatorio</a:t>
            </a:r>
            <a:r>
              <a:rPr lang="it-IT">
                <a:ea typeface="+mn-lt"/>
                <a:cs typeface="+mn-lt"/>
              </a:rPr>
              <a:t> Arcetri. </a:t>
            </a:r>
            <a:r>
              <a:rPr lang="it-IT" err="1">
                <a:ea typeface="+mn-lt"/>
                <a:cs typeface="+mn-lt"/>
              </a:rPr>
              <a:t>Estudia</a:t>
            </a:r>
            <a:r>
              <a:rPr lang="it-IT">
                <a:ea typeface="+mn-lt"/>
                <a:cs typeface="+mn-lt"/>
              </a:rPr>
              <a:t> </a:t>
            </a:r>
            <a:r>
              <a:rPr lang="it-IT" err="1">
                <a:ea typeface="+mn-lt"/>
                <a:cs typeface="+mn-lt"/>
              </a:rPr>
              <a:t>el</a:t>
            </a:r>
            <a:r>
              <a:rPr lang="it-IT">
                <a:ea typeface="+mn-lt"/>
                <a:cs typeface="+mn-lt"/>
              </a:rPr>
              <a:t> cielo con un gran telescopio y se </a:t>
            </a:r>
            <a:r>
              <a:rPr lang="it-IT" err="1">
                <a:ea typeface="+mn-lt"/>
                <a:cs typeface="+mn-lt"/>
              </a:rPr>
              <a:t>hace</a:t>
            </a:r>
            <a:r>
              <a:rPr lang="it-IT">
                <a:ea typeface="+mn-lt"/>
                <a:cs typeface="+mn-lt"/>
              </a:rPr>
              <a:t> </a:t>
            </a:r>
            <a:r>
              <a:rPr lang="it-IT" err="1">
                <a:ea typeface="+mn-lt"/>
                <a:cs typeface="+mn-lt"/>
              </a:rPr>
              <a:t>muchas</a:t>
            </a:r>
            <a:r>
              <a:rPr lang="it-IT">
                <a:ea typeface="+mn-lt"/>
                <a:cs typeface="+mn-lt"/>
              </a:rPr>
              <a:t> </a:t>
            </a:r>
            <a:r>
              <a:rPr lang="it-IT" err="1">
                <a:ea typeface="+mn-lt"/>
                <a:cs typeface="+mn-lt"/>
              </a:rPr>
              <a:t>preguntas</a:t>
            </a:r>
            <a:r>
              <a:rPr lang="it-IT">
                <a:ea typeface="+mn-lt"/>
                <a:cs typeface="+mn-lt"/>
              </a:rPr>
              <a:t>. De </a:t>
            </a:r>
            <a:r>
              <a:rPr lang="it-IT" err="1">
                <a:ea typeface="+mn-lt"/>
                <a:cs typeface="+mn-lt"/>
              </a:rPr>
              <a:t>mayores</a:t>
            </a:r>
            <a:r>
              <a:rPr lang="it-IT">
                <a:ea typeface="+mn-lt"/>
                <a:cs typeface="+mn-lt"/>
              </a:rPr>
              <a:t> </a:t>
            </a:r>
            <a:r>
              <a:rPr lang="it-IT" err="1">
                <a:ea typeface="+mn-lt"/>
                <a:cs typeface="+mn-lt"/>
              </a:rPr>
              <a:t>viaja</a:t>
            </a:r>
            <a:r>
              <a:rPr lang="it-IT">
                <a:ea typeface="+mn-lt"/>
                <a:cs typeface="+mn-lt"/>
              </a:rPr>
              <a:t> por </a:t>
            </a:r>
            <a:r>
              <a:rPr lang="it-IT" err="1">
                <a:ea typeface="+mn-lt"/>
                <a:cs typeface="+mn-lt"/>
              </a:rPr>
              <a:t>el</a:t>
            </a:r>
            <a:r>
              <a:rPr lang="it-IT">
                <a:ea typeface="+mn-lt"/>
                <a:cs typeface="+mn-lt"/>
              </a:rPr>
              <a:t> </a:t>
            </a:r>
            <a:r>
              <a:rPr lang="it-IT" err="1">
                <a:ea typeface="+mn-lt"/>
                <a:cs typeface="+mn-lt"/>
              </a:rPr>
              <a:t>mundo</a:t>
            </a:r>
            <a:r>
              <a:rPr lang="it-IT">
                <a:ea typeface="+mn-lt"/>
                <a:cs typeface="+mn-lt"/>
              </a:rPr>
              <a:t> para dar </a:t>
            </a:r>
            <a:r>
              <a:rPr lang="it-IT" err="1">
                <a:ea typeface="+mn-lt"/>
                <a:cs typeface="+mn-lt"/>
              </a:rPr>
              <a:t>conferencias</a:t>
            </a:r>
            <a:r>
              <a:rPr lang="it-IT">
                <a:ea typeface="+mn-lt"/>
                <a:cs typeface="+mn-lt"/>
              </a:rPr>
              <a:t> e inspirar a la gente a </a:t>
            </a:r>
            <a:r>
              <a:rPr lang="it-IT" err="1">
                <a:ea typeface="+mn-lt"/>
                <a:cs typeface="+mn-lt"/>
              </a:rPr>
              <a:t>estudiar</a:t>
            </a:r>
            <a:r>
              <a:rPr lang="it-IT">
                <a:ea typeface="+mn-lt"/>
                <a:cs typeface="+mn-lt"/>
              </a:rPr>
              <a:t> </a:t>
            </a:r>
            <a:r>
              <a:rPr lang="it-IT" err="1">
                <a:ea typeface="+mn-lt"/>
                <a:cs typeface="+mn-lt"/>
              </a:rPr>
              <a:t>las</a:t>
            </a:r>
            <a:r>
              <a:rPr lang="it-IT">
                <a:ea typeface="+mn-lt"/>
                <a:cs typeface="+mn-lt"/>
              </a:rPr>
              <a:t> </a:t>
            </a:r>
            <a:r>
              <a:rPr lang="it-IT" err="1">
                <a:ea typeface="+mn-lt"/>
                <a:cs typeface="+mn-lt"/>
              </a:rPr>
              <a:t>estrellas</a:t>
            </a:r>
            <a:r>
              <a:rPr lang="it-IT">
                <a:ea typeface="+mn-lt"/>
                <a:cs typeface="+mn-lt"/>
              </a:rPr>
              <a:t>. Al </a:t>
            </a:r>
            <a:r>
              <a:rPr lang="it-IT" err="1">
                <a:ea typeface="+mn-lt"/>
                <a:cs typeface="+mn-lt"/>
              </a:rPr>
              <a:t>regresar</a:t>
            </a:r>
            <a:r>
              <a:rPr lang="it-IT">
                <a:ea typeface="+mn-lt"/>
                <a:cs typeface="+mn-lt"/>
              </a:rPr>
              <a:t> a </a:t>
            </a:r>
            <a:r>
              <a:rPr lang="it-IT" err="1">
                <a:ea typeface="+mn-lt"/>
                <a:cs typeface="+mn-lt"/>
              </a:rPr>
              <a:t>Florencia</a:t>
            </a:r>
            <a:r>
              <a:rPr lang="it-IT">
                <a:ea typeface="+mn-lt"/>
                <a:cs typeface="+mn-lt"/>
              </a:rPr>
              <a:t> se </a:t>
            </a:r>
            <a:r>
              <a:rPr lang="it-IT" err="1">
                <a:ea typeface="+mn-lt"/>
                <a:cs typeface="+mn-lt"/>
              </a:rPr>
              <a:t>convierte</a:t>
            </a:r>
            <a:r>
              <a:rPr lang="it-IT">
                <a:ea typeface="+mn-lt"/>
                <a:cs typeface="+mn-lt"/>
              </a:rPr>
              <a:t> en la </a:t>
            </a:r>
            <a:r>
              <a:rPr lang="it-IT" err="1">
                <a:ea typeface="+mn-lt"/>
                <a:cs typeface="+mn-lt"/>
              </a:rPr>
              <a:t>primera</a:t>
            </a:r>
            <a:r>
              <a:rPr lang="it-IT">
                <a:ea typeface="+mn-lt"/>
                <a:cs typeface="+mn-lt"/>
              </a:rPr>
              <a:t> </a:t>
            </a:r>
            <a:r>
              <a:rPr lang="it-IT" err="1">
                <a:ea typeface="+mn-lt"/>
                <a:cs typeface="+mn-lt"/>
              </a:rPr>
              <a:t>directora</a:t>
            </a:r>
            <a:r>
              <a:rPr lang="it-IT">
                <a:ea typeface="+mn-lt"/>
                <a:cs typeface="+mn-lt"/>
              </a:rPr>
              <a:t> del </a:t>
            </a:r>
            <a:r>
              <a:rPr lang="it-IT" err="1">
                <a:ea typeface="+mn-lt"/>
                <a:cs typeface="+mn-lt"/>
              </a:rPr>
              <a:t>observatorio</a:t>
            </a:r>
            <a:r>
              <a:rPr lang="it-IT">
                <a:ea typeface="+mn-lt"/>
                <a:cs typeface="+mn-lt"/>
              </a:rPr>
              <a:t> </a:t>
            </a:r>
            <a:r>
              <a:rPr lang="it-IT" err="1">
                <a:ea typeface="+mn-lt"/>
                <a:cs typeface="+mn-lt"/>
              </a:rPr>
              <a:t>astronómico</a:t>
            </a:r>
            <a:r>
              <a:rPr lang="it-IT">
                <a:ea typeface="+mn-lt"/>
                <a:cs typeface="+mn-lt"/>
              </a:rPr>
              <a:t>. Incluso </a:t>
            </a:r>
            <a:r>
              <a:rPr lang="it-IT" err="1">
                <a:ea typeface="+mn-lt"/>
                <a:cs typeface="+mn-lt"/>
              </a:rPr>
              <a:t>hay</a:t>
            </a:r>
            <a:r>
              <a:rPr lang="it-IT">
                <a:ea typeface="+mn-lt"/>
                <a:cs typeface="+mn-lt"/>
              </a:rPr>
              <a:t> un asteroide </a:t>
            </a:r>
            <a:r>
              <a:rPr lang="it-IT" err="1">
                <a:ea typeface="+mn-lt"/>
                <a:cs typeface="+mn-lt"/>
              </a:rPr>
              <a:t>que</a:t>
            </a:r>
            <a:r>
              <a:rPr lang="it-IT">
                <a:ea typeface="+mn-lt"/>
                <a:cs typeface="+mn-lt"/>
              </a:rPr>
              <a:t> </a:t>
            </a:r>
            <a:r>
              <a:rPr lang="it-IT" err="1">
                <a:ea typeface="+mn-lt"/>
                <a:cs typeface="+mn-lt"/>
              </a:rPr>
              <a:t>lleva</a:t>
            </a:r>
            <a:r>
              <a:rPr lang="it-IT">
                <a:ea typeface="+mn-lt"/>
                <a:cs typeface="+mn-lt"/>
              </a:rPr>
              <a:t> su </a:t>
            </a:r>
            <a:r>
              <a:rPr lang="it-IT" err="1">
                <a:ea typeface="+mn-lt"/>
                <a:cs typeface="+mn-lt"/>
              </a:rPr>
              <a:t>nombre</a:t>
            </a:r>
            <a:r>
              <a:rPr lang="it-IT">
                <a:ea typeface="+mn-lt"/>
                <a:cs typeface="+mn-lt"/>
              </a:rPr>
              <a:t>. Para ella, ser </a:t>
            </a:r>
            <a:r>
              <a:rPr lang="it-IT" err="1">
                <a:ea typeface="+mn-lt"/>
                <a:cs typeface="+mn-lt"/>
              </a:rPr>
              <a:t>astrofísica</a:t>
            </a:r>
            <a:r>
              <a:rPr lang="it-IT">
                <a:ea typeface="+mn-lt"/>
                <a:cs typeface="+mn-lt"/>
              </a:rPr>
              <a:t> significa </a:t>
            </a:r>
            <a:r>
              <a:rPr lang="it-IT" err="1">
                <a:ea typeface="+mn-lt"/>
                <a:cs typeface="+mn-lt"/>
              </a:rPr>
              <a:t>transmitir</a:t>
            </a:r>
            <a:r>
              <a:rPr lang="it-IT">
                <a:ea typeface="+mn-lt"/>
                <a:cs typeface="+mn-lt"/>
              </a:rPr>
              <a:t> </a:t>
            </a:r>
            <a:r>
              <a:rPr lang="it-IT" err="1">
                <a:ea typeface="+mn-lt"/>
                <a:cs typeface="+mn-lt"/>
              </a:rPr>
              <a:t>conocimientos</a:t>
            </a:r>
            <a:r>
              <a:rPr lang="it-IT">
                <a:ea typeface="+mn-lt"/>
                <a:cs typeface="+mn-lt"/>
              </a:rPr>
              <a:t> </a:t>
            </a:r>
            <a:r>
              <a:rPr lang="it-IT" err="1">
                <a:ea typeface="+mn-lt"/>
                <a:cs typeface="+mn-lt"/>
              </a:rPr>
              <a:t>sobre</a:t>
            </a:r>
            <a:r>
              <a:rPr lang="it-IT">
                <a:ea typeface="+mn-lt"/>
                <a:cs typeface="+mn-lt"/>
              </a:rPr>
              <a:t> </a:t>
            </a:r>
            <a:r>
              <a:rPr lang="it-IT" err="1">
                <a:ea typeface="+mn-lt"/>
                <a:cs typeface="+mn-lt"/>
              </a:rPr>
              <a:t>hechos</a:t>
            </a:r>
            <a:r>
              <a:rPr lang="it-IT">
                <a:ea typeface="+mn-lt"/>
                <a:cs typeface="+mn-lt"/>
              </a:rPr>
              <a:t> y </a:t>
            </a:r>
            <a:r>
              <a:rPr lang="it-IT" err="1">
                <a:ea typeface="+mn-lt"/>
                <a:cs typeface="+mn-lt"/>
              </a:rPr>
              <a:t>observaciones.Una</a:t>
            </a:r>
            <a:r>
              <a:rPr lang="it-IT">
                <a:ea typeface="+mn-lt"/>
                <a:cs typeface="+mn-lt"/>
              </a:rPr>
              <a:t> frase para </a:t>
            </a:r>
            <a:r>
              <a:rPr lang="it-IT" err="1">
                <a:ea typeface="+mn-lt"/>
                <a:cs typeface="+mn-lt"/>
              </a:rPr>
              <a:t>describir</a:t>
            </a:r>
            <a:r>
              <a:rPr lang="it-IT">
                <a:ea typeface="+mn-lt"/>
                <a:cs typeface="+mn-lt"/>
              </a:rPr>
              <a:t> </a:t>
            </a:r>
            <a:r>
              <a:rPr lang="it-IT" err="1">
                <a:ea typeface="+mn-lt"/>
                <a:cs typeface="+mn-lt"/>
              </a:rPr>
              <a:t>el</a:t>
            </a:r>
            <a:r>
              <a:rPr lang="it-IT">
                <a:ea typeface="+mn-lt"/>
                <a:cs typeface="+mn-lt"/>
              </a:rPr>
              <a:t> cambio de Margherita es “</a:t>
            </a:r>
            <a:r>
              <a:rPr lang="it-IT" err="1">
                <a:ea typeface="+mn-lt"/>
                <a:cs typeface="+mn-lt"/>
              </a:rPr>
              <a:t>poner</a:t>
            </a:r>
            <a:r>
              <a:rPr lang="it-IT">
                <a:ea typeface="+mn-lt"/>
                <a:cs typeface="+mn-lt"/>
              </a:rPr>
              <a:t> </a:t>
            </a:r>
            <a:r>
              <a:rPr lang="it-IT" err="1">
                <a:ea typeface="+mn-lt"/>
                <a:cs typeface="+mn-lt"/>
              </a:rPr>
              <a:t>determinación</a:t>
            </a:r>
            <a:r>
              <a:rPr lang="it-IT">
                <a:ea typeface="+mn-lt"/>
                <a:cs typeface="+mn-lt"/>
              </a:rPr>
              <a:t> en lo </a:t>
            </a:r>
            <a:r>
              <a:rPr lang="it-IT" err="1">
                <a:ea typeface="+mn-lt"/>
                <a:cs typeface="+mn-lt"/>
              </a:rPr>
              <a:t>que</a:t>
            </a:r>
            <a:r>
              <a:rPr lang="it-IT">
                <a:ea typeface="+mn-lt"/>
                <a:cs typeface="+mn-lt"/>
              </a:rPr>
              <a:t> </a:t>
            </a:r>
            <a:r>
              <a:rPr lang="it-IT" err="1">
                <a:ea typeface="+mn-lt"/>
                <a:cs typeface="+mn-lt"/>
              </a:rPr>
              <a:t>haces</a:t>
            </a:r>
            <a:r>
              <a:rPr lang="it-IT">
                <a:ea typeface="+mn-lt"/>
                <a:cs typeface="+mn-lt"/>
              </a:rPr>
              <a:t>”</a:t>
            </a:r>
            <a:endParaRPr lang="it-IT"/>
          </a:p>
          <a:p>
            <a:pPr marL="0" indent="0">
              <a:buNone/>
            </a:pPr>
            <a:endParaRPr lang="it-IT">
              <a:cs typeface="Calibri" panose="020F0502020204030204"/>
            </a:endParaRPr>
          </a:p>
        </p:txBody>
      </p:sp>
    </p:spTree>
    <p:extLst>
      <p:ext uri="{BB962C8B-B14F-4D97-AF65-F5344CB8AC3E}">
        <p14:creationId xmlns:p14="http://schemas.microsoft.com/office/powerpoint/2010/main" val="21082713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C6899-2296-46B5-9951-A5C6A6803412}"/>
              </a:ext>
            </a:extLst>
          </p:cNvPr>
          <p:cNvSpPr>
            <a:spLocks noGrp="1"/>
          </p:cNvSpPr>
          <p:nvPr>
            <p:ph type="title"/>
          </p:nvPr>
        </p:nvSpPr>
        <p:spPr/>
        <p:txBody>
          <a:bodyPr/>
          <a:lstStyle/>
          <a:p>
            <a:r>
              <a:rPr lang="it-IT" sz="4800" b="1">
                <a:cs typeface="Calibri Light"/>
              </a:rPr>
              <a:t>Maria </a:t>
            </a:r>
            <a:r>
              <a:rPr lang="it-IT" sz="4800" b="1" err="1">
                <a:cs typeface="Calibri Light"/>
              </a:rPr>
              <a:t>Sibylla</a:t>
            </a:r>
            <a:r>
              <a:rPr lang="it-IT" sz="4800" b="1">
                <a:cs typeface="Calibri Light"/>
              </a:rPr>
              <a:t> </a:t>
            </a:r>
            <a:r>
              <a:rPr lang="it-IT" sz="4800" b="1" err="1">
                <a:cs typeface="Calibri Light"/>
              </a:rPr>
              <a:t>Merian</a:t>
            </a:r>
            <a:endParaRPr lang="it-IT" sz="4800" b="1" err="1"/>
          </a:p>
        </p:txBody>
      </p:sp>
      <p:pic>
        <p:nvPicPr>
          <p:cNvPr id="7" name="Immagine 7" descr="Immagine che contiene testo&#10;&#10;Descrizione generata automaticamente">
            <a:extLst>
              <a:ext uri="{FF2B5EF4-FFF2-40B4-BE49-F238E27FC236}">
                <a16:creationId xmlns:a16="http://schemas.microsoft.com/office/drawing/2014/main" id="{FD8026E5-A4DE-4F40-A703-3D51ABFAE157}"/>
              </a:ext>
            </a:extLst>
          </p:cNvPr>
          <p:cNvPicPr>
            <a:picLocks noGrp="1" noChangeAspect="1"/>
          </p:cNvPicPr>
          <p:nvPr>
            <p:ph sz="half" idx="2"/>
          </p:nvPr>
        </p:nvPicPr>
        <p:blipFill>
          <a:blip r:embed="rId2"/>
          <a:stretch>
            <a:fillRect/>
          </a:stretch>
        </p:blipFill>
        <p:spPr>
          <a:xfrm>
            <a:off x="1000360" y="2073755"/>
            <a:ext cx="3930870" cy="4389078"/>
          </a:xfrm>
        </p:spPr>
      </p:pic>
      <p:sp>
        <p:nvSpPr>
          <p:cNvPr id="5" name="Segnaposto testo 4">
            <a:extLst>
              <a:ext uri="{FF2B5EF4-FFF2-40B4-BE49-F238E27FC236}">
                <a16:creationId xmlns:a16="http://schemas.microsoft.com/office/drawing/2014/main" id="{8F42BD8A-DBC6-46F5-9B9C-6DA688365874}"/>
              </a:ext>
            </a:extLst>
          </p:cNvPr>
          <p:cNvSpPr>
            <a:spLocks noGrp="1"/>
          </p:cNvSpPr>
          <p:nvPr>
            <p:ph type="body" sz="quarter" idx="3"/>
          </p:nvPr>
        </p:nvSpPr>
        <p:spPr>
          <a:xfrm>
            <a:off x="9996577" y="6095012"/>
            <a:ext cx="2250207" cy="766403"/>
          </a:xfrm>
        </p:spPr>
        <p:txBody>
          <a:bodyPr/>
          <a:lstStyle/>
          <a:p>
            <a:r>
              <a:rPr lang="it-IT" b="0" i="1" dirty="0">
                <a:cs typeface="Calibri"/>
              </a:rPr>
              <a:t>Matteo </a:t>
            </a:r>
            <a:endParaRPr lang="it-IT" b="0" i="1">
              <a:cs typeface="Calibri"/>
            </a:endParaRPr>
          </a:p>
        </p:txBody>
      </p:sp>
      <p:sp>
        <p:nvSpPr>
          <p:cNvPr id="6" name="Segnaposto contenuto 5">
            <a:extLst>
              <a:ext uri="{FF2B5EF4-FFF2-40B4-BE49-F238E27FC236}">
                <a16:creationId xmlns:a16="http://schemas.microsoft.com/office/drawing/2014/main" id="{C82D3B28-D56E-43EF-B23A-411B14270C1D}"/>
              </a:ext>
            </a:extLst>
          </p:cNvPr>
          <p:cNvSpPr>
            <a:spLocks noGrp="1"/>
          </p:cNvSpPr>
          <p:nvPr>
            <p:ph sz="quarter" idx="4"/>
          </p:nvPr>
        </p:nvSpPr>
        <p:spPr>
          <a:xfrm>
            <a:off x="5582730" y="2073755"/>
            <a:ext cx="6318997" cy="4288436"/>
          </a:xfrm>
        </p:spPr>
        <p:txBody>
          <a:bodyPr vert="horz" lIns="91440" tIns="45720" rIns="91440" bIns="45720" rtlCol="0" anchor="t">
            <a:normAutofit fontScale="70000" lnSpcReduction="20000"/>
          </a:bodyPr>
          <a:lstStyle/>
          <a:p>
            <a:pPr>
              <a:buNone/>
            </a:pPr>
            <a:r>
              <a:rPr lang="it-IT">
                <a:ea typeface="+mn-lt"/>
                <a:cs typeface="+mn-lt"/>
              </a:rPr>
              <a:t>Maria es una gran artista de </a:t>
            </a:r>
            <a:r>
              <a:rPr lang="it-IT" err="1">
                <a:ea typeface="+mn-lt"/>
                <a:cs typeface="+mn-lt"/>
              </a:rPr>
              <a:t>acuerela</a:t>
            </a:r>
            <a:r>
              <a:rPr lang="it-IT">
                <a:ea typeface="+mn-lt"/>
                <a:cs typeface="+mn-lt"/>
              </a:rPr>
              <a:t> y vende </a:t>
            </a:r>
            <a:r>
              <a:rPr lang="it-IT" err="1">
                <a:ea typeface="+mn-lt"/>
                <a:cs typeface="+mn-lt"/>
              </a:rPr>
              <a:t>sus</a:t>
            </a:r>
            <a:r>
              <a:rPr lang="it-IT">
                <a:ea typeface="+mn-lt"/>
                <a:cs typeface="+mn-lt"/>
              </a:rPr>
              <a:t> </a:t>
            </a:r>
            <a:r>
              <a:rPr lang="it-IT" err="1">
                <a:ea typeface="+mn-lt"/>
                <a:cs typeface="+mn-lt"/>
              </a:rPr>
              <a:t>pinturas</a:t>
            </a:r>
            <a:r>
              <a:rPr lang="it-IT">
                <a:ea typeface="+mn-lt"/>
                <a:cs typeface="+mn-lt"/>
              </a:rPr>
              <a:t> para </a:t>
            </a:r>
            <a:r>
              <a:rPr lang="it-IT" err="1">
                <a:ea typeface="+mn-lt"/>
                <a:cs typeface="+mn-lt"/>
              </a:rPr>
              <a:t>viajar</a:t>
            </a:r>
            <a:r>
              <a:rPr lang="it-IT">
                <a:ea typeface="+mn-lt"/>
                <a:cs typeface="+mn-lt"/>
              </a:rPr>
              <a:t> con </a:t>
            </a:r>
            <a:br>
              <a:rPr lang="it-IT">
                <a:ea typeface="+mn-lt"/>
                <a:cs typeface="+mn-lt"/>
              </a:rPr>
            </a:br>
            <a:r>
              <a:rPr lang="it-IT">
                <a:ea typeface="+mn-lt"/>
                <a:cs typeface="+mn-lt"/>
              </a:rPr>
              <a:t>su </a:t>
            </a:r>
            <a:r>
              <a:rPr lang="it-IT" err="1">
                <a:ea typeface="+mn-lt"/>
                <a:cs typeface="+mn-lt"/>
              </a:rPr>
              <a:t>hija</a:t>
            </a:r>
            <a:r>
              <a:rPr lang="it-IT">
                <a:ea typeface="+mn-lt"/>
                <a:cs typeface="+mn-lt"/>
              </a:rPr>
              <a:t> en Sudamerica para </a:t>
            </a:r>
            <a:r>
              <a:rPr lang="it-IT" err="1">
                <a:ea typeface="+mn-lt"/>
                <a:cs typeface="+mn-lt"/>
              </a:rPr>
              <a:t>estudiar</a:t>
            </a:r>
            <a:r>
              <a:rPr lang="it-IT">
                <a:ea typeface="+mn-lt"/>
                <a:cs typeface="+mn-lt"/>
              </a:rPr>
              <a:t> </a:t>
            </a:r>
            <a:r>
              <a:rPr lang="it-IT" err="1">
                <a:ea typeface="+mn-lt"/>
                <a:cs typeface="+mn-lt"/>
              </a:rPr>
              <a:t>los</a:t>
            </a:r>
            <a:r>
              <a:rPr lang="it-IT">
                <a:ea typeface="+mn-lt"/>
                <a:cs typeface="+mn-lt"/>
              </a:rPr>
              <a:t> </a:t>
            </a:r>
            <a:r>
              <a:rPr lang="it-IT" err="1">
                <a:ea typeface="+mn-lt"/>
                <a:cs typeface="+mn-lt"/>
              </a:rPr>
              <a:t>insectos</a:t>
            </a:r>
            <a:r>
              <a:rPr lang="it-IT">
                <a:ea typeface="+mn-lt"/>
                <a:cs typeface="+mn-lt"/>
              </a:rPr>
              <a:t>. </a:t>
            </a:r>
            <a:br>
              <a:rPr lang="it-IT">
                <a:ea typeface="+mn-lt"/>
                <a:cs typeface="+mn-lt"/>
              </a:rPr>
            </a:br>
            <a:r>
              <a:rPr lang="it-IT">
                <a:ea typeface="+mn-lt"/>
                <a:cs typeface="+mn-lt"/>
              </a:rPr>
              <a:t>Maria </a:t>
            </a:r>
            <a:r>
              <a:rPr lang="it-IT" err="1">
                <a:ea typeface="+mn-lt"/>
                <a:cs typeface="+mn-lt"/>
              </a:rPr>
              <a:t>escribe</a:t>
            </a:r>
            <a:r>
              <a:rPr lang="it-IT">
                <a:ea typeface="+mn-lt"/>
                <a:cs typeface="+mn-lt"/>
              </a:rPr>
              <a:t> un libro en latin y </a:t>
            </a:r>
            <a:r>
              <a:rPr lang="it-IT" err="1">
                <a:ea typeface="+mn-lt"/>
                <a:cs typeface="+mn-lt"/>
              </a:rPr>
              <a:t>los</a:t>
            </a:r>
            <a:r>
              <a:rPr lang="it-IT">
                <a:ea typeface="+mn-lt"/>
                <a:cs typeface="+mn-lt"/>
              </a:rPr>
              <a:t> </a:t>
            </a:r>
            <a:r>
              <a:rPr lang="it-IT" err="1">
                <a:ea typeface="+mn-lt"/>
                <a:cs typeface="+mn-lt"/>
              </a:rPr>
              <a:t>científicos</a:t>
            </a:r>
            <a:r>
              <a:rPr lang="it-IT">
                <a:ea typeface="+mn-lt"/>
                <a:cs typeface="+mn-lt"/>
              </a:rPr>
              <a:t> </a:t>
            </a:r>
            <a:r>
              <a:rPr lang="it-IT" err="1">
                <a:ea typeface="+mn-lt"/>
                <a:cs typeface="+mn-lt"/>
              </a:rPr>
              <a:t>aprendan</a:t>
            </a:r>
            <a:r>
              <a:rPr lang="it-IT">
                <a:ea typeface="+mn-lt"/>
                <a:cs typeface="+mn-lt"/>
              </a:rPr>
              <a:t> </a:t>
            </a:r>
            <a:r>
              <a:rPr lang="it-IT" err="1">
                <a:ea typeface="+mn-lt"/>
                <a:cs typeface="+mn-lt"/>
              </a:rPr>
              <a:t>que</a:t>
            </a:r>
            <a:r>
              <a:rPr lang="it-IT">
                <a:ea typeface="+mn-lt"/>
                <a:cs typeface="+mn-lt"/>
              </a:rPr>
              <a:t> </a:t>
            </a:r>
            <a:r>
              <a:rPr lang="it-IT" err="1">
                <a:ea typeface="+mn-lt"/>
                <a:cs typeface="+mn-lt"/>
              </a:rPr>
              <a:t>las</a:t>
            </a:r>
            <a:r>
              <a:rPr lang="it-IT">
                <a:ea typeface="+mn-lt"/>
                <a:cs typeface="+mn-lt"/>
              </a:rPr>
              <a:t> </a:t>
            </a:r>
            <a:br>
              <a:rPr lang="it-IT">
                <a:ea typeface="+mn-lt"/>
                <a:cs typeface="+mn-lt"/>
              </a:rPr>
            </a:br>
            <a:r>
              <a:rPr lang="it-IT" err="1">
                <a:ea typeface="+mn-lt"/>
                <a:cs typeface="+mn-lt"/>
              </a:rPr>
              <a:t>mariposas</a:t>
            </a:r>
            <a:r>
              <a:rPr lang="it-IT">
                <a:ea typeface="+mn-lt"/>
                <a:cs typeface="+mn-lt"/>
              </a:rPr>
              <a:t> y </a:t>
            </a:r>
            <a:r>
              <a:rPr lang="it-IT" err="1">
                <a:ea typeface="+mn-lt"/>
                <a:cs typeface="+mn-lt"/>
              </a:rPr>
              <a:t>las</a:t>
            </a:r>
            <a:r>
              <a:rPr lang="it-IT">
                <a:ea typeface="+mn-lt"/>
                <a:cs typeface="+mn-lt"/>
              </a:rPr>
              <a:t> </a:t>
            </a:r>
            <a:r>
              <a:rPr lang="it-IT" err="1">
                <a:ea typeface="+mn-lt"/>
                <a:cs typeface="+mn-lt"/>
              </a:rPr>
              <a:t>polillas</a:t>
            </a:r>
            <a:r>
              <a:rPr lang="it-IT">
                <a:ea typeface="+mn-lt"/>
                <a:cs typeface="+mn-lt"/>
              </a:rPr>
              <a:t> </a:t>
            </a:r>
            <a:r>
              <a:rPr lang="it-IT" err="1">
                <a:ea typeface="+mn-lt"/>
                <a:cs typeface="+mn-lt"/>
              </a:rPr>
              <a:t>provienen</a:t>
            </a:r>
            <a:r>
              <a:rPr lang="it-IT">
                <a:ea typeface="+mn-lt"/>
                <a:cs typeface="+mn-lt"/>
              </a:rPr>
              <a:t> de </a:t>
            </a:r>
            <a:r>
              <a:rPr lang="it-IT" err="1">
                <a:ea typeface="+mn-lt"/>
                <a:cs typeface="+mn-lt"/>
              </a:rPr>
              <a:t>las</a:t>
            </a:r>
            <a:r>
              <a:rPr lang="it-IT">
                <a:ea typeface="+mn-lt"/>
                <a:cs typeface="+mn-lt"/>
              </a:rPr>
              <a:t> </a:t>
            </a:r>
            <a:r>
              <a:rPr lang="it-IT" err="1">
                <a:ea typeface="+mn-lt"/>
                <a:cs typeface="+mn-lt"/>
              </a:rPr>
              <a:t>orugas</a:t>
            </a:r>
            <a:r>
              <a:rPr lang="it-IT">
                <a:ea typeface="+mn-lt"/>
                <a:cs typeface="+mn-lt"/>
              </a:rPr>
              <a:t>, no del lodo. </a:t>
            </a:r>
            <a:br>
              <a:rPr lang="it-IT">
                <a:ea typeface="+mn-lt"/>
                <a:cs typeface="+mn-lt"/>
              </a:rPr>
            </a:br>
            <a:r>
              <a:rPr lang="it-IT">
                <a:ea typeface="+mn-lt"/>
                <a:cs typeface="+mn-lt"/>
              </a:rPr>
              <a:t>Este </a:t>
            </a:r>
            <a:r>
              <a:rPr lang="it-IT" err="1">
                <a:ea typeface="+mn-lt"/>
                <a:cs typeface="+mn-lt"/>
              </a:rPr>
              <a:t>proceso</a:t>
            </a:r>
            <a:r>
              <a:rPr lang="it-IT">
                <a:ea typeface="+mn-lt"/>
                <a:cs typeface="+mn-lt"/>
              </a:rPr>
              <a:t> se </a:t>
            </a:r>
            <a:r>
              <a:rPr lang="it-IT" err="1">
                <a:ea typeface="+mn-lt"/>
                <a:cs typeface="+mn-lt"/>
              </a:rPr>
              <a:t>conoce</a:t>
            </a:r>
            <a:r>
              <a:rPr lang="it-IT">
                <a:ea typeface="+mn-lt"/>
                <a:cs typeface="+mn-lt"/>
              </a:rPr>
              <a:t> </a:t>
            </a:r>
            <a:r>
              <a:rPr lang="it-IT" err="1">
                <a:ea typeface="+mn-lt"/>
                <a:cs typeface="+mn-lt"/>
              </a:rPr>
              <a:t>como</a:t>
            </a:r>
            <a:r>
              <a:rPr lang="it-IT">
                <a:ea typeface="+mn-lt"/>
                <a:cs typeface="+mn-lt"/>
              </a:rPr>
              <a:t> </a:t>
            </a:r>
            <a:r>
              <a:rPr lang="it-IT" err="1">
                <a:ea typeface="+mn-lt"/>
                <a:cs typeface="+mn-lt"/>
              </a:rPr>
              <a:t>metamorfosis</a:t>
            </a:r>
            <a:r>
              <a:rPr lang="it-IT">
                <a:ea typeface="+mn-lt"/>
                <a:cs typeface="+mn-lt"/>
              </a:rPr>
              <a:t>, </a:t>
            </a:r>
            <a:r>
              <a:rPr lang="it-IT" err="1">
                <a:ea typeface="+mn-lt"/>
                <a:cs typeface="+mn-lt"/>
              </a:rPr>
              <a:t>que</a:t>
            </a:r>
            <a:r>
              <a:rPr lang="it-IT">
                <a:ea typeface="+mn-lt"/>
                <a:cs typeface="+mn-lt"/>
              </a:rPr>
              <a:t> significa cambiar de </a:t>
            </a:r>
            <a:br>
              <a:rPr lang="it-IT">
                <a:ea typeface="+mn-lt"/>
                <a:cs typeface="+mn-lt"/>
              </a:rPr>
            </a:br>
            <a:r>
              <a:rPr lang="it-IT" err="1">
                <a:ea typeface="+mn-lt"/>
                <a:cs typeface="+mn-lt"/>
              </a:rPr>
              <a:t>forma.Maria</a:t>
            </a:r>
            <a:r>
              <a:rPr lang="it-IT">
                <a:ea typeface="+mn-lt"/>
                <a:cs typeface="+mn-lt"/>
              </a:rPr>
              <a:t> es una gran artista de </a:t>
            </a:r>
            <a:r>
              <a:rPr lang="it-IT" err="1">
                <a:ea typeface="+mn-lt"/>
                <a:cs typeface="+mn-lt"/>
              </a:rPr>
              <a:t>acuerela</a:t>
            </a:r>
            <a:r>
              <a:rPr lang="it-IT">
                <a:ea typeface="+mn-lt"/>
                <a:cs typeface="+mn-lt"/>
              </a:rPr>
              <a:t> y vende </a:t>
            </a:r>
            <a:r>
              <a:rPr lang="it-IT" err="1">
                <a:ea typeface="+mn-lt"/>
                <a:cs typeface="+mn-lt"/>
              </a:rPr>
              <a:t>sus</a:t>
            </a:r>
            <a:r>
              <a:rPr lang="it-IT">
                <a:ea typeface="+mn-lt"/>
                <a:cs typeface="+mn-lt"/>
              </a:rPr>
              <a:t> </a:t>
            </a:r>
            <a:r>
              <a:rPr lang="it-IT" err="1">
                <a:ea typeface="+mn-lt"/>
                <a:cs typeface="+mn-lt"/>
              </a:rPr>
              <a:t>pinturas</a:t>
            </a:r>
            <a:r>
              <a:rPr lang="it-IT">
                <a:ea typeface="+mn-lt"/>
                <a:cs typeface="+mn-lt"/>
              </a:rPr>
              <a:t> para </a:t>
            </a:r>
            <a:r>
              <a:rPr lang="it-IT" err="1">
                <a:ea typeface="+mn-lt"/>
                <a:cs typeface="+mn-lt"/>
              </a:rPr>
              <a:t>viajar</a:t>
            </a:r>
            <a:r>
              <a:rPr lang="it-IT">
                <a:ea typeface="+mn-lt"/>
                <a:cs typeface="+mn-lt"/>
              </a:rPr>
              <a:t> con </a:t>
            </a:r>
            <a:br>
              <a:rPr lang="it-IT">
                <a:ea typeface="+mn-lt"/>
                <a:cs typeface="+mn-lt"/>
              </a:rPr>
            </a:br>
            <a:r>
              <a:rPr lang="it-IT">
                <a:ea typeface="+mn-lt"/>
                <a:cs typeface="+mn-lt"/>
              </a:rPr>
              <a:t>su </a:t>
            </a:r>
            <a:r>
              <a:rPr lang="it-IT" err="1">
                <a:ea typeface="+mn-lt"/>
                <a:cs typeface="+mn-lt"/>
              </a:rPr>
              <a:t>hija</a:t>
            </a:r>
            <a:r>
              <a:rPr lang="it-IT">
                <a:ea typeface="+mn-lt"/>
                <a:cs typeface="+mn-lt"/>
              </a:rPr>
              <a:t> en Sudamerica para </a:t>
            </a:r>
            <a:r>
              <a:rPr lang="it-IT" err="1">
                <a:ea typeface="+mn-lt"/>
                <a:cs typeface="+mn-lt"/>
              </a:rPr>
              <a:t>estudiar</a:t>
            </a:r>
            <a:r>
              <a:rPr lang="it-IT">
                <a:ea typeface="+mn-lt"/>
                <a:cs typeface="+mn-lt"/>
              </a:rPr>
              <a:t> </a:t>
            </a:r>
            <a:r>
              <a:rPr lang="it-IT" err="1">
                <a:ea typeface="+mn-lt"/>
                <a:cs typeface="+mn-lt"/>
              </a:rPr>
              <a:t>los</a:t>
            </a:r>
            <a:r>
              <a:rPr lang="it-IT">
                <a:ea typeface="+mn-lt"/>
                <a:cs typeface="+mn-lt"/>
              </a:rPr>
              <a:t> </a:t>
            </a:r>
            <a:r>
              <a:rPr lang="it-IT" err="1">
                <a:ea typeface="+mn-lt"/>
                <a:cs typeface="+mn-lt"/>
              </a:rPr>
              <a:t>insectos</a:t>
            </a:r>
            <a:r>
              <a:rPr lang="it-IT">
                <a:ea typeface="+mn-lt"/>
                <a:cs typeface="+mn-lt"/>
              </a:rPr>
              <a:t>. </a:t>
            </a:r>
            <a:br>
              <a:rPr lang="it-IT">
                <a:ea typeface="+mn-lt"/>
                <a:cs typeface="+mn-lt"/>
              </a:rPr>
            </a:br>
            <a:r>
              <a:rPr lang="it-IT">
                <a:ea typeface="+mn-lt"/>
                <a:cs typeface="+mn-lt"/>
              </a:rPr>
              <a:t>Maria </a:t>
            </a:r>
            <a:r>
              <a:rPr lang="it-IT" err="1">
                <a:ea typeface="+mn-lt"/>
                <a:cs typeface="+mn-lt"/>
              </a:rPr>
              <a:t>escribe</a:t>
            </a:r>
            <a:r>
              <a:rPr lang="it-IT">
                <a:ea typeface="+mn-lt"/>
                <a:cs typeface="+mn-lt"/>
              </a:rPr>
              <a:t> un libro en latin y </a:t>
            </a:r>
            <a:r>
              <a:rPr lang="it-IT" err="1">
                <a:ea typeface="+mn-lt"/>
                <a:cs typeface="+mn-lt"/>
              </a:rPr>
              <a:t>los</a:t>
            </a:r>
            <a:r>
              <a:rPr lang="it-IT">
                <a:ea typeface="+mn-lt"/>
                <a:cs typeface="+mn-lt"/>
              </a:rPr>
              <a:t> </a:t>
            </a:r>
            <a:r>
              <a:rPr lang="it-IT" err="1">
                <a:ea typeface="+mn-lt"/>
                <a:cs typeface="+mn-lt"/>
              </a:rPr>
              <a:t>científicos</a:t>
            </a:r>
            <a:r>
              <a:rPr lang="it-IT">
                <a:ea typeface="+mn-lt"/>
                <a:cs typeface="+mn-lt"/>
              </a:rPr>
              <a:t> </a:t>
            </a:r>
            <a:r>
              <a:rPr lang="it-IT" err="1">
                <a:ea typeface="+mn-lt"/>
                <a:cs typeface="+mn-lt"/>
              </a:rPr>
              <a:t>aprendan</a:t>
            </a:r>
            <a:r>
              <a:rPr lang="it-IT">
                <a:ea typeface="+mn-lt"/>
                <a:cs typeface="+mn-lt"/>
              </a:rPr>
              <a:t> </a:t>
            </a:r>
            <a:r>
              <a:rPr lang="it-IT" err="1">
                <a:ea typeface="+mn-lt"/>
                <a:cs typeface="+mn-lt"/>
              </a:rPr>
              <a:t>que</a:t>
            </a:r>
            <a:r>
              <a:rPr lang="it-IT">
                <a:ea typeface="+mn-lt"/>
                <a:cs typeface="+mn-lt"/>
              </a:rPr>
              <a:t> </a:t>
            </a:r>
            <a:r>
              <a:rPr lang="it-IT" err="1">
                <a:ea typeface="+mn-lt"/>
                <a:cs typeface="+mn-lt"/>
              </a:rPr>
              <a:t>las</a:t>
            </a:r>
            <a:r>
              <a:rPr lang="it-IT">
                <a:ea typeface="+mn-lt"/>
                <a:cs typeface="+mn-lt"/>
              </a:rPr>
              <a:t> </a:t>
            </a:r>
            <a:br>
              <a:rPr lang="it-IT">
                <a:ea typeface="+mn-lt"/>
                <a:cs typeface="+mn-lt"/>
              </a:rPr>
            </a:br>
            <a:r>
              <a:rPr lang="it-IT" err="1">
                <a:ea typeface="+mn-lt"/>
                <a:cs typeface="+mn-lt"/>
              </a:rPr>
              <a:t>mariposas</a:t>
            </a:r>
            <a:r>
              <a:rPr lang="it-IT">
                <a:ea typeface="+mn-lt"/>
                <a:cs typeface="+mn-lt"/>
              </a:rPr>
              <a:t> y </a:t>
            </a:r>
            <a:r>
              <a:rPr lang="it-IT" err="1">
                <a:ea typeface="+mn-lt"/>
                <a:cs typeface="+mn-lt"/>
              </a:rPr>
              <a:t>las</a:t>
            </a:r>
            <a:r>
              <a:rPr lang="it-IT">
                <a:ea typeface="+mn-lt"/>
                <a:cs typeface="+mn-lt"/>
              </a:rPr>
              <a:t> </a:t>
            </a:r>
            <a:r>
              <a:rPr lang="it-IT" err="1">
                <a:ea typeface="+mn-lt"/>
                <a:cs typeface="+mn-lt"/>
              </a:rPr>
              <a:t>polillas</a:t>
            </a:r>
            <a:r>
              <a:rPr lang="it-IT">
                <a:ea typeface="+mn-lt"/>
                <a:cs typeface="+mn-lt"/>
              </a:rPr>
              <a:t> </a:t>
            </a:r>
            <a:r>
              <a:rPr lang="it-IT" err="1">
                <a:ea typeface="+mn-lt"/>
                <a:cs typeface="+mn-lt"/>
              </a:rPr>
              <a:t>provienen</a:t>
            </a:r>
            <a:r>
              <a:rPr lang="it-IT">
                <a:ea typeface="+mn-lt"/>
                <a:cs typeface="+mn-lt"/>
              </a:rPr>
              <a:t> de </a:t>
            </a:r>
            <a:r>
              <a:rPr lang="it-IT" err="1">
                <a:ea typeface="+mn-lt"/>
                <a:cs typeface="+mn-lt"/>
              </a:rPr>
              <a:t>las</a:t>
            </a:r>
            <a:r>
              <a:rPr lang="it-IT">
                <a:ea typeface="+mn-lt"/>
                <a:cs typeface="+mn-lt"/>
              </a:rPr>
              <a:t> </a:t>
            </a:r>
            <a:r>
              <a:rPr lang="it-IT" err="1">
                <a:ea typeface="+mn-lt"/>
                <a:cs typeface="+mn-lt"/>
              </a:rPr>
              <a:t>orugas</a:t>
            </a:r>
            <a:r>
              <a:rPr lang="it-IT">
                <a:ea typeface="+mn-lt"/>
                <a:cs typeface="+mn-lt"/>
              </a:rPr>
              <a:t>, no del lodo. </a:t>
            </a:r>
            <a:br>
              <a:rPr lang="it-IT">
                <a:ea typeface="+mn-lt"/>
                <a:cs typeface="+mn-lt"/>
              </a:rPr>
            </a:br>
            <a:r>
              <a:rPr lang="it-IT">
                <a:ea typeface="+mn-lt"/>
                <a:cs typeface="+mn-lt"/>
              </a:rPr>
              <a:t>Este </a:t>
            </a:r>
            <a:r>
              <a:rPr lang="it-IT" err="1">
                <a:ea typeface="+mn-lt"/>
                <a:cs typeface="+mn-lt"/>
              </a:rPr>
              <a:t>proceso</a:t>
            </a:r>
            <a:r>
              <a:rPr lang="it-IT">
                <a:ea typeface="+mn-lt"/>
                <a:cs typeface="+mn-lt"/>
              </a:rPr>
              <a:t> se </a:t>
            </a:r>
            <a:r>
              <a:rPr lang="it-IT" err="1">
                <a:ea typeface="+mn-lt"/>
                <a:cs typeface="+mn-lt"/>
              </a:rPr>
              <a:t>conoce</a:t>
            </a:r>
            <a:r>
              <a:rPr lang="it-IT">
                <a:ea typeface="+mn-lt"/>
                <a:cs typeface="+mn-lt"/>
              </a:rPr>
              <a:t> </a:t>
            </a:r>
            <a:r>
              <a:rPr lang="it-IT" err="1">
                <a:ea typeface="+mn-lt"/>
                <a:cs typeface="+mn-lt"/>
              </a:rPr>
              <a:t>como</a:t>
            </a:r>
            <a:r>
              <a:rPr lang="it-IT">
                <a:ea typeface="+mn-lt"/>
                <a:cs typeface="+mn-lt"/>
              </a:rPr>
              <a:t> </a:t>
            </a:r>
            <a:r>
              <a:rPr lang="it-IT" err="1">
                <a:ea typeface="+mn-lt"/>
                <a:cs typeface="+mn-lt"/>
              </a:rPr>
              <a:t>metamorfosis</a:t>
            </a:r>
            <a:r>
              <a:rPr lang="it-IT">
                <a:ea typeface="+mn-lt"/>
                <a:cs typeface="+mn-lt"/>
              </a:rPr>
              <a:t>, </a:t>
            </a:r>
            <a:r>
              <a:rPr lang="it-IT" err="1">
                <a:ea typeface="+mn-lt"/>
                <a:cs typeface="+mn-lt"/>
              </a:rPr>
              <a:t>que</a:t>
            </a:r>
            <a:r>
              <a:rPr lang="it-IT">
                <a:ea typeface="+mn-lt"/>
                <a:cs typeface="+mn-lt"/>
              </a:rPr>
              <a:t> significa cambiar de forma.</a:t>
            </a:r>
            <a:endParaRPr lang="it-IT"/>
          </a:p>
          <a:p>
            <a:pPr marL="0" indent="0">
              <a:buNone/>
            </a:pPr>
            <a:endParaRPr lang="it-IT">
              <a:cs typeface="Calibri" panose="020F0502020204030204"/>
            </a:endParaRPr>
          </a:p>
        </p:txBody>
      </p:sp>
    </p:spTree>
    <p:extLst>
      <p:ext uri="{BB962C8B-B14F-4D97-AF65-F5344CB8AC3E}">
        <p14:creationId xmlns:p14="http://schemas.microsoft.com/office/powerpoint/2010/main" val="2603461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CFA52-CC08-4E32-879B-9AA18B7495C7}"/>
              </a:ext>
            </a:extLst>
          </p:cNvPr>
          <p:cNvSpPr>
            <a:spLocks noGrp="1"/>
          </p:cNvSpPr>
          <p:nvPr>
            <p:ph type="title"/>
          </p:nvPr>
        </p:nvSpPr>
        <p:spPr/>
        <p:txBody>
          <a:bodyPr/>
          <a:lstStyle/>
          <a:p>
            <a:r>
              <a:rPr lang="it-IT" b="1">
                <a:cs typeface="Calibri Light"/>
              </a:rPr>
              <a:t>Wilma Rudolph</a:t>
            </a:r>
            <a:endParaRPr lang="it-IT"/>
          </a:p>
        </p:txBody>
      </p:sp>
      <p:pic>
        <p:nvPicPr>
          <p:cNvPr id="7" name="Immagine 7" descr="Immagine che contiene testo&#10;&#10;Descrizione generata automaticamente">
            <a:extLst>
              <a:ext uri="{FF2B5EF4-FFF2-40B4-BE49-F238E27FC236}">
                <a16:creationId xmlns:a16="http://schemas.microsoft.com/office/drawing/2014/main" id="{B6B40F73-A3C7-41F9-9CE6-74DC883FAB7D}"/>
              </a:ext>
            </a:extLst>
          </p:cNvPr>
          <p:cNvPicPr>
            <a:picLocks noGrp="1" noChangeAspect="1"/>
          </p:cNvPicPr>
          <p:nvPr>
            <p:ph sz="half" idx="2"/>
          </p:nvPr>
        </p:nvPicPr>
        <p:blipFill>
          <a:blip r:embed="rId2"/>
          <a:stretch>
            <a:fillRect/>
          </a:stretch>
        </p:blipFill>
        <p:spPr>
          <a:xfrm>
            <a:off x="1396328" y="1814962"/>
            <a:ext cx="3354592" cy="4561606"/>
          </a:xfrm>
        </p:spPr>
      </p:pic>
      <p:sp>
        <p:nvSpPr>
          <p:cNvPr id="5" name="Segnaposto testo 4">
            <a:extLst>
              <a:ext uri="{FF2B5EF4-FFF2-40B4-BE49-F238E27FC236}">
                <a16:creationId xmlns:a16="http://schemas.microsoft.com/office/drawing/2014/main" id="{65151218-3755-4B9F-A252-34CBAE1FBA3F}"/>
              </a:ext>
            </a:extLst>
          </p:cNvPr>
          <p:cNvSpPr>
            <a:spLocks noGrp="1"/>
          </p:cNvSpPr>
          <p:nvPr>
            <p:ph type="body" sz="quarter" idx="3"/>
          </p:nvPr>
        </p:nvSpPr>
        <p:spPr>
          <a:xfrm>
            <a:off x="10054087" y="6037503"/>
            <a:ext cx="2135188" cy="823912"/>
          </a:xfrm>
        </p:spPr>
        <p:txBody>
          <a:bodyPr/>
          <a:lstStyle/>
          <a:p>
            <a:r>
              <a:rPr lang="it-IT" b="0" i="1" dirty="0">
                <a:cs typeface="Calibri"/>
              </a:rPr>
              <a:t>Chiara </a:t>
            </a:r>
            <a:endParaRPr lang="it-IT" i="1"/>
          </a:p>
        </p:txBody>
      </p:sp>
      <p:sp>
        <p:nvSpPr>
          <p:cNvPr id="6" name="Segnaposto contenuto 5">
            <a:extLst>
              <a:ext uri="{FF2B5EF4-FFF2-40B4-BE49-F238E27FC236}">
                <a16:creationId xmlns:a16="http://schemas.microsoft.com/office/drawing/2014/main" id="{F3813478-09C7-44EB-A9EA-21E70E54CAA4}"/>
              </a:ext>
            </a:extLst>
          </p:cNvPr>
          <p:cNvSpPr>
            <a:spLocks noGrp="1"/>
          </p:cNvSpPr>
          <p:nvPr>
            <p:ph sz="quarter" idx="4"/>
          </p:nvPr>
        </p:nvSpPr>
        <p:spPr>
          <a:xfrm>
            <a:off x="5668993" y="2030622"/>
            <a:ext cx="6146470" cy="4144663"/>
          </a:xfrm>
        </p:spPr>
        <p:txBody>
          <a:bodyPr vert="horz" lIns="91440" tIns="45720" rIns="91440" bIns="45720" rtlCol="0" anchor="t">
            <a:noAutofit/>
          </a:bodyPr>
          <a:lstStyle/>
          <a:p>
            <a:pPr>
              <a:buNone/>
            </a:pPr>
            <a:r>
              <a:rPr lang="it-IT" sz="1800" dirty="0">
                <a:ea typeface="+mn-lt"/>
                <a:cs typeface="+mn-lt"/>
              </a:rPr>
              <a:t>Wilma Rudolph contrae Polio, una </a:t>
            </a:r>
            <a:r>
              <a:rPr lang="it-IT" sz="1800" dirty="0" err="1">
                <a:ea typeface="+mn-lt"/>
                <a:cs typeface="+mn-lt"/>
              </a:rPr>
              <a:t>enfermedad</a:t>
            </a:r>
            <a:r>
              <a:rPr lang="it-IT" sz="1800" dirty="0">
                <a:ea typeface="+mn-lt"/>
                <a:cs typeface="+mn-lt"/>
              </a:rPr>
              <a:t> por la </a:t>
            </a:r>
            <a:r>
              <a:rPr lang="it-IT" sz="1800" dirty="0" err="1">
                <a:ea typeface="+mn-lt"/>
                <a:cs typeface="+mn-lt"/>
              </a:rPr>
              <a:t>que</a:t>
            </a:r>
            <a:r>
              <a:rPr lang="it-IT" sz="1800" dirty="0">
                <a:ea typeface="+mn-lt"/>
                <a:cs typeface="+mn-lt"/>
              </a:rPr>
              <a:t> se </a:t>
            </a:r>
            <a:r>
              <a:rPr lang="it-IT" sz="1800" dirty="0" err="1">
                <a:ea typeface="+mn-lt"/>
                <a:cs typeface="+mn-lt"/>
              </a:rPr>
              <a:t>queda</a:t>
            </a:r>
            <a:r>
              <a:rPr lang="it-IT" sz="1800" dirty="0">
                <a:ea typeface="+mn-lt"/>
                <a:cs typeface="+mn-lt"/>
              </a:rPr>
              <a:t> con una </a:t>
            </a:r>
            <a:r>
              <a:rPr lang="it-IT" sz="1800" dirty="0" err="1">
                <a:ea typeface="+mn-lt"/>
                <a:cs typeface="+mn-lt"/>
              </a:rPr>
              <a:t>pierna</a:t>
            </a:r>
            <a:r>
              <a:rPr lang="it-IT" sz="1800" dirty="0">
                <a:ea typeface="+mn-lt"/>
                <a:cs typeface="+mn-lt"/>
              </a:rPr>
              <a:t> </a:t>
            </a:r>
            <a:r>
              <a:rPr lang="it-IT" sz="1800" dirty="0" err="1">
                <a:ea typeface="+mn-lt"/>
                <a:cs typeface="+mn-lt"/>
              </a:rPr>
              <a:t>paralizada</a:t>
            </a:r>
            <a:r>
              <a:rPr lang="it-IT" sz="1800" dirty="0">
                <a:ea typeface="+mn-lt"/>
                <a:cs typeface="+mn-lt"/>
              </a:rPr>
              <a:t>. </a:t>
            </a:r>
            <a:r>
              <a:rPr lang="it-IT" sz="1800" dirty="0" err="1">
                <a:ea typeface="+mn-lt"/>
                <a:cs typeface="+mn-lt"/>
              </a:rPr>
              <a:t>Según</a:t>
            </a:r>
            <a:r>
              <a:rPr lang="it-IT" sz="1800" dirty="0">
                <a:ea typeface="+mn-lt"/>
                <a:cs typeface="+mn-lt"/>
              </a:rPr>
              <a:t> El </a:t>
            </a:r>
            <a:r>
              <a:rPr lang="it-IT" sz="1800" dirty="0" err="1">
                <a:ea typeface="+mn-lt"/>
                <a:cs typeface="+mn-lt"/>
              </a:rPr>
              <a:t>médico</a:t>
            </a:r>
            <a:r>
              <a:rPr lang="it-IT" sz="1800" dirty="0">
                <a:ea typeface="+mn-lt"/>
                <a:cs typeface="+mn-lt"/>
              </a:rPr>
              <a:t> no </a:t>
            </a:r>
            <a:r>
              <a:rPr lang="it-IT" sz="1800" dirty="0" err="1">
                <a:ea typeface="+mn-lt"/>
                <a:cs typeface="+mn-lt"/>
              </a:rPr>
              <a:t>está</a:t>
            </a:r>
            <a:r>
              <a:rPr lang="it-IT" sz="1800" dirty="0">
                <a:ea typeface="+mn-lt"/>
                <a:cs typeface="+mn-lt"/>
              </a:rPr>
              <a:t> </a:t>
            </a:r>
            <a:r>
              <a:rPr lang="it-IT" sz="1800" dirty="0" err="1">
                <a:ea typeface="+mn-lt"/>
                <a:cs typeface="+mn-lt"/>
              </a:rPr>
              <a:t>seguro</a:t>
            </a:r>
            <a:r>
              <a:rPr lang="it-IT" sz="1800" dirty="0">
                <a:ea typeface="+mn-lt"/>
                <a:cs typeface="+mn-lt"/>
              </a:rPr>
              <a:t> </a:t>
            </a:r>
            <a:r>
              <a:rPr lang="it-IT" sz="1800" dirty="0" err="1">
                <a:ea typeface="+mn-lt"/>
                <a:cs typeface="+mn-lt"/>
              </a:rPr>
              <a:t>que</a:t>
            </a:r>
            <a:r>
              <a:rPr lang="it-IT" sz="1800" dirty="0">
                <a:ea typeface="+mn-lt"/>
                <a:cs typeface="+mn-lt"/>
              </a:rPr>
              <a:t> </a:t>
            </a:r>
            <a:r>
              <a:rPr lang="it-IT" sz="1800" dirty="0" err="1">
                <a:ea typeface="+mn-lt"/>
                <a:cs typeface="+mn-lt"/>
              </a:rPr>
              <a:t>puede</a:t>
            </a:r>
            <a:r>
              <a:rPr lang="it-IT" sz="1800" dirty="0">
                <a:ea typeface="+mn-lt"/>
                <a:cs typeface="+mn-lt"/>
              </a:rPr>
              <a:t> volver a </a:t>
            </a:r>
            <a:r>
              <a:rPr lang="it-IT" sz="1800" dirty="0" err="1">
                <a:ea typeface="+mn-lt"/>
                <a:cs typeface="+mn-lt"/>
              </a:rPr>
              <a:t>caminar</a:t>
            </a:r>
            <a:r>
              <a:rPr lang="it-IT" sz="1800" dirty="0">
                <a:ea typeface="+mn-lt"/>
                <a:cs typeface="+mn-lt"/>
              </a:rPr>
              <a:t>, pero su madre </a:t>
            </a:r>
            <a:r>
              <a:rPr lang="it-IT" sz="1800" dirty="0" err="1">
                <a:ea typeface="+mn-lt"/>
                <a:cs typeface="+mn-lt"/>
              </a:rPr>
              <a:t>cree</a:t>
            </a:r>
            <a:r>
              <a:rPr lang="it-IT" sz="1800" dirty="0">
                <a:ea typeface="+mn-lt"/>
                <a:cs typeface="+mn-lt"/>
              </a:rPr>
              <a:t> en ella. Y tiene </a:t>
            </a:r>
            <a:r>
              <a:rPr lang="it-IT" sz="1800" dirty="0" err="1">
                <a:ea typeface="+mn-lt"/>
                <a:cs typeface="+mn-lt"/>
              </a:rPr>
              <a:t>razón</a:t>
            </a:r>
            <a:r>
              <a:rPr lang="it-IT" sz="1800" dirty="0">
                <a:ea typeface="+mn-lt"/>
                <a:cs typeface="+mn-lt"/>
              </a:rPr>
              <a:t>! Poco a poco Wilma </a:t>
            </a:r>
            <a:r>
              <a:rPr lang="it-IT" sz="1800" dirty="0" err="1">
                <a:ea typeface="+mn-lt"/>
                <a:cs typeface="+mn-lt"/>
              </a:rPr>
              <a:t>vuelve</a:t>
            </a:r>
            <a:r>
              <a:rPr lang="it-IT" sz="1800" dirty="0">
                <a:ea typeface="+mn-lt"/>
                <a:cs typeface="+mn-lt"/>
              </a:rPr>
              <a:t> a </a:t>
            </a:r>
            <a:r>
              <a:rPr lang="it-IT" sz="1800" dirty="0" err="1">
                <a:ea typeface="+mn-lt"/>
                <a:cs typeface="+mn-lt"/>
              </a:rPr>
              <a:t>caminar</a:t>
            </a:r>
            <a:r>
              <a:rPr lang="it-IT" sz="1800" dirty="0">
                <a:ea typeface="+mn-lt"/>
                <a:cs typeface="+mn-lt"/>
              </a:rPr>
              <a:t> y </a:t>
            </a:r>
            <a:r>
              <a:rPr lang="it-IT" sz="1800" dirty="0" err="1">
                <a:ea typeface="+mn-lt"/>
                <a:cs typeface="+mn-lt"/>
              </a:rPr>
              <a:t>puede</a:t>
            </a:r>
            <a:r>
              <a:rPr lang="it-IT" sz="1800" dirty="0">
                <a:ea typeface="+mn-lt"/>
                <a:cs typeface="+mn-lt"/>
              </a:rPr>
              <a:t> </a:t>
            </a:r>
            <a:r>
              <a:rPr lang="it-IT" sz="1800" dirty="0" err="1">
                <a:ea typeface="+mn-lt"/>
                <a:cs typeface="+mn-lt"/>
              </a:rPr>
              <a:t>jugar</a:t>
            </a:r>
            <a:r>
              <a:rPr lang="it-IT" sz="1800" dirty="0">
                <a:ea typeface="+mn-lt"/>
                <a:cs typeface="+mn-lt"/>
              </a:rPr>
              <a:t> a </a:t>
            </a:r>
            <a:r>
              <a:rPr lang="it-IT" sz="1800" dirty="0" err="1">
                <a:ea typeface="+mn-lt"/>
                <a:cs typeface="+mn-lt"/>
              </a:rPr>
              <a:t>baloncesto</a:t>
            </a:r>
            <a:r>
              <a:rPr lang="it-IT" sz="1800" dirty="0">
                <a:ea typeface="+mn-lt"/>
                <a:cs typeface="+mn-lt"/>
              </a:rPr>
              <a:t>! A ella le </a:t>
            </a:r>
            <a:r>
              <a:rPr lang="it-IT" sz="1800" dirty="0" err="1">
                <a:ea typeface="+mn-lt"/>
                <a:cs typeface="+mn-lt"/>
              </a:rPr>
              <a:t>encanta</a:t>
            </a:r>
            <a:r>
              <a:rPr lang="it-IT" sz="1800" dirty="0">
                <a:ea typeface="+mn-lt"/>
                <a:cs typeface="+mn-lt"/>
              </a:rPr>
              <a:t> correr y accede de entrar en </a:t>
            </a:r>
            <a:r>
              <a:rPr lang="it-IT" sz="1800" dirty="0" err="1">
                <a:ea typeface="+mn-lt"/>
                <a:cs typeface="+mn-lt"/>
              </a:rPr>
              <a:t>el</a:t>
            </a:r>
            <a:r>
              <a:rPr lang="it-IT" sz="1800" dirty="0">
                <a:ea typeface="+mn-lt"/>
                <a:cs typeface="+mn-lt"/>
              </a:rPr>
              <a:t> </a:t>
            </a:r>
            <a:r>
              <a:rPr lang="it-IT" sz="1800" dirty="0" err="1">
                <a:ea typeface="+mn-lt"/>
                <a:cs typeface="+mn-lt"/>
              </a:rPr>
              <a:t>equipo</a:t>
            </a:r>
            <a:r>
              <a:rPr lang="it-IT" sz="1800" dirty="0">
                <a:ea typeface="+mn-lt"/>
                <a:cs typeface="+mn-lt"/>
              </a:rPr>
              <a:t> de </a:t>
            </a:r>
            <a:r>
              <a:rPr lang="it-IT" sz="1800" dirty="0" err="1">
                <a:ea typeface="+mn-lt"/>
                <a:cs typeface="+mn-lt"/>
              </a:rPr>
              <a:t>atletismo.Ella</a:t>
            </a:r>
            <a:r>
              <a:rPr lang="it-IT" sz="1800" dirty="0">
                <a:ea typeface="+mn-lt"/>
                <a:cs typeface="+mn-lt"/>
              </a:rPr>
              <a:t> </a:t>
            </a:r>
            <a:r>
              <a:rPr lang="it-IT" sz="1800" dirty="0" err="1">
                <a:ea typeface="+mn-lt"/>
                <a:cs typeface="+mn-lt"/>
              </a:rPr>
              <a:t>gana</a:t>
            </a:r>
            <a:r>
              <a:rPr lang="it-IT" sz="1800" dirty="0">
                <a:ea typeface="+mn-lt"/>
                <a:cs typeface="+mn-lt"/>
              </a:rPr>
              <a:t> </a:t>
            </a:r>
            <a:r>
              <a:rPr lang="it-IT" sz="1800" dirty="0" err="1">
                <a:ea typeface="+mn-lt"/>
                <a:cs typeface="+mn-lt"/>
              </a:rPr>
              <a:t>todas</a:t>
            </a:r>
            <a:r>
              <a:rPr lang="it-IT" sz="1800" dirty="0">
                <a:ea typeface="+mn-lt"/>
                <a:cs typeface="+mn-lt"/>
              </a:rPr>
              <a:t> </a:t>
            </a:r>
            <a:r>
              <a:rPr lang="it-IT" sz="1800" dirty="0" err="1">
                <a:ea typeface="+mn-lt"/>
                <a:cs typeface="+mn-lt"/>
              </a:rPr>
              <a:t>las</a:t>
            </a:r>
            <a:r>
              <a:rPr lang="it-IT" sz="1800" dirty="0">
                <a:ea typeface="+mn-lt"/>
                <a:cs typeface="+mn-lt"/>
              </a:rPr>
              <a:t> </a:t>
            </a:r>
            <a:r>
              <a:rPr lang="it-IT" sz="1800" dirty="0" err="1">
                <a:ea typeface="+mn-lt"/>
                <a:cs typeface="+mn-lt"/>
              </a:rPr>
              <a:t>veinte</a:t>
            </a:r>
            <a:r>
              <a:rPr lang="it-IT" sz="1800" dirty="0">
                <a:ea typeface="+mn-lt"/>
                <a:cs typeface="+mn-lt"/>
              </a:rPr>
              <a:t> </a:t>
            </a:r>
            <a:r>
              <a:rPr lang="it-IT" sz="1800" dirty="0" err="1">
                <a:ea typeface="+mn-lt"/>
                <a:cs typeface="+mn-lt"/>
              </a:rPr>
              <a:t>carreras</a:t>
            </a:r>
            <a:r>
              <a:rPr lang="it-IT" sz="1800" dirty="0">
                <a:ea typeface="+mn-lt"/>
                <a:cs typeface="+mn-lt"/>
              </a:rPr>
              <a:t>. Se </a:t>
            </a:r>
            <a:r>
              <a:rPr lang="it-IT" sz="1800" dirty="0" err="1">
                <a:ea typeface="+mn-lt"/>
                <a:cs typeface="+mn-lt"/>
              </a:rPr>
              <a:t>convierte</a:t>
            </a:r>
            <a:r>
              <a:rPr lang="it-IT" sz="1800" dirty="0">
                <a:ea typeface="+mn-lt"/>
                <a:cs typeface="+mn-lt"/>
              </a:rPr>
              <a:t> en la </a:t>
            </a:r>
            <a:r>
              <a:rPr lang="it-IT" sz="1800" dirty="0" err="1">
                <a:ea typeface="+mn-lt"/>
                <a:cs typeface="+mn-lt"/>
              </a:rPr>
              <a:t>mujer</a:t>
            </a:r>
            <a:r>
              <a:rPr lang="it-IT" sz="1800" dirty="0">
                <a:ea typeface="+mn-lt"/>
                <a:cs typeface="+mn-lt"/>
              </a:rPr>
              <a:t> </a:t>
            </a:r>
            <a:r>
              <a:rPr lang="it-IT" sz="1800" dirty="0" err="1">
                <a:ea typeface="+mn-lt"/>
                <a:cs typeface="+mn-lt"/>
              </a:rPr>
              <a:t>más</a:t>
            </a:r>
            <a:r>
              <a:rPr lang="it-IT" sz="1800" dirty="0">
                <a:ea typeface="+mn-lt"/>
                <a:cs typeface="+mn-lt"/>
              </a:rPr>
              <a:t> </a:t>
            </a:r>
            <a:r>
              <a:rPr lang="it-IT" sz="1800" dirty="0" err="1">
                <a:ea typeface="+mn-lt"/>
                <a:cs typeface="+mn-lt"/>
              </a:rPr>
              <a:t>veloz</a:t>
            </a:r>
            <a:r>
              <a:rPr lang="it-IT" sz="1800" dirty="0">
                <a:ea typeface="+mn-lt"/>
                <a:cs typeface="+mn-lt"/>
              </a:rPr>
              <a:t> del </a:t>
            </a:r>
            <a:r>
              <a:rPr lang="it-IT" sz="1800" dirty="0" err="1">
                <a:ea typeface="+mn-lt"/>
                <a:cs typeface="+mn-lt"/>
              </a:rPr>
              <a:t>mundo</a:t>
            </a:r>
            <a:r>
              <a:rPr lang="it-IT" sz="1800" dirty="0">
                <a:ea typeface="+mn-lt"/>
                <a:cs typeface="+mn-lt"/>
              </a:rPr>
              <a:t>. En </a:t>
            </a:r>
            <a:r>
              <a:rPr lang="it-IT" sz="1800" dirty="0" err="1">
                <a:ea typeface="+mn-lt"/>
                <a:cs typeface="+mn-lt"/>
              </a:rPr>
              <a:t>las</a:t>
            </a:r>
            <a:r>
              <a:rPr lang="it-IT" sz="1800" dirty="0">
                <a:ea typeface="+mn-lt"/>
                <a:cs typeface="+mn-lt"/>
              </a:rPr>
              <a:t> </a:t>
            </a:r>
            <a:r>
              <a:rPr lang="it-IT" sz="1800" dirty="0" err="1">
                <a:ea typeface="+mn-lt"/>
                <a:cs typeface="+mn-lt"/>
              </a:rPr>
              <a:t>Olimpiadas</a:t>
            </a:r>
            <a:r>
              <a:rPr lang="it-IT" sz="1800" dirty="0">
                <a:ea typeface="+mn-lt"/>
                <a:cs typeface="+mn-lt"/>
              </a:rPr>
              <a:t> de 1960 ella rompe </a:t>
            </a:r>
            <a:r>
              <a:rPr lang="it-IT" sz="1800" dirty="0" err="1">
                <a:ea typeface="+mn-lt"/>
                <a:cs typeface="+mn-lt"/>
              </a:rPr>
              <a:t>tres</a:t>
            </a:r>
            <a:r>
              <a:rPr lang="it-IT" sz="1800" dirty="0">
                <a:ea typeface="+mn-lt"/>
                <a:cs typeface="+mn-lt"/>
              </a:rPr>
              <a:t> </a:t>
            </a:r>
            <a:r>
              <a:rPr lang="it-IT" sz="1800" dirty="0" err="1">
                <a:ea typeface="+mn-lt"/>
                <a:cs typeface="+mn-lt"/>
              </a:rPr>
              <a:t>récords</a:t>
            </a:r>
            <a:r>
              <a:rPr lang="it-IT" sz="1800" dirty="0">
                <a:ea typeface="+mn-lt"/>
                <a:cs typeface="+mn-lt"/>
              </a:rPr>
              <a:t> </a:t>
            </a:r>
            <a:r>
              <a:rPr lang="it-IT" sz="1800" dirty="0" err="1">
                <a:ea typeface="+mn-lt"/>
                <a:cs typeface="+mn-lt"/>
              </a:rPr>
              <a:t>mundiales</a:t>
            </a:r>
            <a:r>
              <a:rPr lang="it-IT" sz="1800" dirty="0">
                <a:ea typeface="+mn-lt"/>
                <a:cs typeface="+mn-lt"/>
              </a:rPr>
              <a:t>. </a:t>
            </a:r>
            <a:r>
              <a:rPr lang="it-IT" sz="1800" dirty="0" err="1">
                <a:ea typeface="+mn-lt"/>
                <a:cs typeface="+mn-lt"/>
              </a:rPr>
              <a:t>Según</a:t>
            </a:r>
            <a:r>
              <a:rPr lang="it-IT" sz="1800" dirty="0">
                <a:ea typeface="+mn-lt"/>
                <a:cs typeface="+mn-lt"/>
              </a:rPr>
              <a:t> Wilma, </a:t>
            </a:r>
            <a:r>
              <a:rPr lang="it-IT" sz="1800" dirty="0" err="1">
                <a:ea typeface="+mn-lt"/>
                <a:cs typeface="+mn-lt"/>
              </a:rPr>
              <a:t>ganar</a:t>
            </a:r>
            <a:r>
              <a:rPr lang="it-IT" sz="1800" dirty="0">
                <a:ea typeface="+mn-lt"/>
                <a:cs typeface="+mn-lt"/>
              </a:rPr>
              <a:t> es tan importante </a:t>
            </a:r>
            <a:r>
              <a:rPr lang="it-IT" sz="1800" dirty="0" err="1">
                <a:ea typeface="+mn-lt"/>
                <a:cs typeface="+mn-lt"/>
              </a:rPr>
              <a:t>cómo</a:t>
            </a:r>
            <a:r>
              <a:rPr lang="it-IT" sz="1800" dirty="0">
                <a:ea typeface="+mn-lt"/>
                <a:cs typeface="+mn-lt"/>
              </a:rPr>
              <a:t> perder: ‘’ si </a:t>
            </a:r>
            <a:r>
              <a:rPr lang="it-IT" sz="1800" dirty="0" err="1">
                <a:ea typeface="+mn-lt"/>
                <a:cs typeface="+mn-lt"/>
              </a:rPr>
              <a:t>puedes</a:t>
            </a:r>
            <a:r>
              <a:rPr lang="it-IT" sz="1800" dirty="0">
                <a:ea typeface="+mn-lt"/>
                <a:cs typeface="+mn-lt"/>
              </a:rPr>
              <a:t> </a:t>
            </a:r>
            <a:r>
              <a:rPr lang="it-IT" sz="1800" dirty="0" err="1">
                <a:ea typeface="+mn-lt"/>
                <a:cs typeface="+mn-lt"/>
              </a:rPr>
              <a:t>levantarte</a:t>
            </a:r>
            <a:r>
              <a:rPr lang="it-IT" sz="1800" dirty="0">
                <a:ea typeface="+mn-lt"/>
                <a:cs typeface="+mn-lt"/>
              </a:rPr>
              <a:t> </a:t>
            </a:r>
            <a:r>
              <a:rPr lang="it-IT" sz="1800" dirty="0" err="1">
                <a:ea typeface="+mn-lt"/>
                <a:cs typeface="+mn-lt"/>
              </a:rPr>
              <a:t>después</a:t>
            </a:r>
            <a:r>
              <a:rPr lang="it-IT" sz="1800" dirty="0">
                <a:ea typeface="+mn-lt"/>
                <a:cs typeface="+mn-lt"/>
              </a:rPr>
              <a:t> de una </a:t>
            </a:r>
            <a:r>
              <a:rPr lang="it-IT" sz="1800" dirty="0" err="1">
                <a:ea typeface="+mn-lt"/>
                <a:cs typeface="+mn-lt"/>
              </a:rPr>
              <a:t>derrota</a:t>
            </a:r>
            <a:r>
              <a:rPr lang="it-IT" sz="1800" dirty="0">
                <a:ea typeface="+mn-lt"/>
                <a:cs typeface="+mn-lt"/>
              </a:rPr>
              <a:t> </a:t>
            </a:r>
            <a:r>
              <a:rPr lang="it-IT" sz="1800" dirty="0" err="1">
                <a:ea typeface="+mn-lt"/>
                <a:cs typeface="+mn-lt"/>
              </a:rPr>
              <a:t>devastadora</a:t>
            </a:r>
            <a:r>
              <a:rPr lang="it-IT" sz="1800" dirty="0">
                <a:ea typeface="+mn-lt"/>
                <a:cs typeface="+mn-lt"/>
              </a:rPr>
              <a:t> y </a:t>
            </a:r>
            <a:r>
              <a:rPr lang="it-IT" sz="1800" dirty="0" err="1">
                <a:ea typeface="+mn-lt"/>
                <a:cs typeface="+mn-lt"/>
              </a:rPr>
              <a:t>vuelves</a:t>
            </a:r>
            <a:r>
              <a:rPr lang="it-IT" sz="1800" dirty="0">
                <a:ea typeface="+mn-lt"/>
                <a:cs typeface="+mn-lt"/>
              </a:rPr>
              <a:t> a intentarlo, </a:t>
            </a:r>
            <a:r>
              <a:rPr lang="it-IT" sz="1800" dirty="0" err="1">
                <a:ea typeface="+mn-lt"/>
                <a:cs typeface="+mn-lt"/>
              </a:rPr>
              <a:t>algún</a:t>
            </a:r>
            <a:r>
              <a:rPr lang="it-IT" sz="1800" dirty="0">
                <a:ea typeface="+mn-lt"/>
                <a:cs typeface="+mn-lt"/>
              </a:rPr>
              <a:t> </a:t>
            </a:r>
            <a:r>
              <a:rPr lang="it-IT" sz="1800" dirty="0" err="1">
                <a:ea typeface="+mn-lt"/>
                <a:cs typeface="+mn-lt"/>
              </a:rPr>
              <a:t>día</a:t>
            </a:r>
            <a:r>
              <a:rPr lang="it-IT" sz="1800" dirty="0">
                <a:ea typeface="+mn-lt"/>
                <a:cs typeface="+mn-lt"/>
              </a:rPr>
              <a:t> </a:t>
            </a:r>
            <a:r>
              <a:rPr lang="it-IT" sz="1800" dirty="0" err="1">
                <a:ea typeface="+mn-lt"/>
                <a:cs typeface="+mn-lt"/>
              </a:rPr>
              <a:t>serás</a:t>
            </a:r>
            <a:r>
              <a:rPr lang="it-IT" sz="1800" dirty="0">
                <a:ea typeface="+mn-lt"/>
                <a:cs typeface="+mn-lt"/>
              </a:rPr>
              <a:t> una </a:t>
            </a:r>
            <a:r>
              <a:rPr lang="it-IT" sz="1800" dirty="0" err="1">
                <a:ea typeface="+mn-lt"/>
                <a:cs typeface="+mn-lt"/>
              </a:rPr>
              <a:t>campeona</a:t>
            </a:r>
            <a:r>
              <a:rPr lang="it-IT" sz="1800" dirty="0">
                <a:ea typeface="+mn-lt"/>
                <a:cs typeface="+mn-lt"/>
              </a:rPr>
              <a:t>”.</a:t>
            </a:r>
            <a:endParaRPr lang="it-IT" sz="1800" dirty="0">
              <a:cs typeface="Calibri"/>
            </a:endParaRPr>
          </a:p>
          <a:p>
            <a:pPr>
              <a:buNone/>
            </a:pPr>
            <a:r>
              <a:rPr lang="it-IT" sz="1800" dirty="0">
                <a:ea typeface="+mn-lt"/>
                <a:cs typeface="+mn-lt"/>
              </a:rPr>
              <a:t>Si </a:t>
            </a:r>
            <a:r>
              <a:rPr lang="it-IT" sz="1800" dirty="0" err="1">
                <a:ea typeface="+mn-lt"/>
                <a:cs typeface="+mn-lt"/>
              </a:rPr>
              <a:t>golpeas</a:t>
            </a:r>
            <a:r>
              <a:rPr lang="it-IT" sz="1800" dirty="0">
                <a:ea typeface="+mn-lt"/>
                <a:cs typeface="+mn-lt"/>
              </a:rPr>
              <a:t> la </a:t>
            </a:r>
            <a:r>
              <a:rPr lang="it-IT" sz="1800" dirty="0" err="1">
                <a:ea typeface="+mn-lt"/>
                <a:cs typeface="+mn-lt"/>
              </a:rPr>
              <a:t>colchoneta</a:t>
            </a:r>
            <a:r>
              <a:rPr lang="it-IT" sz="1800" dirty="0">
                <a:ea typeface="+mn-lt"/>
                <a:cs typeface="+mn-lt"/>
              </a:rPr>
              <a:t> 7 </a:t>
            </a:r>
            <a:r>
              <a:rPr lang="it-IT" sz="1800" dirty="0" err="1">
                <a:ea typeface="+mn-lt"/>
                <a:cs typeface="+mn-lt"/>
              </a:rPr>
              <a:t>veces</a:t>
            </a:r>
            <a:r>
              <a:rPr lang="it-IT" sz="1800" dirty="0">
                <a:ea typeface="+mn-lt"/>
                <a:cs typeface="+mn-lt"/>
              </a:rPr>
              <a:t>, </a:t>
            </a:r>
            <a:r>
              <a:rPr lang="it-IT" sz="1800" dirty="0" err="1">
                <a:ea typeface="+mn-lt"/>
                <a:cs typeface="+mn-lt"/>
              </a:rPr>
              <a:t>levántate</a:t>
            </a:r>
            <a:r>
              <a:rPr lang="it-IT" sz="1800" dirty="0">
                <a:ea typeface="+mn-lt"/>
                <a:cs typeface="+mn-lt"/>
              </a:rPr>
              <a:t> 8</a:t>
            </a:r>
            <a:endParaRPr lang="it-IT" sz="1800">
              <a:cs typeface="Calibri"/>
            </a:endParaRPr>
          </a:p>
          <a:p>
            <a:pPr marL="0" indent="0">
              <a:buNone/>
            </a:pPr>
            <a:endParaRPr lang="it-IT" sz="1600">
              <a:cs typeface="Calibri" panose="020F0502020204030204"/>
            </a:endParaRPr>
          </a:p>
        </p:txBody>
      </p:sp>
    </p:spTree>
    <p:extLst>
      <p:ext uri="{BB962C8B-B14F-4D97-AF65-F5344CB8AC3E}">
        <p14:creationId xmlns:p14="http://schemas.microsoft.com/office/powerpoint/2010/main" val="35432300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D71AC6-F06E-4B3D-B805-0142D5FA4333}"/>
              </a:ext>
            </a:extLst>
          </p:cNvPr>
          <p:cNvSpPr>
            <a:spLocks noGrp="1"/>
          </p:cNvSpPr>
          <p:nvPr>
            <p:ph type="title"/>
          </p:nvPr>
        </p:nvSpPr>
        <p:spPr/>
        <p:txBody>
          <a:bodyPr/>
          <a:lstStyle/>
          <a:p>
            <a:r>
              <a:rPr lang="it-IT" b="1">
                <a:latin typeface="Calibri Light"/>
                <a:cs typeface="Calibri Light"/>
              </a:rPr>
              <a:t>Michelle Robinson</a:t>
            </a:r>
            <a:endParaRPr lang="it-IT" b="1">
              <a:latin typeface="Calibri Light"/>
            </a:endParaRPr>
          </a:p>
        </p:txBody>
      </p:sp>
      <p:sp>
        <p:nvSpPr>
          <p:cNvPr id="5" name="Segnaposto testo 4">
            <a:extLst>
              <a:ext uri="{FF2B5EF4-FFF2-40B4-BE49-F238E27FC236}">
                <a16:creationId xmlns:a16="http://schemas.microsoft.com/office/drawing/2014/main" id="{3FDF5894-6963-42FE-B446-FD2D9840C532}"/>
              </a:ext>
            </a:extLst>
          </p:cNvPr>
          <p:cNvSpPr>
            <a:spLocks noGrp="1"/>
          </p:cNvSpPr>
          <p:nvPr>
            <p:ph type="body" sz="quarter" idx="3"/>
          </p:nvPr>
        </p:nvSpPr>
        <p:spPr>
          <a:xfrm>
            <a:off x="9536502" y="6037503"/>
            <a:ext cx="2652773" cy="823912"/>
          </a:xfrm>
        </p:spPr>
        <p:txBody>
          <a:bodyPr/>
          <a:lstStyle/>
          <a:p>
            <a:r>
              <a:rPr lang="it-IT" b="0" i="1" dirty="0">
                <a:cs typeface="Calibri"/>
              </a:rPr>
              <a:t>Andrea </a:t>
            </a:r>
          </a:p>
        </p:txBody>
      </p:sp>
      <p:sp>
        <p:nvSpPr>
          <p:cNvPr id="6" name="Segnaposto contenuto 5">
            <a:extLst>
              <a:ext uri="{FF2B5EF4-FFF2-40B4-BE49-F238E27FC236}">
                <a16:creationId xmlns:a16="http://schemas.microsoft.com/office/drawing/2014/main" id="{5B2BDEC8-6A79-49B5-BBBB-495630472D50}"/>
              </a:ext>
            </a:extLst>
          </p:cNvPr>
          <p:cNvSpPr>
            <a:spLocks noGrp="1"/>
          </p:cNvSpPr>
          <p:nvPr>
            <p:ph sz="quarter" idx="4"/>
          </p:nvPr>
        </p:nvSpPr>
        <p:spPr>
          <a:xfrm>
            <a:off x="5050767" y="2203150"/>
            <a:ext cx="7124130" cy="3828361"/>
          </a:xfrm>
        </p:spPr>
        <p:txBody>
          <a:bodyPr vert="horz" lIns="91440" tIns="45720" rIns="91440" bIns="45720" rtlCol="0" anchor="t">
            <a:normAutofit fontScale="77500" lnSpcReduction="20000"/>
          </a:bodyPr>
          <a:lstStyle/>
          <a:p>
            <a:pPr marL="0" indent="0">
              <a:buNone/>
            </a:pPr>
            <a:r>
              <a:rPr lang="it-IT">
                <a:ea typeface="+mn-lt"/>
                <a:cs typeface="+mn-lt"/>
              </a:rPr>
              <a:t>Michelle Robinson vive con </a:t>
            </a:r>
            <a:r>
              <a:rPr lang="it-IT" err="1">
                <a:ea typeface="+mn-lt"/>
                <a:cs typeface="+mn-lt"/>
              </a:rPr>
              <a:t>toda</a:t>
            </a:r>
            <a:r>
              <a:rPr lang="it-IT">
                <a:ea typeface="+mn-lt"/>
                <a:cs typeface="+mn-lt"/>
              </a:rPr>
              <a:t> su </a:t>
            </a:r>
            <a:r>
              <a:rPr lang="it-IT" err="1">
                <a:ea typeface="+mn-lt"/>
                <a:cs typeface="+mn-lt"/>
              </a:rPr>
              <a:t>familia</a:t>
            </a:r>
            <a:r>
              <a:rPr lang="it-IT">
                <a:ea typeface="+mn-lt"/>
                <a:cs typeface="+mn-lt"/>
              </a:rPr>
              <a:t> en un </a:t>
            </a:r>
            <a:r>
              <a:rPr lang="it-IT" err="1">
                <a:ea typeface="+mn-lt"/>
                <a:cs typeface="+mn-lt"/>
              </a:rPr>
              <a:t>apartamento</a:t>
            </a:r>
            <a:r>
              <a:rPr lang="it-IT">
                <a:ea typeface="+mn-lt"/>
                <a:cs typeface="+mn-lt"/>
              </a:rPr>
              <a:t> en </a:t>
            </a:r>
            <a:r>
              <a:rPr lang="it-IT" err="1">
                <a:ea typeface="+mn-lt"/>
                <a:cs typeface="+mn-lt"/>
              </a:rPr>
              <a:t>Chigago</a:t>
            </a:r>
            <a:r>
              <a:rPr lang="it-IT">
                <a:ea typeface="+mn-lt"/>
                <a:cs typeface="+mn-lt"/>
              </a:rPr>
              <a:t>. Ella no </a:t>
            </a:r>
            <a:r>
              <a:rPr lang="it-IT" err="1">
                <a:ea typeface="+mn-lt"/>
                <a:cs typeface="+mn-lt"/>
              </a:rPr>
              <a:t>piensa</a:t>
            </a:r>
            <a:r>
              <a:rPr lang="it-IT">
                <a:ea typeface="+mn-lt"/>
                <a:cs typeface="+mn-lt"/>
              </a:rPr>
              <a:t> de ser </a:t>
            </a:r>
            <a:r>
              <a:rPr lang="it-IT" err="1">
                <a:ea typeface="+mn-lt"/>
                <a:cs typeface="+mn-lt"/>
              </a:rPr>
              <a:t>suficientemente</a:t>
            </a:r>
            <a:r>
              <a:rPr lang="it-IT">
                <a:ea typeface="+mn-lt"/>
                <a:cs typeface="+mn-lt"/>
              </a:rPr>
              <a:t> </a:t>
            </a:r>
            <a:r>
              <a:rPr lang="it-IT" err="1">
                <a:ea typeface="+mn-lt"/>
                <a:cs typeface="+mn-lt"/>
              </a:rPr>
              <a:t>inteligente</a:t>
            </a:r>
            <a:r>
              <a:rPr lang="it-IT">
                <a:ea typeface="+mn-lt"/>
                <a:cs typeface="+mn-lt"/>
              </a:rPr>
              <a:t>, </a:t>
            </a:r>
            <a:r>
              <a:rPr lang="it-IT" err="1">
                <a:ea typeface="+mn-lt"/>
                <a:cs typeface="+mn-lt"/>
              </a:rPr>
              <a:t>sus</a:t>
            </a:r>
            <a:r>
              <a:rPr lang="it-IT">
                <a:ea typeface="+mn-lt"/>
                <a:cs typeface="+mn-lt"/>
              </a:rPr>
              <a:t> </a:t>
            </a:r>
            <a:r>
              <a:rPr lang="it-IT" err="1">
                <a:ea typeface="+mn-lt"/>
                <a:cs typeface="+mn-lt"/>
              </a:rPr>
              <a:t>padres</a:t>
            </a:r>
            <a:r>
              <a:rPr lang="it-IT">
                <a:ea typeface="+mn-lt"/>
                <a:cs typeface="+mn-lt"/>
              </a:rPr>
              <a:t> le </a:t>
            </a:r>
            <a:r>
              <a:rPr lang="it-IT" err="1">
                <a:ea typeface="+mn-lt"/>
                <a:cs typeface="+mn-lt"/>
              </a:rPr>
              <a:t>dicen</a:t>
            </a:r>
            <a:r>
              <a:rPr lang="it-IT">
                <a:ea typeface="+mn-lt"/>
                <a:cs typeface="+mn-lt"/>
              </a:rPr>
              <a:t> </a:t>
            </a:r>
            <a:r>
              <a:rPr lang="it-IT" err="1">
                <a:ea typeface="+mn-lt"/>
                <a:cs typeface="+mn-lt"/>
              </a:rPr>
              <a:t>estas</a:t>
            </a:r>
            <a:r>
              <a:rPr lang="it-IT">
                <a:ea typeface="+mn-lt"/>
                <a:cs typeface="+mn-lt"/>
              </a:rPr>
              <a:t> </a:t>
            </a:r>
            <a:r>
              <a:rPr lang="it-IT" err="1">
                <a:ea typeface="+mn-lt"/>
                <a:cs typeface="+mn-lt"/>
              </a:rPr>
              <a:t>palabras</a:t>
            </a:r>
            <a:r>
              <a:rPr lang="it-IT">
                <a:ea typeface="+mn-lt"/>
                <a:cs typeface="+mn-lt"/>
              </a:rPr>
              <a:t> “ Si se </a:t>
            </a:r>
            <a:r>
              <a:rPr lang="it-IT" err="1">
                <a:ea typeface="+mn-lt"/>
                <a:cs typeface="+mn-lt"/>
              </a:rPr>
              <a:t>puede</a:t>
            </a:r>
            <a:r>
              <a:rPr lang="it-IT">
                <a:ea typeface="+mn-lt"/>
                <a:cs typeface="+mn-lt"/>
              </a:rPr>
              <a:t> </a:t>
            </a:r>
            <a:r>
              <a:rPr lang="it-IT" err="1">
                <a:ea typeface="+mn-lt"/>
                <a:cs typeface="+mn-lt"/>
              </a:rPr>
              <a:t>hacer</a:t>
            </a:r>
            <a:r>
              <a:rPr lang="it-IT">
                <a:ea typeface="+mn-lt"/>
                <a:cs typeface="+mn-lt"/>
              </a:rPr>
              <a:t>, tu </a:t>
            </a:r>
            <a:r>
              <a:rPr lang="it-IT" err="1">
                <a:ea typeface="+mn-lt"/>
                <a:cs typeface="+mn-lt"/>
              </a:rPr>
              <a:t>puedes</a:t>
            </a:r>
            <a:r>
              <a:rPr lang="it-IT">
                <a:ea typeface="+mn-lt"/>
                <a:cs typeface="+mn-lt"/>
              </a:rPr>
              <a:t> </a:t>
            </a:r>
            <a:r>
              <a:rPr lang="it-IT" err="1">
                <a:ea typeface="+mn-lt"/>
                <a:cs typeface="+mn-lt"/>
              </a:rPr>
              <a:t>hacerlo</a:t>
            </a:r>
            <a:r>
              <a:rPr lang="it-IT">
                <a:ea typeface="+mn-lt"/>
                <a:cs typeface="+mn-lt"/>
              </a:rPr>
              <a:t> .</a:t>
            </a:r>
            <a:r>
              <a:rPr lang="it-IT" err="1">
                <a:ea typeface="+mn-lt"/>
                <a:cs typeface="+mn-lt"/>
              </a:rPr>
              <a:t>Cualquier</a:t>
            </a:r>
            <a:r>
              <a:rPr lang="it-IT">
                <a:ea typeface="+mn-lt"/>
                <a:cs typeface="+mn-lt"/>
              </a:rPr>
              <a:t> cosa es </a:t>
            </a:r>
            <a:r>
              <a:rPr lang="it-IT" err="1">
                <a:ea typeface="+mn-lt"/>
                <a:cs typeface="+mn-lt"/>
              </a:rPr>
              <a:t>posible</a:t>
            </a:r>
            <a:r>
              <a:rPr lang="it-IT">
                <a:ea typeface="+mn-lt"/>
                <a:cs typeface="+mn-lt"/>
              </a:rPr>
              <a:t>.” Michelle se gradua en Harvard de </a:t>
            </a:r>
            <a:r>
              <a:rPr lang="it-IT" err="1">
                <a:ea typeface="+mn-lt"/>
                <a:cs typeface="+mn-lt"/>
              </a:rPr>
              <a:t>abogada</a:t>
            </a:r>
            <a:r>
              <a:rPr lang="it-IT">
                <a:ea typeface="+mn-lt"/>
                <a:cs typeface="+mn-lt"/>
              </a:rPr>
              <a:t>. Un </a:t>
            </a:r>
            <a:r>
              <a:rPr lang="it-IT" err="1">
                <a:ea typeface="+mn-lt"/>
                <a:cs typeface="+mn-lt"/>
              </a:rPr>
              <a:t>dìa</a:t>
            </a:r>
            <a:r>
              <a:rPr lang="it-IT">
                <a:ea typeface="+mn-lt"/>
                <a:cs typeface="+mn-lt"/>
              </a:rPr>
              <a:t> </a:t>
            </a:r>
            <a:r>
              <a:rPr lang="it-IT" err="1">
                <a:ea typeface="+mn-lt"/>
                <a:cs typeface="+mn-lt"/>
              </a:rPr>
              <a:t>el</a:t>
            </a:r>
            <a:r>
              <a:rPr lang="it-IT">
                <a:ea typeface="+mn-lt"/>
                <a:cs typeface="+mn-lt"/>
              </a:rPr>
              <a:t> </a:t>
            </a:r>
            <a:r>
              <a:rPr lang="it-IT" err="1">
                <a:ea typeface="+mn-lt"/>
                <a:cs typeface="+mn-lt"/>
              </a:rPr>
              <a:t>jefe</a:t>
            </a:r>
            <a:r>
              <a:rPr lang="it-IT">
                <a:ea typeface="+mn-lt"/>
                <a:cs typeface="+mn-lt"/>
              </a:rPr>
              <a:t> le </a:t>
            </a:r>
            <a:r>
              <a:rPr lang="it-IT" err="1">
                <a:ea typeface="+mn-lt"/>
                <a:cs typeface="+mn-lt"/>
              </a:rPr>
              <a:t>pide</a:t>
            </a:r>
            <a:r>
              <a:rPr lang="it-IT">
                <a:ea typeface="+mn-lt"/>
                <a:cs typeface="+mn-lt"/>
              </a:rPr>
              <a:t> de orientar un </a:t>
            </a:r>
            <a:r>
              <a:rPr lang="it-IT" err="1">
                <a:ea typeface="+mn-lt"/>
                <a:cs typeface="+mn-lt"/>
              </a:rPr>
              <a:t>nuevo</a:t>
            </a:r>
            <a:r>
              <a:rPr lang="it-IT">
                <a:ea typeface="+mn-lt"/>
                <a:cs typeface="+mn-lt"/>
              </a:rPr>
              <a:t> </a:t>
            </a:r>
            <a:r>
              <a:rPr lang="it-IT" err="1">
                <a:ea typeface="+mn-lt"/>
                <a:cs typeface="+mn-lt"/>
              </a:rPr>
              <a:t>abogado</a:t>
            </a:r>
            <a:r>
              <a:rPr lang="it-IT">
                <a:ea typeface="+mn-lt"/>
                <a:cs typeface="+mn-lt"/>
              </a:rPr>
              <a:t>, de </a:t>
            </a:r>
            <a:r>
              <a:rPr lang="it-IT" err="1">
                <a:ea typeface="+mn-lt"/>
                <a:cs typeface="+mn-lt"/>
              </a:rPr>
              <a:t>nombre</a:t>
            </a:r>
            <a:r>
              <a:rPr lang="it-IT">
                <a:ea typeface="+mn-lt"/>
                <a:cs typeface="+mn-lt"/>
              </a:rPr>
              <a:t> Barack Hussein Obama. Michelle y Obama se </a:t>
            </a:r>
            <a:r>
              <a:rPr lang="it-IT" err="1">
                <a:ea typeface="+mn-lt"/>
                <a:cs typeface="+mn-lt"/>
              </a:rPr>
              <a:t>enamoran</a:t>
            </a:r>
            <a:r>
              <a:rPr lang="it-IT">
                <a:ea typeface="+mn-lt"/>
                <a:cs typeface="+mn-lt"/>
              </a:rPr>
              <a:t> y se </a:t>
            </a:r>
            <a:r>
              <a:rPr lang="it-IT" err="1">
                <a:ea typeface="+mn-lt"/>
                <a:cs typeface="+mn-lt"/>
              </a:rPr>
              <a:t>casan</a:t>
            </a:r>
            <a:r>
              <a:rPr lang="it-IT">
                <a:ea typeface="+mn-lt"/>
                <a:cs typeface="+mn-lt"/>
              </a:rPr>
              <a:t> . Un </a:t>
            </a:r>
            <a:r>
              <a:rPr lang="it-IT" err="1">
                <a:ea typeface="+mn-lt"/>
                <a:cs typeface="+mn-lt"/>
              </a:rPr>
              <a:t>dìa</a:t>
            </a:r>
            <a:r>
              <a:rPr lang="it-IT">
                <a:ea typeface="+mn-lt"/>
                <a:cs typeface="+mn-lt"/>
              </a:rPr>
              <a:t> Obama le dice a Michelle </a:t>
            </a:r>
            <a:r>
              <a:rPr lang="it-IT" err="1">
                <a:ea typeface="+mn-lt"/>
                <a:cs typeface="+mn-lt"/>
              </a:rPr>
              <a:t>que</a:t>
            </a:r>
            <a:r>
              <a:rPr lang="it-IT">
                <a:ea typeface="+mn-lt"/>
                <a:cs typeface="+mn-lt"/>
              </a:rPr>
              <a:t> </a:t>
            </a:r>
            <a:r>
              <a:rPr lang="it-IT" err="1">
                <a:ea typeface="+mn-lt"/>
                <a:cs typeface="+mn-lt"/>
              </a:rPr>
              <a:t>quiere</a:t>
            </a:r>
            <a:r>
              <a:rPr lang="it-IT">
                <a:ea typeface="+mn-lt"/>
                <a:cs typeface="+mn-lt"/>
              </a:rPr>
              <a:t> ser presidente de </a:t>
            </a:r>
            <a:r>
              <a:rPr lang="it-IT" err="1">
                <a:ea typeface="+mn-lt"/>
                <a:cs typeface="+mn-lt"/>
              </a:rPr>
              <a:t>los</a:t>
            </a:r>
            <a:r>
              <a:rPr lang="it-IT">
                <a:ea typeface="+mn-lt"/>
                <a:cs typeface="+mn-lt"/>
              </a:rPr>
              <a:t> </a:t>
            </a:r>
            <a:r>
              <a:rPr lang="it-IT" err="1">
                <a:ea typeface="+mn-lt"/>
                <a:cs typeface="+mn-lt"/>
              </a:rPr>
              <a:t>Estados</a:t>
            </a:r>
            <a:r>
              <a:rPr lang="it-IT">
                <a:ea typeface="+mn-lt"/>
                <a:cs typeface="+mn-lt"/>
              </a:rPr>
              <a:t> </a:t>
            </a:r>
            <a:r>
              <a:rPr lang="it-IT" err="1">
                <a:ea typeface="+mn-lt"/>
                <a:cs typeface="+mn-lt"/>
              </a:rPr>
              <a:t>Unidos</a:t>
            </a:r>
            <a:r>
              <a:rPr lang="it-IT">
                <a:ea typeface="+mn-lt"/>
                <a:cs typeface="+mn-lt"/>
              </a:rPr>
              <a:t>, ella </a:t>
            </a:r>
            <a:r>
              <a:rPr lang="it-IT" err="1">
                <a:ea typeface="+mn-lt"/>
                <a:cs typeface="+mn-lt"/>
              </a:rPr>
              <a:t>piensa</a:t>
            </a:r>
            <a:r>
              <a:rPr lang="it-IT">
                <a:ea typeface="+mn-lt"/>
                <a:cs typeface="+mn-lt"/>
              </a:rPr>
              <a:t> </a:t>
            </a:r>
            <a:r>
              <a:rPr lang="it-IT" err="1">
                <a:ea typeface="+mn-lt"/>
                <a:cs typeface="+mn-lt"/>
              </a:rPr>
              <a:t>que</a:t>
            </a:r>
            <a:r>
              <a:rPr lang="it-IT">
                <a:ea typeface="+mn-lt"/>
                <a:cs typeface="+mn-lt"/>
              </a:rPr>
              <a:t> esta loco </a:t>
            </a:r>
            <a:r>
              <a:rPr lang="it-IT" err="1">
                <a:ea typeface="+mn-lt"/>
                <a:cs typeface="+mn-lt"/>
              </a:rPr>
              <a:t>luego</a:t>
            </a:r>
            <a:r>
              <a:rPr lang="it-IT">
                <a:ea typeface="+mn-lt"/>
                <a:cs typeface="+mn-lt"/>
              </a:rPr>
              <a:t> se </a:t>
            </a:r>
            <a:r>
              <a:rPr lang="it-IT" err="1">
                <a:ea typeface="+mn-lt"/>
                <a:cs typeface="+mn-lt"/>
              </a:rPr>
              <a:t>recuerda</a:t>
            </a:r>
            <a:r>
              <a:rPr lang="it-IT">
                <a:ea typeface="+mn-lt"/>
                <a:cs typeface="+mn-lt"/>
              </a:rPr>
              <a:t> de </a:t>
            </a:r>
            <a:r>
              <a:rPr lang="it-IT" err="1">
                <a:ea typeface="+mn-lt"/>
                <a:cs typeface="+mn-lt"/>
              </a:rPr>
              <a:t>las</a:t>
            </a:r>
            <a:r>
              <a:rPr lang="it-IT">
                <a:ea typeface="+mn-lt"/>
                <a:cs typeface="+mn-lt"/>
              </a:rPr>
              <a:t> </a:t>
            </a:r>
            <a:r>
              <a:rPr lang="it-IT" err="1">
                <a:ea typeface="+mn-lt"/>
                <a:cs typeface="+mn-lt"/>
              </a:rPr>
              <a:t>palabras</a:t>
            </a:r>
            <a:r>
              <a:rPr lang="it-IT">
                <a:ea typeface="+mn-lt"/>
                <a:cs typeface="+mn-lt"/>
              </a:rPr>
              <a:t> de </a:t>
            </a:r>
            <a:r>
              <a:rPr lang="it-IT" err="1">
                <a:ea typeface="+mn-lt"/>
                <a:cs typeface="+mn-lt"/>
              </a:rPr>
              <a:t>sus</a:t>
            </a:r>
            <a:r>
              <a:rPr lang="it-IT">
                <a:ea typeface="+mn-lt"/>
                <a:cs typeface="+mn-lt"/>
              </a:rPr>
              <a:t> </a:t>
            </a:r>
            <a:r>
              <a:rPr lang="it-IT" err="1">
                <a:ea typeface="+mn-lt"/>
                <a:cs typeface="+mn-lt"/>
              </a:rPr>
              <a:t>padres</a:t>
            </a:r>
            <a:r>
              <a:rPr lang="it-IT">
                <a:ea typeface="+mn-lt"/>
                <a:cs typeface="+mn-lt"/>
              </a:rPr>
              <a:t>. Michelle decide </a:t>
            </a:r>
            <a:r>
              <a:rPr lang="it-IT" err="1">
                <a:ea typeface="+mn-lt"/>
                <a:cs typeface="+mn-lt"/>
              </a:rPr>
              <a:t>renunciar</a:t>
            </a:r>
            <a:r>
              <a:rPr lang="it-IT">
                <a:ea typeface="+mn-lt"/>
                <a:cs typeface="+mn-lt"/>
              </a:rPr>
              <a:t> a su </a:t>
            </a:r>
            <a:r>
              <a:rPr lang="it-IT" err="1">
                <a:ea typeface="+mn-lt"/>
                <a:cs typeface="+mn-lt"/>
              </a:rPr>
              <a:t>trabajo</a:t>
            </a:r>
            <a:r>
              <a:rPr lang="it-IT">
                <a:ea typeface="+mn-lt"/>
                <a:cs typeface="+mn-lt"/>
              </a:rPr>
              <a:t> y </a:t>
            </a:r>
            <a:r>
              <a:rPr lang="it-IT" err="1">
                <a:ea typeface="+mn-lt"/>
                <a:cs typeface="+mn-lt"/>
              </a:rPr>
              <a:t>ayudarlo</a:t>
            </a:r>
            <a:r>
              <a:rPr lang="it-IT">
                <a:ea typeface="+mn-lt"/>
                <a:cs typeface="+mn-lt"/>
              </a:rPr>
              <a:t> con su </a:t>
            </a:r>
            <a:r>
              <a:rPr lang="it-IT" err="1">
                <a:ea typeface="+mn-lt"/>
                <a:cs typeface="+mn-lt"/>
              </a:rPr>
              <a:t>campaña</a:t>
            </a:r>
            <a:r>
              <a:rPr lang="it-IT">
                <a:ea typeface="+mn-lt"/>
                <a:cs typeface="+mn-lt"/>
              </a:rPr>
              <a:t> </a:t>
            </a:r>
            <a:r>
              <a:rPr lang="it-IT" err="1">
                <a:ea typeface="+mn-lt"/>
                <a:cs typeface="+mn-lt"/>
              </a:rPr>
              <a:t>electoral</a:t>
            </a:r>
            <a:r>
              <a:rPr lang="it-IT">
                <a:ea typeface="+mn-lt"/>
                <a:cs typeface="+mn-lt"/>
              </a:rPr>
              <a:t>. Obama </a:t>
            </a:r>
            <a:r>
              <a:rPr lang="it-IT" err="1">
                <a:ea typeface="+mn-lt"/>
                <a:cs typeface="+mn-lt"/>
              </a:rPr>
              <a:t>gana</a:t>
            </a:r>
            <a:r>
              <a:rPr lang="it-IT">
                <a:ea typeface="+mn-lt"/>
                <a:cs typeface="+mn-lt"/>
              </a:rPr>
              <a:t> </a:t>
            </a:r>
            <a:r>
              <a:rPr lang="it-IT" err="1">
                <a:ea typeface="+mn-lt"/>
                <a:cs typeface="+mn-lt"/>
              </a:rPr>
              <a:t>las</a:t>
            </a:r>
            <a:r>
              <a:rPr lang="it-IT">
                <a:ea typeface="+mn-lt"/>
                <a:cs typeface="+mn-lt"/>
              </a:rPr>
              <a:t> </a:t>
            </a:r>
            <a:r>
              <a:rPr lang="it-IT" err="1">
                <a:ea typeface="+mn-lt"/>
                <a:cs typeface="+mn-lt"/>
              </a:rPr>
              <a:t>elecciones</a:t>
            </a:r>
            <a:r>
              <a:rPr lang="it-IT">
                <a:ea typeface="+mn-lt"/>
                <a:cs typeface="+mn-lt"/>
              </a:rPr>
              <a:t> “ </a:t>
            </a:r>
            <a:r>
              <a:rPr lang="it-IT" err="1">
                <a:ea typeface="+mn-lt"/>
                <a:cs typeface="+mn-lt"/>
              </a:rPr>
              <a:t>veces</a:t>
            </a:r>
            <a:r>
              <a:rPr lang="it-IT">
                <a:ea typeface="+mn-lt"/>
                <a:cs typeface="+mn-lt"/>
              </a:rPr>
              <a:t>). Michelle es la prima dama afroamericana de </a:t>
            </a:r>
            <a:r>
              <a:rPr lang="it-IT" err="1">
                <a:ea typeface="+mn-lt"/>
                <a:cs typeface="+mn-lt"/>
              </a:rPr>
              <a:t>estados</a:t>
            </a:r>
            <a:r>
              <a:rPr lang="it-IT">
                <a:ea typeface="+mn-lt"/>
                <a:cs typeface="+mn-lt"/>
              </a:rPr>
              <a:t> </a:t>
            </a:r>
            <a:r>
              <a:rPr lang="it-IT" err="1">
                <a:ea typeface="+mn-lt"/>
                <a:cs typeface="+mn-lt"/>
              </a:rPr>
              <a:t>unidos</a:t>
            </a:r>
            <a:r>
              <a:rPr lang="it-IT">
                <a:ea typeface="+mn-lt"/>
                <a:cs typeface="+mn-lt"/>
              </a:rPr>
              <a:t>. Su </a:t>
            </a:r>
            <a:r>
              <a:rPr lang="it-IT" err="1">
                <a:ea typeface="+mn-lt"/>
                <a:cs typeface="+mn-lt"/>
              </a:rPr>
              <a:t>lema</a:t>
            </a:r>
            <a:r>
              <a:rPr lang="it-IT">
                <a:ea typeface="+mn-lt"/>
                <a:cs typeface="+mn-lt"/>
              </a:rPr>
              <a:t> es: </a:t>
            </a:r>
            <a:r>
              <a:rPr lang="it-IT" err="1">
                <a:ea typeface="+mn-lt"/>
                <a:cs typeface="+mn-lt"/>
              </a:rPr>
              <a:t>nadie</a:t>
            </a:r>
            <a:r>
              <a:rPr lang="it-IT">
                <a:ea typeface="+mn-lt"/>
                <a:cs typeface="+mn-lt"/>
              </a:rPr>
              <a:t> </a:t>
            </a:r>
            <a:r>
              <a:rPr lang="it-IT" err="1">
                <a:ea typeface="+mn-lt"/>
                <a:cs typeface="+mn-lt"/>
              </a:rPr>
              <a:t>nace</a:t>
            </a:r>
            <a:r>
              <a:rPr lang="it-IT">
                <a:ea typeface="+mn-lt"/>
                <a:cs typeface="+mn-lt"/>
              </a:rPr>
              <a:t> </a:t>
            </a:r>
            <a:r>
              <a:rPr lang="it-IT" err="1">
                <a:ea typeface="+mn-lt"/>
                <a:cs typeface="+mn-lt"/>
              </a:rPr>
              <a:t>sendo</a:t>
            </a:r>
            <a:r>
              <a:rPr lang="it-IT">
                <a:ea typeface="+mn-lt"/>
                <a:cs typeface="+mn-lt"/>
              </a:rPr>
              <a:t> brillante, te </a:t>
            </a:r>
            <a:r>
              <a:rPr lang="it-IT" err="1">
                <a:ea typeface="+mn-lt"/>
                <a:cs typeface="+mn-lt"/>
              </a:rPr>
              <a:t>vuelves</a:t>
            </a:r>
            <a:r>
              <a:rPr lang="it-IT">
                <a:ea typeface="+mn-lt"/>
                <a:cs typeface="+mn-lt"/>
              </a:rPr>
              <a:t> brillante solo </a:t>
            </a:r>
            <a:r>
              <a:rPr lang="it-IT" err="1">
                <a:ea typeface="+mn-lt"/>
                <a:cs typeface="+mn-lt"/>
              </a:rPr>
              <a:t>trabajando</a:t>
            </a:r>
            <a:r>
              <a:rPr lang="it-IT">
                <a:ea typeface="+mn-lt"/>
                <a:cs typeface="+mn-lt"/>
              </a:rPr>
              <a:t> arduo</a:t>
            </a:r>
            <a:endParaRPr lang="it-IT"/>
          </a:p>
        </p:txBody>
      </p:sp>
    </p:spTree>
    <p:extLst>
      <p:ext uri="{BB962C8B-B14F-4D97-AF65-F5344CB8AC3E}">
        <p14:creationId xmlns:p14="http://schemas.microsoft.com/office/powerpoint/2010/main" val="3422195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B2AE05-E595-4432-ABCA-ED47E65B36C5}"/>
              </a:ext>
            </a:extLst>
          </p:cNvPr>
          <p:cNvSpPr>
            <a:spLocks noGrp="1"/>
          </p:cNvSpPr>
          <p:nvPr>
            <p:ph type="title"/>
          </p:nvPr>
        </p:nvSpPr>
        <p:spPr/>
        <p:txBody>
          <a:bodyPr/>
          <a:lstStyle/>
          <a:p>
            <a:r>
              <a:rPr lang="it-IT" b="1" err="1">
                <a:cs typeface="Calibri Light"/>
              </a:rPr>
              <a:t>Sonita</a:t>
            </a:r>
            <a:r>
              <a:rPr lang="it-IT" b="1">
                <a:cs typeface="Calibri Light"/>
              </a:rPr>
              <a:t> </a:t>
            </a:r>
            <a:r>
              <a:rPr lang="it-IT" b="1" err="1">
                <a:cs typeface="Calibri Light"/>
              </a:rPr>
              <a:t>Alizadeh</a:t>
            </a:r>
            <a:endParaRPr lang="it-IT" err="1"/>
          </a:p>
        </p:txBody>
      </p:sp>
      <p:sp>
        <p:nvSpPr>
          <p:cNvPr id="4" name="Segnaposto contenuto 3">
            <a:extLst>
              <a:ext uri="{FF2B5EF4-FFF2-40B4-BE49-F238E27FC236}">
                <a16:creationId xmlns:a16="http://schemas.microsoft.com/office/drawing/2014/main" id="{8BB72C22-1E51-420C-8875-317ABA54F721}"/>
              </a:ext>
            </a:extLst>
          </p:cNvPr>
          <p:cNvSpPr>
            <a:spLocks noGrp="1"/>
          </p:cNvSpPr>
          <p:nvPr>
            <p:ph sz="half" idx="2"/>
          </p:nvPr>
        </p:nvSpPr>
        <p:spPr>
          <a:xfrm>
            <a:off x="839788" y="2346924"/>
            <a:ext cx="5157787" cy="3684588"/>
          </a:xfrm>
        </p:spPr>
        <p:txBody>
          <a:bodyPr>
            <a:normAutofit/>
          </a:bodyPr>
          <a:lstStyle/>
          <a:p>
            <a:pPr marL="0" indent="0">
              <a:buNone/>
            </a:pPr>
            <a:endParaRPr lang="it-IT"/>
          </a:p>
          <a:p>
            <a:pPr marL="0" indent="0">
              <a:buNone/>
            </a:pPr>
            <a:endParaRPr lang="it-IT"/>
          </a:p>
          <a:p>
            <a:pPr marL="0" indent="0">
              <a:buNone/>
            </a:pPr>
            <a:endParaRPr lang="it-IT"/>
          </a:p>
        </p:txBody>
      </p:sp>
      <p:sp>
        <p:nvSpPr>
          <p:cNvPr id="5" name="Segnaposto testo 4">
            <a:extLst>
              <a:ext uri="{FF2B5EF4-FFF2-40B4-BE49-F238E27FC236}">
                <a16:creationId xmlns:a16="http://schemas.microsoft.com/office/drawing/2014/main" id="{C3D09B0F-3EA2-487F-AA2C-FA916E5CCB6D}"/>
              </a:ext>
            </a:extLst>
          </p:cNvPr>
          <p:cNvSpPr>
            <a:spLocks noGrp="1"/>
          </p:cNvSpPr>
          <p:nvPr>
            <p:ph type="body" sz="quarter" idx="3"/>
          </p:nvPr>
        </p:nvSpPr>
        <p:spPr>
          <a:xfrm>
            <a:off x="10111596" y="6037502"/>
            <a:ext cx="2077679" cy="823912"/>
          </a:xfrm>
        </p:spPr>
        <p:txBody>
          <a:bodyPr/>
          <a:lstStyle/>
          <a:p>
            <a:r>
              <a:rPr lang="it-IT" b="0" i="1" dirty="0">
                <a:cs typeface="Calibri"/>
              </a:rPr>
              <a:t>Cristian </a:t>
            </a:r>
            <a:endParaRPr lang="it-IT" i="1"/>
          </a:p>
        </p:txBody>
      </p:sp>
      <p:sp>
        <p:nvSpPr>
          <p:cNvPr id="6" name="Segnaposto contenuto 5">
            <a:extLst>
              <a:ext uri="{FF2B5EF4-FFF2-40B4-BE49-F238E27FC236}">
                <a16:creationId xmlns:a16="http://schemas.microsoft.com/office/drawing/2014/main" id="{45D163E9-6421-419F-894E-4DA04DAF8625}"/>
              </a:ext>
            </a:extLst>
          </p:cNvPr>
          <p:cNvSpPr>
            <a:spLocks noGrp="1"/>
          </p:cNvSpPr>
          <p:nvPr>
            <p:ph sz="quarter" idx="4"/>
          </p:nvPr>
        </p:nvSpPr>
        <p:spPr>
          <a:xfrm>
            <a:off x="4251584" y="1908651"/>
            <a:ext cx="7954676" cy="4645347"/>
          </a:xfrm>
        </p:spPr>
        <p:txBody>
          <a:bodyPr vert="horz" lIns="91440" tIns="45720" rIns="91440" bIns="45720" rtlCol="0" anchor="t">
            <a:normAutofit/>
          </a:bodyPr>
          <a:lstStyle/>
          <a:p>
            <a:pPr marL="0" indent="0">
              <a:lnSpc>
                <a:spcPct val="150000"/>
              </a:lnSpc>
              <a:buNone/>
            </a:pPr>
            <a:r>
              <a:rPr lang="it-IT" sz="1800" dirty="0" err="1"/>
              <a:t>Sonita</a:t>
            </a:r>
            <a:r>
              <a:rPr lang="it-IT" sz="1800" dirty="0"/>
              <a:t> </a:t>
            </a:r>
            <a:r>
              <a:rPr lang="it-IT" sz="1800" dirty="0" err="1"/>
              <a:t>Alizadeh</a:t>
            </a:r>
            <a:r>
              <a:rPr lang="it-IT" sz="1800" dirty="0"/>
              <a:t> es una </a:t>
            </a:r>
            <a:r>
              <a:rPr lang="it-IT" sz="1800" dirty="0" err="1"/>
              <a:t>rapera</a:t>
            </a:r>
            <a:r>
              <a:rPr lang="it-IT" sz="1800" dirty="0"/>
              <a:t> </a:t>
            </a:r>
            <a:r>
              <a:rPr lang="it-IT" sz="1800" dirty="0" err="1"/>
              <a:t>que</a:t>
            </a:r>
            <a:r>
              <a:rPr lang="it-IT" sz="1800" dirty="0"/>
              <a:t> vive a Washington D.C. </a:t>
            </a:r>
            <a:r>
              <a:rPr lang="it-IT" sz="1800" dirty="0" err="1"/>
              <a:t>Cuando</a:t>
            </a:r>
            <a:r>
              <a:rPr lang="it-IT" sz="1800" dirty="0"/>
              <a:t> tiene 10 </a:t>
            </a:r>
            <a:r>
              <a:rPr lang="it-IT" sz="1800" dirty="0" err="1"/>
              <a:t>anos</a:t>
            </a:r>
            <a:r>
              <a:rPr lang="it-IT" sz="1800" dirty="0"/>
              <a:t> su madre le dice </a:t>
            </a:r>
            <a:r>
              <a:rPr lang="it-IT" sz="1800" dirty="0" err="1"/>
              <a:t>que</a:t>
            </a:r>
            <a:r>
              <a:rPr lang="it-IT" sz="1800" dirty="0"/>
              <a:t> </a:t>
            </a:r>
            <a:r>
              <a:rPr lang="it-IT" sz="1800" dirty="0" err="1"/>
              <a:t>debe</a:t>
            </a:r>
            <a:r>
              <a:rPr lang="it-IT" sz="1800" dirty="0"/>
              <a:t> </a:t>
            </a:r>
            <a:r>
              <a:rPr lang="it-IT" sz="1800" dirty="0" err="1"/>
              <a:t>venderse</a:t>
            </a:r>
            <a:r>
              <a:rPr lang="it-IT" sz="1800" dirty="0"/>
              <a:t> en matrimonio por </a:t>
            </a:r>
            <a:r>
              <a:rPr lang="it-IT" sz="1800" dirty="0" err="1"/>
              <a:t>el</a:t>
            </a:r>
            <a:r>
              <a:rPr lang="it-IT" sz="1800" dirty="0"/>
              <a:t> matrimonio de su </a:t>
            </a:r>
            <a:r>
              <a:rPr lang="it-IT" sz="1800" dirty="0" err="1"/>
              <a:t>hermano</a:t>
            </a:r>
            <a:r>
              <a:rPr lang="it-IT" sz="1800" dirty="0"/>
              <a:t>. </a:t>
            </a:r>
            <a:r>
              <a:rPr lang="it-IT" sz="1800" dirty="0" err="1"/>
              <a:t>Antes</a:t>
            </a:r>
            <a:r>
              <a:rPr lang="it-IT" sz="1800" dirty="0"/>
              <a:t> del matrimonio de </a:t>
            </a:r>
            <a:r>
              <a:rPr lang="it-IT" sz="1800" dirty="0" err="1"/>
              <a:t>Sonita</a:t>
            </a:r>
            <a:r>
              <a:rPr lang="it-IT" sz="1800" dirty="0"/>
              <a:t> </a:t>
            </a:r>
            <a:r>
              <a:rPr lang="it-IT" sz="1800" dirty="0" err="1"/>
              <a:t>empieza</a:t>
            </a:r>
            <a:r>
              <a:rPr lang="it-IT" sz="1800" dirty="0"/>
              <a:t> una guerra </a:t>
            </a:r>
            <a:r>
              <a:rPr lang="it-IT" sz="1800" dirty="0" err="1"/>
              <a:t>que</a:t>
            </a:r>
            <a:r>
              <a:rPr lang="it-IT" sz="1800" dirty="0"/>
              <a:t> la </a:t>
            </a:r>
            <a:r>
              <a:rPr lang="it-IT" sz="1800" dirty="0" err="1"/>
              <a:t>obliga</a:t>
            </a:r>
            <a:r>
              <a:rPr lang="it-IT" sz="1800" dirty="0"/>
              <a:t> a </a:t>
            </a:r>
            <a:r>
              <a:rPr lang="it-IT" sz="1800" dirty="0" err="1"/>
              <a:t>ir</a:t>
            </a:r>
            <a:r>
              <a:rPr lang="it-IT" sz="1800" dirty="0"/>
              <a:t> a un campo de </a:t>
            </a:r>
            <a:r>
              <a:rPr lang="it-IT" sz="1800" dirty="0" err="1"/>
              <a:t>refugiados</a:t>
            </a:r>
            <a:r>
              <a:rPr lang="it-IT" sz="1800" dirty="0"/>
              <a:t> con su </a:t>
            </a:r>
            <a:r>
              <a:rPr lang="it-IT" sz="1800" dirty="0" err="1"/>
              <a:t>hermano</a:t>
            </a:r>
            <a:r>
              <a:rPr lang="it-IT" sz="1800" dirty="0"/>
              <a:t>. </a:t>
            </a:r>
            <a:r>
              <a:rPr lang="it-IT" sz="1800" dirty="0" err="1"/>
              <a:t>Después</a:t>
            </a:r>
            <a:r>
              <a:rPr lang="it-IT" sz="1800" dirty="0"/>
              <a:t> de la guerra entra en un </a:t>
            </a:r>
            <a:r>
              <a:rPr lang="it-IT" sz="1800" dirty="0" err="1"/>
              <a:t>colegio</a:t>
            </a:r>
            <a:r>
              <a:rPr lang="it-IT" sz="1800" dirty="0"/>
              <a:t> cercano y </a:t>
            </a:r>
            <a:r>
              <a:rPr lang="it-IT" sz="1800" dirty="0" err="1"/>
              <a:t>empieza</a:t>
            </a:r>
            <a:r>
              <a:rPr lang="it-IT" sz="1800" dirty="0"/>
              <a:t> a </a:t>
            </a:r>
            <a:r>
              <a:rPr lang="it-IT" sz="1800" dirty="0" err="1"/>
              <a:t>escribir</a:t>
            </a:r>
            <a:r>
              <a:rPr lang="it-IT" sz="1800" dirty="0"/>
              <a:t> </a:t>
            </a:r>
            <a:r>
              <a:rPr lang="it-IT" sz="1800" dirty="0" err="1"/>
              <a:t>sus</a:t>
            </a:r>
            <a:r>
              <a:rPr lang="it-IT" sz="1800" dirty="0"/>
              <a:t> </a:t>
            </a:r>
            <a:r>
              <a:rPr lang="it-IT" sz="1800" dirty="0" err="1"/>
              <a:t>canciones</a:t>
            </a:r>
            <a:r>
              <a:rPr lang="it-IT" sz="1800" dirty="0"/>
              <a:t>. </a:t>
            </a:r>
            <a:r>
              <a:rPr lang="it-IT" sz="1800" dirty="0" err="1"/>
              <a:t>Cuando</a:t>
            </a:r>
            <a:r>
              <a:rPr lang="it-IT" sz="1800" dirty="0"/>
              <a:t> tiene 16 </a:t>
            </a:r>
            <a:r>
              <a:rPr lang="it-IT" sz="1800" dirty="0" err="1"/>
              <a:t>anos</a:t>
            </a:r>
            <a:r>
              <a:rPr lang="it-IT" sz="1800" dirty="0"/>
              <a:t> la madre la visita para </a:t>
            </a:r>
            <a:r>
              <a:rPr lang="it-IT" sz="1800" dirty="0" err="1"/>
              <a:t>decirle</a:t>
            </a:r>
            <a:r>
              <a:rPr lang="it-IT" sz="1800" dirty="0"/>
              <a:t> </a:t>
            </a:r>
            <a:r>
              <a:rPr lang="it-IT" sz="1800" dirty="0" err="1"/>
              <a:t>que</a:t>
            </a:r>
            <a:r>
              <a:rPr lang="it-IT" sz="1800" dirty="0"/>
              <a:t> </a:t>
            </a:r>
            <a:r>
              <a:rPr lang="it-IT" sz="1800" dirty="0" err="1"/>
              <a:t>había</a:t>
            </a:r>
            <a:r>
              <a:rPr lang="it-IT" sz="1800" dirty="0"/>
              <a:t> </a:t>
            </a:r>
            <a:r>
              <a:rPr lang="it-IT" sz="1800" dirty="0" err="1"/>
              <a:t>encontrado</a:t>
            </a:r>
            <a:r>
              <a:rPr lang="it-IT" sz="1800" dirty="0"/>
              <a:t> un </a:t>
            </a:r>
            <a:r>
              <a:rPr lang="it-IT" sz="1800" dirty="0" err="1"/>
              <a:t>nuevo</a:t>
            </a:r>
            <a:r>
              <a:rPr lang="it-IT" sz="1800" dirty="0"/>
              <a:t> novio pero ella la </a:t>
            </a:r>
            <a:r>
              <a:rPr lang="it-IT" sz="1800" dirty="0" err="1"/>
              <a:t>rechaza</a:t>
            </a:r>
            <a:r>
              <a:rPr lang="it-IT" sz="1800" dirty="0"/>
              <a:t> . </a:t>
            </a:r>
            <a:r>
              <a:rPr lang="it-IT" sz="1800" dirty="0" err="1"/>
              <a:t>Escribe</a:t>
            </a:r>
            <a:r>
              <a:rPr lang="it-IT" sz="1800" dirty="0"/>
              <a:t> una </a:t>
            </a:r>
            <a:r>
              <a:rPr lang="it-IT" sz="1800" dirty="0" err="1"/>
              <a:t>canción</a:t>
            </a:r>
            <a:r>
              <a:rPr lang="it-IT" sz="1800" dirty="0"/>
              <a:t> </a:t>
            </a:r>
            <a:r>
              <a:rPr lang="it-IT" sz="1800" dirty="0" err="1"/>
              <a:t>que</a:t>
            </a:r>
            <a:r>
              <a:rPr lang="it-IT" sz="1800" dirty="0"/>
              <a:t> la </a:t>
            </a:r>
            <a:r>
              <a:rPr lang="it-IT" sz="1800" dirty="0" err="1"/>
              <a:t>hace</a:t>
            </a:r>
            <a:r>
              <a:rPr lang="it-IT" sz="1800" dirty="0"/>
              <a:t> famosa y </a:t>
            </a:r>
            <a:r>
              <a:rPr lang="it-IT" sz="1800" dirty="0" err="1"/>
              <a:t>gana</a:t>
            </a:r>
            <a:r>
              <a:rPr lang="it-IT" sz="1800" dirty="0"/>
              <a:t> una 
</a:t>
            </a:r>
            <a:r>
              <a:rPr lang="it-IT" sz="1800" dirty="0" err="1"/>
              <a:t>subvención</a:t>
            </a:r>
            <a:r>
              <a:rPr lang="it-IT" sz="1800" dirty="0"/>
              <a:t>. Ella </a:t>
            </a:r>
            <a:r>
              <a:rPr lang="it-IT" sz="1800" dirty="0" err="1"/>
              <a:t>lucha</a:t>
            </a:r>
            <a:r>
              <a:rPr lang="it-IT" sz="1800" dirty="0"/>
              <a:t> por </a:t>
            </a:r>
            <a:r>
              <a:rPr lang="it-IT" sz="1800" dirty="0" err="1"/>
              <a:t>los</a:t>
            </a:r>
            <a:r>
              <a:rPr lang="it-IT" sz="1800" dirty="0"/>
              <a:t> </a:t>
            </a:r>
            <a:r>
              <a:rPr lang="it-IT" sz="1800" dirty="0" err="1"/>
              <a:t>derechos</a:t>
            </a:r>
            <a:r>
              <a:rPr lang="it-IT" sz="1800" dirty="0"/>
              <a:t> de </a:t>
            </a:r>
            <a:r>
              <a:rPr lang="it-IT" sz="1800" dirty="0" err="1"/>
              <a:t>las</a:t>
            </a:r>
            <a:r>
              <a:rPr lang="it-IT" sz="1800" dirty="0"/>
              <a:t> </a:t>
            </a:r>
            <a:r>
              <a:rPr lang="it-IT" sz="1800" dirty="0" err="1"/>
              <a:t>mujeres</a:t>
            </a:r>
            <a:r>
              <a:rPr lang="it-IT" sz="1800" dirty="0"/>
              <a:t> en Afghanistan y en </a:t>
            </a:r>
            <a:r>
              <a:rPr lang="it-IT" sz="1800" dirty="0" err="1"/>
              <a:t>el</a:t>
            </a:r>
            <a:r>
              <a:rPr lang="it-IT" sz="1800" dirty="0"/>
              <a:t> </a:t>
            </a:r>
            <a:r>
              <a:rPr lang="it-IT" sz="1800" dirty="0" err="1"/>
              <a:t>mundo</a:t>
            </a:r>
            <a:r>
              <a:rPr lang="it-IT" sz="1800" dirty="0"/>
              <a:t>.</a:t>
            </a:r>
            <a:endParaRPr lang="it-IT" sz="1800">
              <a:cs typeface="Calibri"/>
            </a:endParaRPr>
          </a:p>
        </p:txBody>
      </p:sp>
      <p:pic>
        <p:nvPicPr>
          <p:cNvPr id="3" name="Immagine 7" descr="Immagine che contiene testo&#10;&#10;Descrizione generata automaticamente">
            <a:extLst>
              <a:ext uri="{FF2B5EF4-FFF2-40B4-BE49-F238E27FC236}">
                <a16:creationId xmlns:a16="http://schemas.microsoft.com/office/drawing/2014/main" id="{156DBFFB-7590-4D92-84E3-48B7FF5E398D}"/>
              </a:ext>
            </a:extLst>
          </p:cNvPr>
          <p:cNvPicPr>
            <a:picLocks noChangeAspect="1"/>
          </p:cNvPicPr>
          <p:nvPr/>
        </p:nvPicPr>
        <p:blipFill>
          <a:blip r:embed="rId2"/>
          <a:stretch>
            <a:fillRect/>
          </a:stretch>
        </p:blipFill>
        <p:spPr>
          <a:xfrm>
            <a:off x="842513" y="1711450"/>
            <a:ext cx="3217652" cy="4642797"/>
          </a:xfrm>
          <a:prstGeom prst="rect">
            <a:avLst/>
          </a:prstGeom>
        </p:spPr>
      </p:pic>
    </p:spTree>
    <p:extLst>
      <p:ext uri="{BB962C8B-B14F-4D97-AF65-F5344CB8AC3E}">
        <p14:creationId xmlns:p14="http://schemas.microsoft.com/office/powerpoint/2010/main" val="954373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53B009-7DEF-47CE-8FC6-057F68F08190}"/>
              </a:ext>
            </a:extLst>
          </p:cNvPr>
          <p:cNvSpPr>
            <a:spLocks noGrp="1"/>
          </p:cNvSpPr>
          <p:nvPr>
            <p:ph type="title"/>
          </p:nvPr>
        </p:nvSpPr>
        <p:spPr>
          <a:xfrm>
            <a:off x="839788" y="365125"/>
            <a:ext cx="10515600" cy="865488"/>
          </a:xfrm>
        </p:spPr>
        <p:txBody>
          <a:bodyPr/>
          <a:lstStyle/>
          <a:p>
            <a:r>
              <a:rPr lang="it-IT" b="1">
                <a:cs typeface="Calibri Light"/>
              </a:rPr>
              <a:t>Ashley </a:t>
            </a:r>
            <a:r>
              <a:rPr lang="it-IT" b="1" err="1">
                <a:cs typeface="Calibri Light"/>
              </a:rPr>
              <a:t>Fioler</a:t>
            </a:r>
            <a:endParaRPr lang="it-IT" b="1" err="1"/>
          </a:p>
        </p:txBody>
      </p:sp>
      <p:pic>
        <p:nvPicPr>
          <p:cNvPr id="3" name="Immagine 6" descr="Immagine che contiene testo, dipingendo, dipinto&#10;&#10;Descrizione generata automaticamente">
            <a:extLst>
              <a:ext uri="{FF2B5EF4-FFF2-40B4-BE49-F238E27FC236}">
                <a16:creationId xmlns:a16="http://schemas.microsoft.com/office/drawing/2014/main" id="{A42ADBCD-F76F-418E-8E6A-A14D35D30E4D}"/>
              </a:ext>
            </a:extLst>
          </p:cNvPr>
          <p:cNvPicPr>
            <a:picLocks noGrp="1" noChangeAspect="1"/>
          </p:cNvPicPr>
          <p:nvPr>
            <p:ph sz="half" idx="2"/>
          </p:nvPr>
        </p:nvPicPr>
        <p:blipFill>
          <a:blip r:embed="rId2"/>
          <a:stretch>
            <a:fillRect/>
          </a:stretch>
        </p:blipFill>
        <p:spPr>
          <a:xfrm>
            <a:off x="917394" y="1441151"/>
            <a:ext cx="3363554" cy="4992926"/>
          </a:xfrm>
        </p:spPr>
      </p:pic>
      <p:sp>
        <p:nvSpPr>
          <p:cNvPr id="5" name="Segnaposto testo 4">
            <a:extLst>
              <a:ext uri="{FF2B5EF4-FFF2-40B4-BE49-F238E27FC236}">
                <a16:creationId xmlns:a16="http://schemas.microsoft.com/office/drawing/2014/main" id="{07FA33B8-DE78-4922-86A7-9D3490A258BB}"/>
              </a:ext>
            </a:extLst>
          </p:cNvPr>
          <p:cNvSpPr>
            <a:spLocks noGrp="1"/>
          </p:cNvSpPr>
          <p:nvPr>
            <p:ph type="body" sz="quarter" idx="3"/>
          </p:nvPr>
        </p:nvSpPr>
        <p:spPr>
          <a:xfrm>
            <a:off x="10154728" y="6037503"/>
            <a:ext cx="2034547" cy="823912"/>
          </a:xfrm>
        </p:spPr>
        <p:txBody>
          <a:bodyPr/>
          <a:lstStyle/>
          <a:p>
            <a:r>
              <a:rPr lang="it-IT" b="0" i="1" dirty="0">
                <a:cs typeface="Calibri"/>
              </a:rPr>
              <a:t>Asia </a:t>
            </a:r>
            <a:endParaRPr lang="it-IT" i="1"/>
          </a:p>
        </p:txBody>
      </p:sp>
      <p:sp>
        <p:nvSpPr>
          <p:cNvPr id="6" name="Segnaposto contenuto 5">
            <a:extLst>
              <a:ext uri="{FF2B5EF4-FFF2-40B4-BE49-F238E27FC236}">
                <a16:creationId xmlns:a16="http://schemas.microsoft.com/office/drawing/2014/main" id="{0EE98615-CCD3-46E3-8B22-201937D1C975}"/>
              </a:ext>
            </a:extLst>
          </p:cNvPr>
          <p:cNvSpPr>
            <a:spLocks noGrp="1"/>
          </p:cNvSpPr>
          <p:nvPr>
            <p:ph sz="quarter" idx="4"/>
          </p:nvPr>
        </p:nvSpPr>
        <p:spPr>
          <a:xfrm>
            <a:off x="5252050" y="1800585"/>
            <a:ext cx="6103338" cy="3684588"/>
          </a:xfrm>
        </p:spPr>
        <p:txBody>
          <a:bodyPr vert="horz" lIns="91440" tIns="45720" rIns="91440" bIns="45720" rtlCol="0" anchor="t">
            <a:normAutofit/>
          </a:bodyPr>
          <a:lstStyle/>
          <a:p>
            <a:pPr>
              <a:lnSpc>
                <a:spcPct val="160000"/>
              </a:lnSpc>
              <a:buNone/>
            </a:pPr>
            <a:r>
              <a:rPr lang="it-IT" sz="1800" dirty="0">
                <a:ea typeface="+mn-lt"/>
                <a:cs typeface="+mn-lt"/>
              </a:rPr>
              <a:t>Ashley </a:t>
            </a:r>
            <a:r>
              <a:rPr lang="it-IT" sz="1800" dirty="0" err="1">
                <a:ea typeface="+mn-lt"/>
                <a:cs typeface="+mn-lt"/>
              </a:rPr>
              <a:t>Fiolek</a:t>
            </a:r>
            <a:r>
              <a:rPr lang="it-IT" sz="1800" dirty="0">
                <a:ea typeface="+mn-lt"/>
                <a:cs typeface="+mn-lt"/>
              </a:rPr>
              <a:t> </a:t>
            </a:r>
            <a:r>
              <a:rPr lang="it-IT" sz="1800" dirty="0" err="1">
                <a:ea typeface="+mn-lt"/>
                <a:cs typeface="+mn-lt"/>
              </a:rPr>
              <a:t>nació</a:t>
            </a:r>
            <a:r>
              <a:rPr lang="it-IT" sz="1800" dirty="0">
                <a:ea typeface="+mn-lt"/>
                <a:cs typeface="+mn-lt"/>
              </a:rPr>
              <a:t> en </a:t>
            </a:r>
            <a:r>
              <a:rPr lang="it-IT" sz="1800" dirty="0" err="1">
                <a:ea typeface="+mn-lt"/>
                <a:cs typeface="+mn-lt"/>
              </a:rPr>
              <a:t>Dearborn</a:t>
            </a:r>
            <a:r>
              <a:rPr lang="it-IT" sz="1800" dirty="0">
                <a:ea typeface="+mn-lt"/>
                <a:cs typeface="+mn-lt"/>
              </a:rPr>
              <a:t> </a:t>
            </a:r>
            <a:r>
              <a:rPr lang="it-IT" sz="1800" dirty="0" err="1">
                <a:ea typeface="+mn-lt"/>
                <a:cs typeface="+mn-lt"/>
              </a:rPr>
              <a:t>el</a:t>
            </a:r>
            <a:r>
              <a:rPr lang="it-IT" sz="1800" dirty="0">
                <a:ea typeface="+mn-lt"/>
                <a:cs typeface="+mn-lt"/>
              </a:rPr>
              <a:t> 22 de </a:t>
            </a:r>
            <a:r>
              <a:rPr lang="it-IT" sz="1800" dirty="0" err="1">
                <a:ea typeface="+mn-lt"/>
                <a:cs typeface="+mn-lt"/>
              </a:rPr>
              <a:t>octubre</a:t>
            </a:r>
            <a:r>
              <a:rPr lang="it-IT" sz="1800" dirty="0">
                <a:ea typeface="+mn-lt"/>
                <a:cs typeface="+mn-lt"/>
              </a:rPr>
              <a:t> de 1990, es una ex piloto de </a:t>
            </a:r>
            <a:r>
              <a:rPr lang="it-IT" sz="1800" dirty="0" err="1">
                <a:ea typeface="+mn-lt"/>
                <a:cs typeface="+mn-lt"/>
              </a:rPr>
              <a:t>motocicleta</a:t>
            </a:r>
            <a:r>
              <a:rPr lang="it-IT" sz="1800" dirty="0">
                <a:ea typeface="+mn-lt"/>
                <a:cs typeface="+mn-lt"/>
              </a:rPr>
              <a:t> </a:t>
            </a:r>
            <a:r>
              <a:rPr lang="it-IT" sz="1800" dirty="0" err="1">
                <a:ea typeface="+mn-lt"/>
                <a:cs typeface="+mn-lt"/>
              </a:rPr>
              <a:t>estadounidense</a:t>
            </a:r>
            <a:r>
              <a:rPr lang="it-IT" sz="1800" dirty="0">
                <a:ea typeface="+mn-lt"/>
                <a:cs typeface="+mn-lt"/>
              </a:rPr>
              <a:t>. Ashley </a:t>
            </a:r>
            <a:r>
              <a:rPr lang="it-IT" sz="1800" dirty="0" err="1">
                <a:ea typeface="+mn-lt"/>
                <a:cs typeface="+mn-lt"/>
              </a:rPr>
              <a:t>Fiolek</a:t>
            </a:r>
            <a:r>
              <a:rPr lang="it-IT" sz="1800" dirty="0">
                <a:ea typeface="+mn-lt"/>
                <a:cs typeface="+mn-lt"/>
              </a:rPr>
              <a:t> es sorda y se comunica a </a:t>
            </a:r>
            <a:r>
              <a:rPr lang="it-IT" sz="1800" dirty="0" err="1">
                <a:ea typeface="+mn-lt"/>
                <a:cs typeface="+mn-lt"/>
              </a:rPr>
              <a:t>través</a:t>
            </a:r>
            <a:r>
              <a:rPr lang="it-IT" sz="1800" dirty="0">
                <a:ea typeface="+mn-lt"/>
                <a:cs typeface="+mn-lt"/>
              </a:rPr>
              <a:t> de la lengua de </a:t>
            </a:r>
            <a:r>
              <a:rPr lang="it-IT" sz="1800" dirty="0" err="1">
                <a:ea typeface="+mn-lt"/>
                <a:cs typeface="+mn-lt"/>
              </a:rPr>
              <a:t>signos</a:t>
            </a:r>
            <a:r>
              <a:rPr lang="it-IT" sz="1800" dirty="0">
                <a:ea typeface="+mn-lt"/>
                <a:cs typeface="+mn-lt"/>
              </a:rPr>
              <a:t> americana. </a:t>
            </a:r>
            <a:r>
              <a:rPr lang="it-IT" sz="1800" dirty="0" err="1">
                <a:ea typeface="+mn-lt"/>
                <a:cs typeface="+mn-lt"/>
              </a:rPr>
              <a:t>gana</a:t>
            </a:r>
            <a:r>
              <a:rPr lang="it-IT" sz="1800" dirty="0">
                <a:ea typeface="+mn-lt"/>
                <a:cs typeface="+mn-lt"/>
              </a:rPr>
              <a:t> </a:t>
            </a:r>
            <a:r>
              <a:rPr lang="it-IT" sz="1800" dirty="0" err="1">
                <a:ea typeface="+mn-lt"/>
                <a:cs typeface="+mn-lt"/>
              </a:rPr>
              <a:t>el</a:t>
            </a:r>
            <a:r>
              <a:rPr lang="it-IT" sz="1800" dirty="0">
                <a:ea typeface="+mn-lt"/>
                <a:cs typeface="+mn-lt"/>
              </a:rPr>
              <a:t> </a:t>
            </a:r>
            <a:r>
              <a:rPr lang="it-IT" sz="1800" dirty="0" err="1">
                <a:ea typeface="+mn-lt"/>
                <a:cs typeface="+mn-lt"/>
              </a:rPr>
              <a:t>Women’s</a:t>
            </a:r>
            <a:r>
              <a:rPr lang="it-IT" sz="1800" dirty="0">
                <a:ea typeface="+mn-lt"/>
                <a:cs typeface="+mn-lt"/>
              </a:rPr>
              <a:t> Motocross en 2008, 2009, 2011 y 2012. En 2012 </a:t>
            </a:r>
            <a:r>
              <a:rPr lang="it-IT" sz="1800" dirty="0" err="1">
                <a:ea typeface="+mn-lt"/>
                <a:cs typeface="+mn-lt"/>
              </a:rPr>
              <a:t>cae</a:t>
            </a:r>
            <a:r>
              <a:rPr lang="it-IT" sz="1800" dirty="0">
                <a:ea typeface="+mn-lt"/>
                <a:cs typeface="+mn-lt"/>
              </a:rPr>
              <a:t> y </a:t>
            </a:r>
            <a:r>
              <a:rPr lang="it-IT" sz="1800" dirty="0" err="1">
                <a:ea typeface="+mn-lt"/>
                <a:cs typeface="+mn-lt"/>
              </a:rPr>
              <a:t>sufre</a:t>
            </a:r>
            <a:r>
              <a:rPr lang="it-IT" sz="1800" dirty="0">
                <a:ea typeface="+mn-lt"/>
                <a:cs typeface="+mn-lt"/>
              </a:rPr>
              <a:t> una </a:t>
            </a:r>
            <a:r>
              <a:rPr lang="it-IT" sz="1800" dirty="0" err="1">
                <a:ea typeface="+mn-lt"/>
                <a:cs typeface="+mn-lt"/>
              </a:rPr>
              <a:t>conmoción</a:t>
            </a:r>
            <a:r>
              <a:rPr lang="it-IT" sz="1800" dirty="0">
                <a:ea typeface="+mn-lt"/>
                <a:cs typeface="+mn-lt"/>
              </a:rPr>
              <a:t> </a:t>
            </a:r>
            <a:r>
              <a:rPr lang="it-IT" sz="1800" dirty="0" err="1">
                <a:ea typeface="+mn-lt"/>
                <a:cs typeface="+mn-lt"/>
              </a:rPr>
              <a:t>cerebral</a:t>
            </a:r>
            <a:r>
              <a:rPr lang="it-IT" sz="1800" dirty="0">
                <a:ea typeface="+mn-lt"/>
                <a:cs typeface="+mn-lt"/>
              </a:rPr>
              <a:t> y una </a:t>
            </a:r>
            <a:r>
              <a:rPr lang="it-IT" sz="1800" dirty="0" err="1">
                <a:ea typeface="+mn-lt"/>
                <a:cs typeface="+mn-lt"/>
              </a:rPr>
              <a:t>fractura</a:t>
            </a:r>
            <a:r>
              <a:rPr lang="it-IT" sz="1800" dirty="0">
                <a:ea typeface="+mn-lt"/>
                <a:cs typeface="+mn-lt"/>
              </a:rPr>
              <a:t> del sacro... </a:t>
            </a:r>
            <a:r>
              <a:rPr lang="it-IT" sz="1800" dirty="0" err="1">
                <a:ea typeface="+mn-lt"/>
                <a:cs typeface="+mn-lt"/>
              </a:rPr>
              <a:t>Después</a:t>
            </a:r>
            <a:r>
              <a:rPr lang="it-IT" sz="1800" dirty="0">
                <a:ea typeface="+mn-lt"/>
                <a:cs typeface="+mn-lt"/>
              </a:rPr>
              <a:t> de casi un </a:t>
            </a:r>
            <a:r>
              <a:rPr lang="it-IT" sz="1800" dirty="0" err="1">
                <a:ea typeface="+mn-lt"/>
                <a:cs typeface="+mn-lt"/>
              </a:rPr>
              <a:t>mes</a:t>
            </a:r>
            <a:r>
              <a:rPr lang="it-IT" sz="1800" dirty="0">
                <a:ea typeface="+mn-lt"/>
                <a:cs typeface="+mn-lt"/>
              </a:rPr>
              <a:t> de </a:t>
            </a:r>
            <a:r>
              <a:rPr lang="it-IT" sz="1800" dirty="0" err="1">
                <a:ea typeface="+mn-lt"/>
                <a:cs typeface="+mn-lt"/>
              </a:rPr>
              <a:t>descanso</a:t>
            </a:r>
            <a:r>
              <a:rPr lang="it-IT" sz="1800" dirty="0">
                <a:ea typeface="+mn-lt"/>
                <a:cs typeface="+mn-lt"/>
              </a:rPr>
              <a:t>, corre a la </a:t>
            </a:r>
            <a:r>
              <a:rPr lang="it-IT" sz="1800" dirty="0" err="1">
                <a:ea typeface="+mn-lt"/>
                <a:cs typeface="+mn-lt"/>
              </a:rPr>
              <a:t>Redbud</a:t>
            </a:r>
            <a:r>
              <a:rPr lang="it-IT" sz="1800" dirty="0">
                <a:ea typeface="+mn-lt"/>
                <a:cs typeface="+mn-lt"/>
              </a:rPr>
              <a:t> MX en </a:t>
            </a:r>
            <a:r>
              <a:rPr lang="it-IT" sz="1800" dirty="0" err="1">
                <a:ea typeface="+mn-lt"/>
                <a:cs typeface="+mn-lt"/>
              </a:rPr>
              <a:t>Buchananan</a:t>
            </a:r>
            <a:r>
              <a:rPr lang="it-IT" sz="1800" dirty="0">
                <a:ea typeface="+mn-lt"/>
                <a:cs typeface="+mn-lt"/>
              </a:rPr>
              <a:t>, Michigan</a:t>
            </a:r>
            <a:endParaRPr lang="it-IT" sz="1800">
              <a:cs typeface="Calibri"/>
            </a:endParaRPr>
          </a:p>
          <a:p>
            <a:pPr marL="0" indent="0">
              <a:buNone/>
            </a:pPr>
            <a:endParaRPr lang="it-IT">
              <a:cs typeface="Calibri" panose="020F0502020204030204"/>
            </a:endParaRPr>
          </a:p>
        </p:txBody>
      </p:sp>
    </p:spTree>
    <p:extLst>
      <p:ext uri="{BB962C8B-B14F-4D97-AF65-F5344CB8AC3E}">
        <p14:creationId xmlns:p14="http://schemas.microsoft.com/office/powerpoint/2010/main" val="2678832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628F10-8916-4F71-82AD-2255F32E800A}"/>
              </a:ext>
            </a:extLst>
          </p:cNvPr>
          <p:cNvSpPr>
            <a:spLocks noGrp="1"/>
          </p:cNvSpPr>
          <p:nvPr>
            <p:ph type="title"/>
          </p:nvPr>
        </p:nvSpPr>
        <p:spPr/>
        <p:txBody>
          <a:bodyPr/>
          <a:lstStyle/>
          <a:p>
            <a:r>
              <a:rPr lang="it-IT" b="1">
                <a:latin typeface="Calibri "/>
                <a:cs typeface="Calibri Light"/>
              </a:rPr>
              <a:t>Coco Chanel</a:t>
            </a:r>
            <a:endParaRPr lang="it-IT">
              <a:latin typeface="Calibri "/>
            </a:endParaRPr>
          </a:p>
        </p:txBody>
      </p:sp>
      <p:pic>
        <p:nvPicPr>
          <p:cNvPr id="7" name="Immagine 7" descr="Immagine che contiene testo&#10;&#10;Descrizione generata automaticamente">
            <a:extLst>
              <a:ext uri="{FF2B5EF4-FFF2-40B4-BE49-F238E27FC236}">
                <a16:creationId xmlns:a16="http://schemas.microsoft.com/office/drawing/2014/main" id="{13260500-E046-4A61-BB8E-F9B5111DC1D9}"/>
              </a:ext>
            </a:extLst>
          </p:cNvPr>
          <p:cNvPicPr>
            <a:picLocks noGrp="1" noChangeAspect="1"/>
          </p:cNvPicPr>
          <p:nvPr>
            <p:ph sz="half" idx="2"/>
          </p:nvPr>
        </p:nvPicPr>
        <p:blipFill>
          <a:blip r:embed="rId2"/>
          <a:stretch>
            <a:fillRect/>
          </a:stretch>
        </p:blipFill>
        <p:spPr>
          <a:xfrm>
            <a:off x="833744" y="1714319"/>
            <a:ext cx="3602742" cy="4446589"/>
          </a:xfrm>
        </p:spPr>
      </p:pic>
      <p:sp>
        <p:nvSpPr>
          <p:cNvPr id="5" name="Segnaposto testo 4">
            <a:extLst>
              <a:ext uri="{FF2B5EF4-FFF2-40B4-BE49-F238E27FC236}">
                <a16:creationId xmlns:a16="http://schemas.microsoft.com/office/drawing/2014/main" id="{26EC7E1B-CC7B-49EE-B591-CCE79763C0C1}"/>
              </a:ext>
            </a:extLst>
          </p:cNvPr>
          <p:cNvSpPr>
            <a:spLocks noGrp="1"/>
          </p:cNvSpPr>
          <p:nvPr>
            <p:ph type="body" sz="quarter" idx="3"/>
          </p:nvPr>
        </p:nvSpPr>
        <p:spPr>
          <a:xfrm>
            <a:off x="9982200" y="6037503"/>
            <a:ext cx="2207075" cy="823912"/>
          </a:xfrm>
        </p:spPr>
        <p:txBody>
          <a:bodyPr/>
          <a:lstStyle/>
          <a:p>
            <a:r>
              <a:rPr lang="it-IT" b="0">
                <a:cs typeface="Calibri"/>
              </a:rPr>
              <a:t>Irene </a:t>
            </a:r>
            <a:r>
              <a:rPr lang="it-IT" b="0" err="1">
                <a:cs typeface="Calibri"/>
              </a:rPr>
              <a:t>Diaconu</a:t>
            </a:r>
            <a:endParaRPr lang="it-IT" err="1"/>
          </a:p>
        </p:txBody>
      </p:sp>
      <p:sp>
        <p:nvSpPr>
          <p:cNvPr id="6" name="Segnaposto contenuto 5">
            <a:extLst>
              <a:ext uri="{FF2B5EF4-FFF2-40B4-BE49-F238E27FC236}">
                <a16:creationId xmlns:a16="http://schemas.microsoft.com/office/drawing/2014/main" id="{37FA7EE1-DC6A-48BF-93A3-62E2F8F448EF}"/>
              </a:ext>
            </a:extLst>
          </p:cNvPr>
          <p:cNvSpPr>
            <a:spLocks noGrp="1"/>
          </p:cNvSpPr>
          <p:nvPr>
            <p:ph sz="quarter" idx="4"/>
          </p:nvPr>
        </p:nvSpPr>
        <p:spPr>
          <a:xfrm>
            <a:off x="5510842" y="1958735"/>
            <a:ext cx="5772659" cy="3684588"/>
          </a:xfrm>
        </p:spPr>
        <p:txBody>
          <a:bodyPr vert="horz" lIns="91440" tIns="45720" rIns="91440" bIns="45720" rtlCol="0" anchor="t">
            <a:normAutofit fontScale="92500"/>
          </a:bodyPr>
          <a:lstStyle/>
          <a:p>
            <a:pPr marL="0" indent="0">
              <a:lnSpc>
                <a:spcPct val="250000"/>
              </a:lnSpc>
              <a:buNone/>
            </a:pPr>
            <a:r>
              <a:rPr lang="it-IT" sz="1800" dirty="0">
                <a:ea typeface="+mn-lt"/>
                <a:cs typeface="+mn-lt"/>
              </a:rPr>
              <a:t>Gabrielle Chanel </a:t>
            </a:r>
            <a:r>
              <a:rPr lang="it-IT" sz="1800" dirty="0" err="1">
                <a:ea typeface="+mn-lt"/>
                <a:cs typeface="+mn-lt"/>
              </a:rPr>
              <a:t>trabaja</a:t>
            </a:r>
            <a:r>
              <a:rPr lang="it-IT" sz="1800" dirty="0">
                <a:ea typeface="+mn-lt"/>
                <a:cs typeface="+mn-lt"/>
              </a:rPr>
              <a:t> </a:t>
            </a:r>
            <a:r>
              <a:rPr lang="it-IT" sz="1800" dirty="0" err="1">
                <a:ea typeface="+mn-lt"/>
                <a:cs typeface="+mn-lt"/>
              </a:rPr>
              <a:t>como</a:t>
            </a:r>
            <a:r>
              <a:rPr lang="it-IT" sz="1800" dirty="0">
                <a:ea typeface="+mn-lt"/>
                <a:cs typeface="+mn-lt"/>
              </a:rPr>
              <a:t> </a:t>
            </a:r>
            <a:r>
              <a:rPr lang="es-ES" sz="1800" dirty="0">
                <a:ea typeface="+mn-lt"/>
                <a:cs typeface="+mn-lt"/>
              </a:rPr>
              <a:t>costurera y cantante de noche , donde la llaman Coco. Un día un amigo decide de ayudarla para hacer sus sueños realidad y empieza su carrera como diseñadora de modas. El negocio crece rápidamente y un vestido más éxitos es el clásico vestido negro.</a:t>
            </a:r>
            <a:endParaRPr lang="it-IT" sz="1800" dirty="0">
              <a:ea typeface="+mn-lt"/>
              <a:cs typeface="+mn-lt"/>
            </a:endParaRPr>
          </a:p>
        </p:txBody>
      </p:sp>
    </p:spTree>
    <p:extLst>
      <p:ext uri="{BB962C8B-B14F-4D97-AF65-F5344CB8AC3E}">
        <p14:creationId xmlns:p14="http://schemas.microsoft.com/office/powerpoint/2010/main" val="3516667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0</Notes>
  <HiddenSlides>0</HiddenSlide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Cuentos de clase para chic@s rebeldes</vt:lpstr>
      <vt:lpstr>Rita Levi-Montalcini</vt:lpstr>
      <vt:lpstr>Margherita Hack</vt:lpstr>
      <vt:lpstr>Maria Sibylla Merian</vt:lpstr>
      <vt:lpstr>Wilma Rudolph</vt:lpstr>
      <vt:lpstr>Michelle Robinson</vt:lpstr>
      <vt:lpstr>Sonita Alizadeh</vt:lpstr>
      <vt:lpstr>Ashley Fioler</vt:lpstr>
      <vt:lpstr>Coco Chanel</vt:lpstr>
      <vt:lpstr>Ann Makosinski</vt:lpstr>
      <vt:lpstr>Amelia Earhart</vt:lpstr>
      <vt:lpstr>Maria Sybilla Merian</vt:lpstr>
      <vt:lpstr>Jaqquette Delahaye</vt:lpstr>
      <vt:lpstr>Mae Jamison</vt:lpstr>
      <vt:lpstr>Seondeok de Silla</vt:lpstr>
      <vt:lpstr>Grace O'Malley</vt:lpstr>
      <vt:lpstr>Nina Simone</vt:lpstr>
      <vt:lpstr>Cleopatra</vt:lpstr>
      <vt:lpstr>Frida Kalho</vt:lpstr>
      <vt:lpstr>Grace O’Malley</vt:lpstr>
      <vt:lpstr>Coco Chanel</vt:lpstr>
      <vt:lpstr>Lella Lombardi</vt:lpstr>
      <vt:lpstr>Frida Kalho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revision>130</cp:revision>
  <dcterms:created xsi:type="dcterms:W3CDTF">2021-05-17T15:51:36Z</dcterms:created>
  <dcterms:modified xsi:type="dcterms:W3CDTF">2021-06-02T10:03:24Z</dcterms:modified>
</cp:coreProperties>
</file>