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9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3740-93F7-44AA-AADE-15E9959AF981}" type="datetimeFigureOut">
              <a:rPr lang="tr-TR" smtClean="0"/>
              <a:t>26.03.2017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41A8-B900-458C-A110-40B3D4755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47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3740-93F7-44AA-AADE-15E9959AF981}" type="datetimeFigureOut">
              <a:rPr lang="tr-TR" smtClean="0"/>
              <a:t>26.03.2017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41A8-B900-458C-A110-40B3D4755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66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3740-93F7-44AA-AADE-15E9959AF981}" type="datetimeFigureOut">
              <a:rPr lang="tr-TR" smtClean="0"/>
              <a:t>26.03.2017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41A8-B900-458C-A110-40B3D4755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17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3740-93F7-44AA-AADE-15E9959AF981}" type="datetimeFigureOut">
              <a:rPr lang="tr-TR" smtClean="0"/>
              <a:t>26.03.2017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41A8-B900-458C-A110-40B3D4755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41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3740-93F7-44AA-AADE-15E9959AF981}" type="datetimeFigureOut">
              <a:rPr lang="tr-TR" smtClean="0"/>
              <a:t>26.03.2017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41A8-B900-458C-A110-40B3D4755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1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3740-93F7-44AA-AADE-15E9959AF981}" type="datetimeFigureOut">
              <a:rPr lang="tr-TR" smtClean="0"/>
              <a:t>26.03.2017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41A8-B900-458C-A110-40B3D4755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19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3740-93F7-44AA-AADE-15E9959AF981}" type="datetimeFigureOut">
              <a:rPr lang="tr-TR" smtClean="0"/>
              <a:t>26.03.2017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41A8-B900-458C-A110-40B3D4755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98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3740-93F7-44AA-AADE-15E9959AF981}" type="datetimeFigureOut">
              <a:rPr lang="tr-TR" smtClean="0"/>
              <a:t>26.03.2017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41A8-B900-458C-A110-40B3D4755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4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3740-93F7-44AA-AADE-15E9959AF981}" type="datetimeFigureOut">
              <a:rPr lang="tr-TR" smtClean="0"/>
              <a:t>26.03.2017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41A8-B900-458C-A110-40B3D4755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02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3740-93F7-44AA-AADE-15E9959AF981}" type="datetimeFigureOut">
              <a:rPr lang="tr-TR" smtClean="0"/>
              <a:t>26.03.2017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41A8-B900-458C-A110-40B3D4755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727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3740-93F7-44AA-AADE-15E9959AF981}" type="datetimeFigureOut">
              <a:rPr lang="tr-TR" smtClean="0"/>
              <a:t>26.03.2017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41A8-B900-458C-A110-40B3D4755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8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53740-93F7-44AA-AADE-15E9959AF981}" type="datetimeFigureOut">
              <a:rPr lang="tr-TR" smtClean="0"/>
              <a:t>26.03.2017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41A8-B900-458C-A110-40B3D4755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00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9450" y="0"/>
            <a:ext cx="11062740" cy="719529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SUMMARY of PRE-QUESTIONNAIRE FOR TEACHERS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09599" y="5812435"/>
            <a:ext cx="9144000" cy="1195466"/>
          </a:xfrm>
        </p:spPr>
        <p:txBody>
          <a:bodyPr>
            <a:normAutofit/>
          </a:bodyPr>
          <a:lstStyle/>
          <a:p>
            <a:r>
              <a:rPr lang="tr-TR" b="1" i="1" dirty="0" smtClean="0"/>
              <a:t>ENGLISH WITH IMPROVING TEACHERS &amp; IMPROVING STUDENTS</a:t>
            </a:r>
          </a:p>
          <a:p>
            <a:r>
              <a:rPr lang="tr-TR" b="1" i="1" dirty="0" smtClean="0"/>
              <a:t>(EW-IT-IS)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97669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87" y="-542822"/>
            <a:ext cx="15934544" cy="8958807"/>
          </a:xfrm>
        </p:spPr>
      </p:pic>
    </p:spTree>
    <p:extLst>
      <p:ext uri="{BB962C8B-B14F-4D97-AF65-F5344CB8AC3E}">
        <p14:creationId xmlns:p14="http://schemas.microsoft.com/office/powerpoint/2010/main" val="321073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1204509"/>
            <a:ext cx="15574780" cy="8756538"/>
          </a:xfrm>
        </p:spPr>
      </p:pic>
    </p:spTree>
    <p:extLst>
      <p:ext uri="{BB962C8B-B14F-4D97-AF65-F5344CB8AC3E}">
        <p14:creationId xmlns:p14="http://schemas.microsoft.com/office/powerpoint/2010/main" val="399703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35" y="365125"/>
            <a:ext cx="17650703" cy="9923675"/>
          </a:xfrm>
        </p:spPr>
      </p:pic>
    </p:spTree>
    <p:extLst>
      <p:ext uri="{BB962C8B-B14F-4D97-AF65-F5344CB8AC3E}">
        <p14:creationId xmlns:p14="http://schemas.microsoft.com/office/powerpoint/2010/main" val="99143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8" y="365125"/>
            <a:ext cx="17680683" cy="9940531"/>
          </a:xfrm>
        </p:spPr>
      </p:pic>
    </p:spTree>
    <p:extLst>
      <p:ext uri="{BB962C8B-B14F-4D97-AF65-F5344CB8AC3E}">
        <p14:creationId xmlns:p14="http://schemas.microsoft.com/office/powerpoint/2010/main" val="221735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34" y="365125"/>
            <a:ext cx="16751293" cy="9418004"/>
          </a:xfrm>
        </p:spPr>
      </p:pic>
    </p:spTree>
    <p:extLst>
      <p:ext uri="{BB962C8B-B14F-4D97-AF65-F5344CB8AC3E}">
        <p14:creationId xmlns:p14="http://schemas.microsoft.com/office/powerpoint/2010/main" val="416667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77" y="365125"/>
            <a:ext cx="17410859" cy="9788829"/>
          </a:xfrm>
        </p:spPr>
      </p:pic>
    </p:spTree>
    <p:extLst>
      <p:ext uri="{BB962C8B-B14F-4D97-AF65-F5344CB8AC3E}">
        <p14:creationId xmlns:p14="http://schemas.microsoft.com/office/powerpoint/2010/main" val="18877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15" y="-647752"/>
            <a:ext cx="15664721" cy="8807105"/>
          </a:xfrm>
        </p:spPr>
      </p:pic>
    </p:spTree>
    <p:extLst>
      <p:ext uri="{BB962C8B-B14F-4D97-AF65-F5344CB8AC3E}">
        <p14:creationId xmlns:p14="http://schemas.microsoft.com/office/powerpoint/2010/main" val="34770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16" y="365125"/>
            <a:ext cx="17575752" cy="9881536"/>
          </a:xfrm>
        </p:spPr>
      </p:pic>
    </p:spTree>
    <p:extLst>
      <p:ext uri="{BB962C8B-B14F-4D97-AF65-F5344CB8AC3E}">
        <p14:creationId xmlns:p14="http://schemas.microsoft.com/office/powerpoint/2010/main" val="5756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46" y="-992526"/>
            <a:ext cx="17667411" cy="7295890"/>
          </a:xfrm>
        </p:spPr>
      </p:pic>
    </p:spTree>
    <p:extLst>
      <p:ext uri="{BB962C8B-B14F-4D97-AF65-F5344CB8AC3E}">
        <p14:creationId xmlns:p14="http://schemas.microsoft.com/office/powerpoint/2010/main" val="39519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19" y="500075"/>
            <a:ext cx="17626751" cy="9910209"/>
          </a:xfrm>
        </p:spPr>
      </p:pic>
    </p:spTree>
    <p:extLst>
      <p:ext uri="{BB962C8B-B14F-4D97-AF65-F5344CB8AC3E}">
        <p14:creationId xmlns:p14="http://schemas.microsoft.com/office/powerpoint/2010/main" val="173662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3" y="-629586"/>
            <a:ext cx="16099436" cy="9417325"/>
          </a:xfrm>
        </p:spPr>
      </p:pic>
    </p:spTree>
    <p:extLst>
      <p:ext uri="{BB962C8B-B14F-4D97-AF65-F5344CB8AC3E}">
        <p14:creationId xmlns:p14="http://schemas.microsoft.com/office/powerpoint/2010/main" val="17087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8" y="365125"/>
            <a:ext cx="17126046" cy="9628700"/>
          </a:xfrm>
        </p:spPr>
      </p:pic>
    </p:spTree>
    <p:extLst>
      <p:ext uri="{BB962C8B-B14F-4D97-AF65-F5344CB8AC3E}">
        <p14:creationId xmlns:p14="http://schemas.microsoft.com/office/powerpoint/2010/main" val="29283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97" y="365125"/>
            <a:ext cx="17665692" cy="9932102"/>
          </a:xfrm>
        </p:spPr>
      </p:pic>
    </p:spTree>
    <p:extLst>
      <p:ext uri="{BB962C8B-B14F-4D97-AF65-F5344CB8AC3E}">
        <p14:creationId xmlns:p14="http://schemas.microsoft.com/office/powerpoint/2010/main" val="3644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7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939" y="-1207724"/>
            <a:ext cx="8244590" cy="8065724"/>
          </a:xfrm>
        </p:spPr>
      </p:pic>
    </p:spTree>
    <p:extLst>
      <p:ext uri="{BB962C8B-B14F-4D97-AF65-F5344CB8AC3E}">
        <p14:creationId xmlns:p14="http://schemas.microsoft.com/office/powerpoint/2010/main" val="11556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12" y="224851"/>
            <a:ext cx="10672997" cy="6791560"/>
          </a:xfrm>
        </p:spPr>
      </p:pic>
    </p:spTree>
    <p:extLst>
      <p:ext uri="{BB962C8B-B14F-4D97-AF65-F5344CB8AC3E}">
        <p14:creationId xmlns:p14="http://schemas.microsoft.com/office/powerpoint/2010/main" val="143996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45" y="-929390"/>
            <a:ext cx="12296932" cy="7135318"/>
          </a:xfrm>
        </p:spPr>
      </p:pic>
    </p:spTree>
    <p:extLst>
      <p:ext uri="{BB962C8B-B14F-4D97-AF65-F5344CB8AC3E}">
        <p14:creationId xmlns:p14="http://schemas.microsoft.com/office/powerpoint/2010/main" val="25481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3" y="854440"/>
            <a:ext cx="12441835" cy="8784236"/>
          </a:xfrm>
        </p:spPr>
      </p:pic>
    </p:spTree>
    <p:extLst>
      <p:ext uri="{BB962C8B-B14F-4D97-AF65-F5344CB8AC3E}">
        <p14:creationId xmlns:p14="http://schemas.microsoft.com/office/powerpoint/2010/main" val="10770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07" y="-1858783"/>
            <a:ext cx="12756630" cy="9188971"/>
          </a:xfrm>
        </p:spPr>
      </p:pic>
    </p:spTree>
    <p:extLst>
      <p:ext uri="{BB962C8B-B14F-4D97-AF65-F5344CB8AC3E}">
        <p14:creationId xmlns:p14="http://schemas.microsoft.com/office/powerpoint/2010/main" val="367314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0056"/>
            <a:ext cx="15244997" cy="8964118"/>
          </a:xfrm>
        </p:spPr>
      </p:pic>
    </p:spTree>
    <p:extLst>
      <p:ext uri="{BB962C8B-B14F-4D97-AF65-F5344CB8AC3E}">
        <p14:creationId xmlns:p14="http://schemas.microsoft.com/office/powerpoint/2010/main" val="149703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79" y="206687"/>
            <a:ext cx="16181666" cy="9097745"/>
          </a:xfrm>
        </p:spPr>
      </p:pic>
    </p:spTree>
    <p:extLst>
      <p:ext uri="{BB962C8B-B14F-4D97-AF65-F5344CB8AC3E}">
        <p14:creationId xmlns:p14="http://schemas.microsoft.com/office/powerpoint/2010/main" val="7652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</Words>
  <Application>Microsoft Office PowerPoint</Application>
  <PresentationFormat>Geniş ekran</PresentationFormat>
  <Paragraphs>3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Teması</vt:lpstr>
      <vt:lpstr>SUMMARY of PRE-QUESTIONNAIRE FOR TEACHERS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PRE-QUESTIONNAIRE FOR TEACHERS</dc:title>
  <dc:creator>bostan</dc:creator>
  <cp:lastModifiedBy>bostan</cp:lastModifiedBy>
  <cp:revision>6</cp:revision>
  <dcterms:created xsi:type="dcterms:W3CDTF">2017-03-26T19:51:46Z</dcterms:created>
  <dcterms:modified xsi:type="dcterms:W3CDTF">2017-03-26T20:24:41Z</dcterms:modified>
</cp:coreProperties>
</file>