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1"/>
  </p:sldMasterIdLst>
  <p:sldIdLst>
    <p:sldId id="366" r:id="rId2"/>
    <p:sldId id="333" r:id="rId3"/>
    <p:sldId id="379" r:id="rId4"/>
    <p:sldId id="380" r:id="rId5"/>
    <p:sldId id="336" r:id="rId6"/>
    <p:sldId id="269" r:id="rId7"/>
    <p:sldId id="337" r:id="rId8"/>
    <p:sldId id="275" r:id="rId9"/>
    <p:sldId id="338" r:id="rId10"/>
    <p:sldId id="367" r:id="rId11"/>
    <p:sldId id="368" r:id="rId12"/>
    <p:sldId id="339" r:id="rId13"/>
    <p:sldId id="369" r:id="rId14"/>
    <p:sldId id="340" r:id="rId15"/>
    <p:sldId id="370" r:id="rId16"/>
    <p:sldId id="371" r:id="rId17"/>
    <p:sldId id="372" r:id="rId18"/>
    <p:sldId id="344" r:id="rId19"/>
    <p:sldId id="347" r:id="rId20"/>
    <p:sldId id="348" r:id="rId21"/>
    <p:sldId id="353" r:id="rId22"/>
    <p:sldId id="373" r:id="rId23"/>
    <p:sldId id="356" r:id="rId24"/>
    <p:sldId id="374" r:id="rId25"/>
    <p:sldId id="360" r:id="rId26"/>
    <p:sldId id="375" r:id="rId27"/>
    <p:sldId id="376" r:id="rId28"/>
    <p:sldId id="361" r:id="rId29"/>
    <p:sldId id="381" r:id="rId30"/>
    <p:sldId id="382" r:id="rId31"/>
    <p:sldId id="383" r:id="rId32"/>
    <p:sldId id="384" r:id="rId33"/>
    <p:sldId id="387" r:id="rId34"/>
    <p:sldId id="385" r:id="rId35"/>
    <p:sldId id="386" r:id="rId36"/>
    <p:sldId id="362" r:id="rId37"/>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BCB7"/>
    <a:srgbClr val="3D97D0"/>
    <a:srgbClr val="98DE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68"/>
    <p:restoredTop sz="94634"/>
  </p:normalViewPr>
  <p:slideViewPr>
    <p:cSldViewPr snapToGrid="0" snapToObjects="1">
      <p:cViewPr varScale="1">
        <p:scale>
          <a:sx n="82" d="100"/>
          <a:sy n="82" d="100"/>
        </p:scale>
        <p:origin x="176" y="8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F5F475-3802-434D-8BAD-7240ECEEAECF}"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AD0E48A9-C36E-453D-8CAC-6F50EE76E83F}">
      <dgm:prSet custT="1"/>
      <dgm:spPr/>
      <dgm:t>
        <a:bodyPr/>
        <a:lstStyle/>
        <a:p>
          <a:r>
            <a:rPr lang="en-US" sz="2400" b="1" dirty="0">
              <a:solidFill>
                <a:schemeClr val="accent1">
                  <a:lumMod val="75000"/>
                </a:schemeClr>
              </a:solidFill>
            </a:rPr>
            <a:t>6</a:t>
          </a:r>
          <a:r>
            <a:rPr lang="en-US" sz="2400" dirty="0">
              <a:solidFill>
                <a:schemeClr val="accent1">
                  <a:lumMod val="75000"/>
                </a:schemeClr>
              </a:solidFill>
            </a:rPr>
            <a:t> sections work in  full time;</a:t>
          </a:r>
        </a:p>
      </dgm:t>
    </dgm:pt>
    <dgm:pt modelId="{BD48ADCB-A8FF-4F64-9083-C478B1049FFC}" type="parTrans" cxnId="{8380D2DD-4B32-475E-9C0E-3DCFB1492C83}">
      <dgm:prSet/>
      <dgm:spPr/>
      <dgm:t>
        <a:bodyPr/>
        <a:lstStyle/>
        <a:p>
          <a:endParaRPr lang="en-US"/>
        </a:p>
      </dgm:t>
    </dgm:pt>
    <dgm:pt modelId="{013B8A57-AB5A-452D-8A5E-FC49E6FCC811}" type="sibTrans" cxnId="{8380D2DD-4B32-475E-9C0E-3DCFB1492C83}">
      <dgm:prSet/>
      <dgm:spPr/>
      <dgm:t>
        <a:bodyPr/>
        <a:lstStyle/>
        <a:p>
          <a:endParaRPr lang="en-US"/>
        </a:p>
      </dgm:t>
    </dgm:pt>
    <dgm:pt modelId="{CF759A71-109D-4359-B954-D0AF97B2B819}">
      <dgm:prSet custT="1"/>
      <dgm:spPr/>
      <dgm:t>
        <a:bodyPr/>
        <a:lstStyle/>
        <a:p>
          <a:r>
            <a:rPr lang="en-US" sz="2400" b="1" dirty="0">
              <a:solidFill>
                <a:schemeClr val="accent1">
                  <a:lumMod val="75000"/>
                </a:schemeClr>
              </a:solidFill>
            </a:rPr>
            <a:t>5</a:t>
          </a:r>
          <a:r>
            <a:rPr lang="en-US" sz="2400" dirty="0">
              <a:solidFill>
                <a:schemeClr val="accent1">
                  <a:lumMod val="75000"/>
                </a:schemeClr>
              </a:solidFill>
            </a:rPr>
            <a:t> sections work in  normal time.</a:t>
          </a:r>
        </a:p>
      </dgm:t>
    </dgm:pt>
    <dgm:pt modelId="{310755D6-C276-498B-AEC3-1EBA4F23CCC0}" type="parTrans" cxnId="{714427CA-25D5-4192-9B3F-CE255C7A54F6}">
      <dgm:prSet/>
      <dgm:spPr/>
      <dgm:t>
        <a:bodyPr/>
        <a:lstStyle/>
        <a:p>
          <a:endParaRPr lang="en-US"/>
        </a:p>
      </dgm:t>
    </dgm:pt>
    <dgm:pt modelId="{6E374977-1184-4A3D-86B0-CB1400B8B877}" type="sibTrans" cxnId="{714427CA-25D5-4192-9B3F-CE255C7A54F6}">
      <dgm:prSet/>
      <dgm:spPr/>
      <dgm:t>
        <a:bodyPr/>
        <a:lstStyle/>
        <a:p>
          <a:endParaRPr lang="en-US"/>
        </a:p>
      </dgm:t>
    </dgm:pt>
    <dgm:pt modelId="{779BA8D7-A91A-4037-A829-57680AC0A299}">
      <dgm:prSet custT="1"/>
      <dgm:spPr/>
      <dgm:t>
        <a:bodyPr/>
        <a:lstStyle/>
        <a:p>
          <a:r>
            <a:rPr lang="en-US" sz="2400" b="1" dirty="0">
              <a:solidFill>
                <a:schemeClr val="accent1">
                  <a:lumMod val="75000"/>
                </a:schemeClr>
              </a:solidFill>
            </a:rPr>
            <a:t>In total 11 sections</a:t>
          </a:r>
          <a:endParaRPr lang="en-US" sz="2400" dirty="0">
            <a:solidFill>
              <a:schemeClr val="accent1">
                <a:lumMod val="75000"/>
              </a:schemeClr>
            </a:solidFill>
          </a:endParaRPr>
        </a:p>
      </dgm:t>
    </dgm:pt>
    <dgm:pt modelId="{3724B6E3-EC03-43FA-8A36-700A6A994D2D}" type="parTrans" cxnId="{93732F78-0415-4E3D-85E4-1AD33EC336C9}">
      <dgm:prSet/>
      <dgm:spPr/>
      <dgm:t>
        <a:bodyPr/>
        <a:lstStyle/>
        <a:p>
          <a:endParaRPr lang="en-US"/>
        </a:p>
      </dgm:t>
    </dgm:pt>
    <dgm:pt modelId="{44785A1C-C79A-4CDC-AB99-C7610DE4E4A1}" type="sibTrans" cxnId="{93732F78-0415-4E3D-85E4-1AD33EC336C9}">
      <dgm:prSet/>
      <dgm:spPr/>
      <dgm:t>
        <a:bodyPr/>
        <a:lstStyle/>
        <a:p>
          <a:endParaRPr lang="en-US"/>
        </a:p>
      </dgm:t>
    </dgm:pt>
    <dgm:pt modelId="{6E19125D-B354-4D20-BA8F-3D24972A1394}" type="pres">
      <dgm:prSet presAssocID="{3DF5F475-3802-434D-8BAD-7240ECEEAECF}" presName="root" presStyleCnt="0">
        <dgm:presLayoutVars>
          <dgm:dir/>
          <dgm:resizeHandles val="exact"/>
        </dgm:presLayoutVars>
      </dgm:prSet>
      <dgm:spPr/>
    </dgm:pt>
    <dgm:pt modelId="{51B791F8-3E05-4546-A205-9089615612CF}" type="pres">
      <dgm:prSet presAssocID="{AD0E48A9-C36E-453D-8CAC-6F50EE76E83F}" presName="compNode" presStyleCnt="0"/>
      <dgm:spPr/>
    </dgm:pt>
    <dgm:pt modelId="{7DAF4F95-6B1D-4A85-9CD5-2DFBD809BAF0}" type="pres">
      <dgm:prSet presAssocID="{AD0E48A9-C36E-453D-8CAC-6F50EE76E83F}" presName="bgRect" presStyleLbl="bgShp" presStyleIdx="0" presStyleCnt="3" custLinFactNeighborY="-292"/>
      <dgm:spPr/>
    </dgm:pt>
    <dgm:pt modelId="{7784ED64-ABCC-41DF-A3AB-BF2A406B7C81}" type="pres">
      <dgm:prSet presAssocID="{AD0E48A9-C36E-453D-8CAC-6F50EE76E83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F86CC6D9-2370-4F68-BD0A-135B1B19CB97}" type="pres">
      <dgm:prSet presAssocID="{AD0E48A9-C36E-453D-8CAC-6F50EE76E83F}" presName="spaceRect" presStyleCnt="0"/>
      <dgm:spPr/>
    </dgm:pt>
    <dgm:pt modelId="{8E593CC0-FFBA-4DB9-A8CB-B279D4A53CF8}" type="pres">
      <dgm:prSet presAssocID="{AD0E48A9-C36E-453D-8CAC-6F50EE76E83F}" presName="parTx" presStyleLbl="revTx" presStyleIdx="0" presStyleCnt="3">
        <dgm:presLayoutVars>
          <dgm:chMax val="0"/>
          <dgm:chPref val="0"/>
        </dgm:presLayoutVars>
      </dgm:prSet>
      <dgm:spPr/>
    </dgm:pt>
    <dgm:pt modelId="{8A776D75-DC9D-40F1-85AA-B27E671DB1B1}" type="pres">
      <dgm:prSet presAssocID="{013B8A57-AB5A-452D-8A5E-FC49E6FCC811}" presName="sibTrans" presStyleCnt="0"/>
      <dgm:spPr/>
    </dgm:pt>
    <dgm:pt modelId="{C2F50CFA-B565-40A0-80B4-E8186A1E38EE}" type="pres">
      <dgm:prSet presAssocID="{CF759A71-109D-4359-B954-D0AF97B2B819}" presName="compNode" presStyleCnt="0"/>
      <dgm:spPr/>
    </dgm:pt>
    <dgm:pt modelId="{3EBDD392-100B-49E2-B022-853EBB9FCAE4}" type="pres">
      <dgm:prSet presAssocID="{CF759A71-109D-4359-B954-D0AF97B2B819}" presName="bgRect" presStyleLbl="bgShp" presStyleIdx="1" presStyleCnt="3"/>
      <dgm:spPr/>
    </dgm:pt>
    <dgm:pt modelId="{93104177-C0EF-4B6F-8122-1064D0DC5503}" type="pres">
      <dgm:prSet presAssocID="{CF759A71-109D-4359-B954-D0AF97B2B81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ck"/>
        </a:ext>
      </dgm:extLst>
    </dgm:pt>
    <dgm:pt modelId="{42692FB9-B8E2-4D6E-91D7-0EC500D81DAC}" type="pres">
      <dgm:prSet presAssocID="{CF759A71-109D-4359-B954-D0AF97B2B819}" presName="spaceRect" presStyleCnt="0"/>
      <dgm:spPr/>
    </dgm:pt>
    <dgm:pt modelId="{9D26CABB-8D31-484A-B4F7-8E8E1D179F97}" type="pres">
      <dgm:prSet presAssocID="{CF759A71-109D-4359-B954-D0AF97B2B819}" presName="parTx" presStyleLbl="revTx" presStyleIdx="1" presStyleCnt="3">
        <dgm:presLayoutVars>
          <dgm:chMax val="0"/>
          <dgm:chPref val="0"/>
        </dgm:presLayoutVars>
      </dgm:prSet>
      <dgm:spPr/>
    </dgm:pt>
    <dgm:pt modelId="{DA2F9477-E2DF-4CB2-BB97-07D2A7FAE4B8}" type="pres">
      <dgm:prSet presAssocID="{6E374977-1184-4A3D-86B0-CB1400B8B877}" presName="sibTrans" presStyleCnt="0"/>
      <dgm:spPr/>
    </dgm:pt>
    <dgm:pt modelId="{FC7B5ED0-E86B-458D-94F9-8D5B43563750}" type="pres">
      <dgm:prSet presAssocID="{779BA8D7-A91A-4037-A829-57680AC0A299}" presName="compNode" presStyleCnt="0"/>
      <dgm:spPr/>
    </dgm:pt>
    <dgm:pt modelId="{AF2B0E74-3798-4F67-A8EF-8537ADEDC2A3}" type="pres">
      <dgm:prSet presAssocID="{779BA8D7-A91A-4037-A829-57680AC0A299}" presName="bgRect" presStyleLbl="bgShp" presStyleIdx="2" presStyleCnt="3"/>
      <dgm:spPr/>
    </dgm:pt>
    <dgm:pt modelId="{74305905-7A20-4C50-B315-84DD5FCE92E1}" type="pres">
      <dgm:prSet presAssocID="{779BA8D7-A91A-4037-A829-57680AC0A29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854D5A70-4C7B-4B82-92FA-855DA7B74BD9}" type="pres">
      <dgm:prSet presAssocID="{779BA8D7-A91A-4037-A829-57680AC0A299}" presName="spaceRect" presStyleCnt="0"/>
      <dgm:spPr/>
    </dgm:pt>
    <dgm:pt modelId="{F0FA49DC-260D-413E-8537-B7F40B506038}" type="pres">
      <dgm:prSet presAssocID="{779BA8D7-A91A-4037-A829-57680AC0A299}" presName="parTx" presStyleLbl="revTx" presStyleIdx="2" presStyleCnt="3">
        <dgm:presLayoutVars>
          <dgm:chMax val="0"/>
          <dgm:chPref val="0"/>
        </dgm:presLayoutVars>
      </dgm:prSet>
      <dgm:spPr/>
    </dgm:pt>
  </dgm:ptLst>
  <dgm:cxnLst>
    <dgm:cxn modelId="{2A806E01-11F5-4AA9-9DC4-EB883A31527B}" type="presOf" srcId="{AD0E48A9-C36E-453D-8CAC-6F50EE76E83F}" destId="{8E593CC0-FFBA-4DB9-A8CB-B279D4A53CF8}" srcOrd="0" destOrd="0" presId="urn:microsoft.com/office/officeart/2018/2/layout/IconVerticalSolidList"/>
    <dgm:cxn modelId="{5753B112-B6E3-4B58-9273-44086626D463}" type="presOf" srcId="{3DF5F475-3802-434D-8BAD-7240ECEEAECF}" destId="{6E19125D-B354-4D20-BA8F-3D24972A1394}" srcOrd="0" destOrd="0" presId="urn:microsoft.com/office/officeart/2018/2/layout/IconVerticalSolidList"/>
    <dgm:cxn modelId="{6930F61A-8CFE-4D5E-9070-36FB6108F1DD}" type="presOf" srcId="{CF759A71-109D-4359-B954-D0AF97B2B819}" destId="{9D26CABB-8D31-484A-B4F7-8E8E1D179F97}" srcOrd="0" destOrd="0" presId="urn:microsoft.com/office/officeart/2018/2/layout/IconVerticalSolidList"/>
    <dgm:cxn modelId="{AE1C883E-7E2C-46F3-9E1F-1C279F777CCE}" type="presOf" srcId="{779BA8D7-A91A-4037-A829-57680AC0A299}" destId="{F0FA49DC-260D-413E-8537-B7F40B506038}" srcOrd="0" destOrd="0" presId="urn:microsoft.com/office/officeart/2018/2/layout/IconVerticalSolidList"/>
    <dgm:cxn modelId="{93732F78-0415-4E3D-85E4-1AD33EC336C9}" srcId="{3DF5F475-3802-434D-8BAD-7240ECEEAECF}" destId="{779BA8D7-A91A-4037-A829-57680AC0A299}" srcOrd="2" destOrd="0" parTransId="{3724B6E3-EC03-43FA-8A36-700A6A994D2D}" sibTransId="{44785A1C-C79A-4CDC-AB99-C7610DE4E4A1}"/>
    <dgm:cxn modelId="{714427CA-25D5-4192-9B3F-CE255C7A54F6}" srcId="{3DF5F475-3802-434D-8BAD-7240ECEEAECF}" destId="{CF759A71-109D-4359-B954-D0AF97B2B819}" srcOrd="1" destOrd="0" parTransId="{310755D6-C276-498B-AEC3-1EBA4F23CCC0}" sibTransId="{6E374977-1184-4A3D-86B0-CB1400B8B877}"/>
    <dgm:cxn modelId="{8380D2DD-4B32-475E-9C0E-3DCFB1492C83}" srcId="{3DF5F475-3802-434D-8BAD-7240ECEEAECF}" destId="{AD0E48A9-C36E-453D-8CAC-6F50EE76E83F}" srcOrd="0" destOrd="0" parTransId="{BD48ADCB-A8FF-4F64-9083-C478B1049FFC}" sibTransId="{013B8A57-AB5A-452D-8A5E-FC49E6FCC811}"/>
    <dgm:cxn modelId="{9F41A6B5-B7E6-46B7-8B80-6662CE8C7A30}" type="presParOf" srcId="{6E19125D-B354-4D20-BA8F-3D24972A1394}" destId="{51B791F8-3E05-4546-A205-9089615612CF}" srcOrd="0" destOrd="0" presId="urn:microsoft.com/office/officeart/2018/2/layout/IconVerticalSolidList"/>
    <dgm:cxn modelId="{7E16B818-8BBC-4695-934F-9BACB4BFBCF5}" type="presParOf" srcId="{51B791F8-3E05-4546-A205-9089615612CF}" destId="{7DAF4F95-6B1D-4A85-9CD5-2DFBD809BAF0}" srcOrd="0" destOrd="0" presId="urn:microsoft.com/office/officeart/2018/2/layout/IconVerticalSolidList"/>
    <dgm:cxn modelId="{D4401954-173B-40D3-9424-F9AEB1EE4A1F}" type="presParOf" srcId="{51B791F8-3E05-4546-A205-9089615612CF}" destId="{7784ED64-ABCC-41DF-A3AB-BF2A406B7C81}" srcOrd="1" destOrd="0" presId="urn:microsoft.com/office/officeart/2018/2/layout/IconVerticalSolidList"/>
    <dgm:cxn modelId="{B5640F0D-EF16-4D66-AD31-5BC98B9FDAC3}" type="presParOf" srcId="{51B791F8-3E05-4546-A205-9089615612CF}" destId="{F86CC6D9-2370-4F68-BD0A-135B1B19CB97}" srcOrd="2" destOrd="0" presId="urn:microsoft.com/office/officeart/2018/2/layout/IconVerticalSolidList"/>
    <dgm:cxn modelId="{A0613D44-525E-489B-9174-263B5528F3D7}" type="presParOf" srcId="{51B791F8-3E05-4546-A205-9089615612CF}" destId="{8E593CC0-FFBA-4DB9-A8CB-B279D4A53CF8}" srcOrd="3" destOrd="0" presId="urn:microsoft.com/office/officeart/2018/2/layout/IconVerticalSolidList"/>
    <dgm:cxn modelId="{D50926FF-9FB1-4ED5-A166-0FE538C944E0}" type="presParOf" srcId="{6E19125D-B354-4D20-BA8F-3D24972A1394}" destId="{8A776D75-DC9D-40F1-85AA-B27E671DB1B1}" srcOrd="1" destOrd="0" presId="urn:microsoft.com/office/officeart/2018/2/layout/IconVerticalSolidList"/>
    <dgm:cxn modelId="{5F25EEE5-093B-44C8-A331-1EEAD32399C8}" type="presParOf" srcId="{6E19125D-B354-4D20-BA8F-3D24972A1394}" destId="{C2F50CFA-B565-40A0-80B4-E8186A1E38EE}" srcOrd="2" destOrd="0" presId="urn:microsoft.com/office/officeart/2018/2/layout/IconVerticalSolidList"/>
    <dgm:cxn modelId="{4BC62C9C-1300-4887-86D9-2709495D1215}" type="presParOf" srcId="{C2F50CFA-B565-40A0-80B4-E8186A1E38EE}" destId="{3EBDD392-100B-49E2-B022-853EBB9FCAE4}" srcOrd="0" destOrd="0" presId="urn:microsoft.com/office/officeart/2018/2/layout/IconVerticalSolidList"/>
    <dgm:cxn modelId="{8B737338-11A0-4D62-A601-1D7420834535}" type="presParOf" srcId="{C2F50CFA-B565-40A0-80B4-E8186A1E38EE}" destId="{93104177-C0EF-4B6F-8122-1064D0DC5503}" srcOrd="1" destOrd="0" presId="urn:microsoft.com/office/officeart/2018/2/layout/IconVerticalSolidList"/>
    <dgm:cxn modelId="{2FBC964D-96DE-46F1-B9B2-40D76DE77B5A}" type="presParOf" srcId="{C2F50CFA-B565-40A0-80B4-E8186A1E38EE}" destId="{42692FB9-B8E2-4D6E-91D7-0EC500D81DAC}" srcOrd="2" destOrd="0" presId="urn:microsoft.com/office/officeart/2018/2/layout/IconVerticalSolidList"/>
    <dgm:cxn modelId="{781D1D97-8967-4DE5-ADB3-98DF86068BF8}" type="presParOf" srcId="{C2F50CFA-B565-40A0-80B4-E8186A1E38EE}" destId="{9D26CABB-8D31-484A-B4F7-8E8E1D179F97}" srcOrd="3" destOrd="0" presId="urn:microsoft.com/office/officeart/2018/2/layout/IconVerticalSolidList"/>
    <dgm:cxn modelId="{975C5949-4AB4-4BE0-B0D1-A0D9D6C430D4}" type="presParOf" srcId="{6E19125D-B354-4D20-BA8F-3D24972A1394}" destId="{DA2F9477-E2DF-4CB2-BB97-07D2A7FAE4B8}" srcOrd="3" destOrd="0" presId="urn:microsoft.com/office/officeart/2018/2/layout/IconVerticalSolidList"/>
    <dgm:cxn modelId="{B10452D3-AD9D-4D17-A9CE-4416C3151192}" type="presParOf" srcId="{6E19125D-B354-4D20-BA8F-3D24972A1394}" destId="{FC7B5ED0-E86B-458D-94F9-8D5B43563750}" srcOrd="4" destOrd="0" presId="urn:microsoft.com/office/officeart/2018/2/layout/IconVerticalSolidList"/>
    <dgm:cxn modelId="{FD36A039-B3B4-4392-80B8-A8C02993456B}" type="presParOf" srcId="{FC7B5ED0-E86B-458D-94F9-8D5B43563750}" destId="{AF2B0E74-3798-4F67-A8EF-8537ADEDC2A3}" srcOrd="0" destOrd="0" presId="urn:microsoft.com/office/officeart/2018/2/layout/IconVerticalSolidList"/>
    <dgm:cxn modelId="{583EBE96-DDB4-41AE-9168-84A9B41A1B12}" type="presParOf" srcId="{FC7B5ED0-E86B-458D-94F9-8D5B43563750}" destId="{74305905-7A20-4C50-B315-84DD5FCE92E1}" srcOrd="1" destOrd="0" presId="urn:microsoft.com/office/officeart/2018/2/layout/IconVerticalSolidList"/>
    <dgm:cxn modelId="{BEE15E04-EF05-4B25-B4C1-E15048BAA479}" type="presParOf" srcId="{FC7B5ED0-E86B-458D-94F9-8D5B43563750}" destId="{854D5A70-4C7B-4B82-92FA-855DA7B74BD9}" srcOrd="2" destOrd="0" presId="urn:microsoft.com/office/officeart/2018/2/layout/IconVerticalSolidList"/>
    <dgm:cxn modelId="{205D9A2F-45E3-49D0-BC5A-6CC866580F57}" type="presParOf" srcId="{FC7B5ED0-E86B-458D-94F9-8D5B43563750}" destId="{F0FA49DC-260D-413E-8537-B7F40B50603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F4F95-6B1D-4A85-9CD5-2DFBD809BAF0}">
      <dsp:nvSpPr>
        <dsp:cNvPr id="0" name=""/>
        <dsp:cNvSpPr/>
      </dsp:nvSpPr>
      <dsp:spPr>
        <a:xfrm>
          <a:off x="0" y="0"/>
          <a:ext cx="3845370" cy="15818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84ED64-ABCC-41DF-A3AB-BF2A406B7C81}">
      <dsp:nvSpPr>
        <dsp:cNvPr id="0" name=""/>
        <dsp:cNvSpPr/>
      </dsp:nvSpPr>
      <dsp:spPr>
        <a:xfrm>
          <a:off x="478521" y="360542"/>
          <a:ext cx="870889" cy="870039"/>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593CC0-FFBA-4DB9-A8CB-B279D4A53CF8}">
      <dsp:nvSpPr>
        <dsp:cNvPr id="0" name=""/>
        <dsp:cNvSpPr/>
      </dsp:nvSpPr>
      <dsp:spPr>
        <a:xfrm>
          <a:off x="1827932" y="4617"/>
          <a:ext cx="1921414" cy="1583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580" tIns="167580" rIns="167580" bIns="16758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accent1">
                  <a:lumMod val="75000"/>
                </a:schemeClr>
              </a:solidFill>
            </a:rPr>
            <a:t>6</a:t>
          </a:r>
          <a:r>
            <a:rPr lang="en-US" sz="2400" kern="1200" dirty="0">
              <a:solidFill>
                <a:schemeClr val="accent1">
                  <a:lumMod val="75000"/>
                </a:schemeClr>
              </a:solidFill>
            </a:rPr>
            <a:t> sections work in  full time;</a:t>
          </a:r>
        </a:p>
      </dsp:txBody>
      <dsp:txXfrm>
        <a:off x="1827932" y="4617"/>
        <a:ext cx="1921414" cy="1583435"/>
      </dsp:txXfrm>
    </dsp:sp>
    <dsp:sp modelId="{3EBDD392-100B-49E2-B022-853EBB9FCAE4}">
      <dsp:nvSpPr>
        <dsp:cNvPr id="0" name=""/>
        <dsp:cNvSpPr/>
      </dsp:nvSpPr>
      <dsp:spPr>
        <a:xfrm>
          <a:off x="0" y="1960626"/>
          <a:ext cx="3845370" cy="15818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104177-C0EF-4B6F-8122-1064D0DC5503}">
      <dsp:nvSpPr>
        <dsp:cNvPr id="0" name=""/>
        <dsp:cNvSpPr/>
      </dsp:nvSpPr>
      <dsp:spPr>
        <a:xfrm>
          <a:off x="478521" y="2316551"/>
          <a:ext cx="870889" cy="870039"/>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D26CABB-8D31-484A-B4F7-8E8E1D179F97}">
      <dsp:nvSpPr>
        <dsp:cNvPr id="0" name=""/>
        <dsp:cNvSpPr/>
      </dsp:nvSpPr>
      <dsp:spPr>
        <a:xfrm>
          <a:off x="1827932" y="1960626"/>
          <a:ext cx="1921414" cy="1583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580" tIns="167580" rIns="167580" bIns="16758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accent1">
                  <a:lumMod val="75000"/>
                </a:schemeClr>
              </a:solidFill>
            </a:rPr>
            <a:t>5</a:t>
          </a:r>
          <a:r>
            <a:rPr lang="en-US" sz="2400" kern="1200" dirty="0">
              <a:solidFill>
                <a:schemeClr val="accent1">
                  <a:lumMod val="75000"/>
                </a:schemeClr>
              </a:solidFill>
            </a:rPr>
            <a:t> sections work in  normal time.</a:t>
          </a:r>
        </a:p>
      </dsp:txBody>
      <dsp:txXfrm>
        <a:off x="1827932" y="1960626"/>
        <a:ext cx="1921414" cy="1583435"/>
      </dsp:txXfrm>
    </dsp:sp>
    <dsp:sp modelId="{AF2B0E74-3798-4F67-A8EF-8537ADEDC2A3}">
      <dsp:nvSpPr>
        <dsp:cNvPr id="0" name=""/>
        <dsp:cNvSpPr/>
      </dsp:nvSpPr>
      <dsp:spPr>
        <a:xfrm>
          <a:off x="0" y="3916634"/>
          <a:ext cx="3845370" cy="15818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305905-7A20-4C50-B315-84DD5FCE92E1}">
      <dsp:nvSpPr>
        <dsp:cNvPr id="0" name=""/>
        <dsp:cNvSpPr/>
      </dsp:nvSpPr>
      <dsp:spPr>
        <a:xfrm>
          <a:off x="478521" y="4272559"/>
          <a:ext cx="870889" cy="870039"/>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FA49DC-260D-413E-8537-B7F40B506038}">
      <dsp:nvSpPr>
        <dsp:cNvPr id="0" name=""/>
        <dsp:cNvSpPr/>
      </dsp:nvSpPr>
      <dsp:spPr>
        <a:xfrm>
          <a:off x="1827932" y="3916634"/>
          <a:ext cx="1921414" cy="1583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580" tIns="167580" rIns="167580" bIns="16758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accent1">
                  <a:lumMod val="75000"/>
                </a:schemeClr>
              </a:solidFill>
            </a:rPr>
            <a:t>In total 11 sections</a:t>
          </a:r>
          <a:endParaRPr lang="en-US" sz="2400" kern="1200" dirty="0">
            <a:solidFill>
              <a:schemeClr val="accent1">
                <a:lumMod val="75000"/>
              </a:schemeClr>
            </a:solidFill>
          </a:endParaRPr>
        </a:p>
      </dsp:txBody>
      <dsp:txXfrm>
        <a:off x="1827932" y="3916634"/>
        <a:ext cx="1921414" cy="15834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 dello schema</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22C11EE0-D08B-724C-BB14-B03F038CF223}" type="datetimeFigureOut">
              <a:rPr lang="it-IT" smtClean="0"/>
              <a:t>19/06/21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E7E6CD2-61A2-464F-8408-72CC678B003C}" type="slidenum">
              <a:rPr lang="it-IT" smtClean="0"/>
              <a:t>‹N›</a:t>
            </a:fld>
            <a:endParaRPr lang="it-IT"/>
          </a:p>
        </p:txBody>
      </p:sp>
    </p:spTree>
    <p:extLst>
      <p:ext uri="{BB962C8B-B14F-4D97-AF65-F5344CB8AC3E}">
        <p14:creationId xmlns:p14="http://schemas.microsoft.com/office/powerpoint/2010/main" val="1404322779"/>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22C11EE0-D08B-724C-BB14-B03F038CF223}" type="datetimeFigureOut">
              <a:rPr lang="it-IT" smtClean="0"/>
              <a:t>19/06/21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E7E6CD2-61A2-464F-8408-72CC678B003C}" type="slidenum">
              <a:rPr lang="it-IT" smtClean="0"/>
              <a:t>‹N›</a:t>
            </a:fld>
            <a:endParaRPr lang="it-IT"/>
          </a:p>
        </p:txBody>
      </p:sp>
    </p:spTree>
    <p:extLst>
      <p:ext uri="{BB962C8B-B14F-4D97-AF65-F5344CB8AC3E}">
        <p14:creationId xmlns:p14="http://schemas.microsoft.com/office/powerpoint/2010/main" val="9185819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22C11EE0-D08B-724C-BB14-B03F038CF223}" type="datetimeFigureOut">
              <a:rPr lang="it-IT" smtClean="0"/>
              <a:t>19/06/21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E7E6CD2-61A2-464F-8408-72CC678B003C}" type="slidenum">
              <a:rPr lang="it-IT" smtClean="0"/>
              <a:t>‹N›</a:t>
            </a:fld>
            <a:endParaRPr lang="it-IT"/>
          </a:p>
        </p:txBody>
      </p:sp>
    </p:spTree>
    <p:extLst>
      <p:ext uri="{BB962C8B-B14F-4D97-AF65-F5344CB8AC3E}">
        <p14:creationId xmlns:p14="http://schemas.microsoft.com/office/powerpoint/2010/main" val="294295578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22C11EE0-D08B-724C-BB14-B03F038CF223}" type="datetimeFigureOut">
              <a:rPr lang="it-IT" smtClean="0"/>
              <a:t>19/06/21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E7E6CD2-61A2-464F-8408-72CC678B003C}" type="slidenum">
              <a:rPr lang="it-IT" smtClean="0"/>
              <a:t>‹N›</a:t>
            </a:fld>
            <a:endParaRPr lang="it-IT"/>
          </a:p>
        </p:txBody>
      </p:sp>
    </p:spTree>
    <p:extLst>
      <p:ext uri="{BB962C8B-B14F-4D97-AF65-F5344CB8AC3E}">
        <p14:creationId xmlns:p14="http://schemas.microsoft.com/office/powerpoint/2010/main" val="118418231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 dello schema</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22C11EE0-D08B-724C-BB14-B03F038CF223}" type="datetimeFigureOut">
              <a:rPr lang="it-IT" smtClean="0"/>
              <a:t>19/06/21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E7E6CD2-61A2-464F-8408-72CC678B003C}" type="slidenum">
              <a:rPr lang="it-IT" smtClean="0"/>
              <a:t>‹N›</a:t>
            </a:fld>
            <a:endParaRPr lang="it-IT"/>
          </a:p>
        </p:txBody>
      </p:sp>
    </p:spTree>
    <p:extLst>
      <p:ext uri="{BB962C8B-B14F-4D97-AF65-F5344CB8AC3E}">
        <p14:creationId xmlns:p14="http://schemas.microsoft.com/office/powerpoint/2010/main" val="24616171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22C11EE0-D08B-724C-BB14-B03F038CF223}" type="datetimeFigureOut">
              <a:rPr lang="it-IT" smtClean="0"/>
              <a:t>19/06/21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E7E6CD2-61A2-464F-8408-72CC678B003C}" type="slidenum">
              <a:rPr lang="it-IT" smtClean="0"/>
              <a:t>‹N›</a:t>
            </a:fld>
            <a:endParaRPr lang="it-IT"/>
          </a:p>
        </p:txBody>
      </p:sp>
    </p:spTree>
    <p:extLst>
      <p:ext uri="{BB962C8B-B14F-4D97-AF65-F5344CB8AC3E}">
        <p14:creationId xmlns:p14="http://schemas.microsoft.com/office/powerpoint/2010/main" val="428278275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 dello schema</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22C11EE0-D08B-724C-BB14-B03F038CF223}" type="datetimeFigureOut">
              <a:rPr lang="it-IT" smtClean="0"/>
              <a:t>19/06/21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E7E6CD2-61A2-464F-8408-72CC678B003C}" type="slidenum">
              <a:rPr lang="it-IT" smtClean="0"/>
              <a:t>‹N›</a:t>
            </a:fld>
            <a:endParaRPr lang="it-IT"/>
          </a:p>
        </p:txBody>
      </p:sp>
    </p:spTree>
    <p:extLst>
      <p:ext uri="{BB962C8B-B14F-4D97-AF65-F5344CB8AC3E}">
        <p14:creationId xmlns:p14="http://schemas.microsoft.com/office/powerpoint/2010/main" val="405262319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data 2"/>
          <p:cNvSpPr>
            <a:spLocks noGrp="1"/>
          </p:cNvSpPr>
          <p:nvPr>
            <p:ph type="dt" sz="half" idx="10"/>
          </p:nvPr>
        </p:nvSpPr>
        <p:spPr/>
        <p:txBody>
          <a:bodyPr/>
          <a:lstStyle/>
          <a:p>
            <a:fld id="{22C11EE0-D08B-724C-BB14-B03F038CF223}" type="datetimeFigureOut">
              <a:rPr lang="it-IT" smtClean="0"/>
              <a:t>19/06/21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E7E6CD2-61A2-464F-8408-72CC678B003C}" type="slidenum">
              <a:rPr lang="it-IT" smtClean="0"/>
              <a:t>‹N›</a:t>
            </a:fld>
            <a:endParaRPr lang="it-IT"/>
          </a:p>
        </p:txBody>
      </p:sp>
    </p:spTree>
    <p:extLst>
      <p:ext uri="{BB962C8B-B14F-4D97-AF65-F5344CB8AC3E}">
        <p14:creationId xmlns:p14="http://schemas.microsoft.com/office/powerpoint/2010/main" val="131142873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2C11EE0-D08B-724C-BB14-B03F038CF223}" type="datetimeFigureOut">
              <a:rPr lang="it-IT" smtClean="0"/>
              <a:t>19/06/21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E7E6CD2-61A2-464F-8408-72CC678B003C}" type="slidenum">
              <a:rPr lang="it-IT" smtClean="0"/>
              <a:t>‹N›</a:t>
            </a:fld>
            <a:endParaRPr lang="it-IT"/>
          </a:p>
        </p:txBody>
      </p:sp>
    </p:spTree>
    <p:extLst>
      <p:ext uri="{BB962C8B-B14F-4D97-AF65-F5344CB8AC3E}">
        <p14:creationId xmlns:p14="http://schemas.microsoft.com/office/powerpoint/2010/main" val="93771444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 dello schema</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22C11EE0-D08B-724C-BB14-B03F038CF223}" type="datetimeFigureOut">
              <a:rPr lang="it-IT" smtClean="0"/>
              <a:t>19/06/21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E7E6CD2-61A2-464F-8408-72CC678B003C}" type="slidenum">
              <a:rPr lang="it-IT" smtClean="0"/>
              <a:t>‹N›</a:t>
            </a:fld>
            <a:endParaRPr lang="it-IT"/>
          </a:p>
        </p:txBody>
      </p:sp>
    </p:spTree>
    <p:extLst>
      <p:ext uri="{BB962C8B-B14F-4D97-AF65-F5344CB8AC3E}">
        <p14:creationId xmlns:p14="http://schemas.microsoft.com/office/powerpoint/2010/main" val="173603983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 dello schema</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22C11EE0-D08B-724C-BB14-B03F038CF223}" type="datetimeFigureOut">
              <a:rPr lang="it-IT" smtClean="0"/>
              <a:t>19/06/21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E7E6CD2-61A2-464F-8408-72CC678B003C}" type="slidenum">
              <a:rPr lang="it-IT" smtClean="0"/>
              <a:t>‹N›</a:t>
            </a:fld>
            <a:endParaRPr lang="it-IT"/>
          </a:p>
        </p:txBody>
      </p:sp>
    </p:spTree>
    <p:extLst>
      <p:ext uri="{BB962C8B-B14F-4D97-AF65-F5344CB8AC3E}">
        <p14:creationId xmlns:p14="http://schemas.microsoft.com/office/powerpoint/2010/main" val="182163135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C11EE0-D08B-724C-BB14-B03F038CF223}" type="datetimeFigureOut">
              <a:rPr lang="it-IT" smtClean="0"/>
              <a:t>19/06/21</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7E6CD2-61A2-464F-8408-72CC678B003C}" type="slidenum">
              <a:rPr lang="it-IT" smtClean="0"/>
              <a:t>‹N›</a:t>
            </a:fld>
            <a:endParaRPr lang="it-IT"/>
          </a:p>
        </p:txBody>
      </p:sp>
    </p:spTree>
    <p:extLst>
      <p:ext uri="{BB962C8B-B14F-4D97-AF65-F5344CB8AC3E}">
        <p14:creationId xmlns:p14="http://schemas.microsoft.com/office/powerpoint/2010/main" val="394187730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fad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g"/><Relationship Id="rId4" Type="http://schemas.openxmlformats.org/officeDocument/2006/relationships/image" Target="../media/image73.jpg"/></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hyperlink" Target="http://it.m.wikipedia.org/wiki/File:Cuore_stilizzato.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descr="Immagine che contiene ragazza, tessuto, asciugamano&#10;&#10;Descrizione generata automaticamente">
            <a:extLst>
              <a:ext uri="{FF2B5EF4-FFF2-40B4-BE49-F238E27FC236}">
                <a16:creationId xmlns:a16="http://schemas.microsoft.com/office/drawing/2014/main" id="{898C6ACE-EF89-A342-9F45-96A52E53C75C}"/>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5876694" y="35143"/>
            <a:ext cx="3230730" cy="6805168"/>
          </a:xfrm>
          <a:prstGeom prst="rect">
            <a:avLst/>
          </a:prstGeom>
        </p:spPr>
      </p:pic>
      <p:sp>
        <p:nvSpPr>
          <p:cNvPr id="2" name="Titolo 1">
            <a:extLst>
              <a:ext uri="{FF2B5EF4-FFF2-40B4-BE49-F238E27FC236}">
                <a16:creationId xmlns:a16="http://schemas.microsoft.com/office/drawing/2014/main" id="{6950F859-9566-1642-B999-0207D67D0E6C}"/>
              </a:ext>
            </a:extLst>
          </p:cNvPr>
          <p:cNvSpPr>
            <a:spLocks noGrp="1"/>
          </p:cNvSpPr>
          <p:nvPr>
            <p:ph type="ctrTitle"/>
          </p:nvPr>
        </p:nvSpPr>
        <p:spPr>
          <a:xfrm>
            <a:off x="397694" y="535258"/>
            <a:ext cx="8581713" cy="1250942"/>
          </a:xfrm>
        </p:spPr>
        <p:txBody>
          <a:bodyPr>
            <a:noAutofit/>
          </a:bodyPr>
          <a:lstStyle/>
          <a:p>
            <a:pPr algn="l"/>
            <a:r>
              <a:rPr lang="it-IT" sz="4000" b="1" dirty="0" err="1">
                <a:solidFill>
                  <a:srgbClr val="52BCB7"/>
                </a:solidFill>
              </a:rPr>
              <a:t>Our</a:t>
            </a:r>
            <a:r>
              <a:rPr lang="it-IT" sz="4000" b="1" dirty="0">
                <a:solidFill>
                  <a:srgbClr val="52BCB7"/>
                </a:solidFill>
              </a:rPr>
              <a:t> </a:t>
            </a:r>
            <a:r>
              <a:rPr lang="it-IT" sz="4000" b="1" dirty="0" err="1">
                <a:solidFill>
                  <a:srgbClr val="52BCB7"/>
                </a:solidFill>
              </a:rPr>
              <a:t>school</a:t>
            </a:r>
            <a:r>
              <a:rPr lang="it-IT" sz="4000" b="1" dirty="0">
                <a:solidFill>
                  <a:srgbClr val="52BCB7"/>
                </a:solidFill>
              </a:rPr>
              <a:t>:</a:t>
            </a:r>
            <a:endParaRPr lang="it-IT" sz="4800" b="1" dirty="0">
              <a:solidFill>
                <a:srgbClr val="52BCB7"/>
              </a:solidFill>
            </a:endParaRPr>
          </a:p>
        </p:txBody>
      </p:sp>
      <p:sp>
        <p:nvSpPr>
          <p:cNvPr id="9" name="Rettangolo 8">
            <a:extLst>
              <a:ext uri="{FF2B5EF4-FFF2-40B4-BE49-F238E27FC236}">
                <a16:creationId xmlns:a16="http://schemas.microsoft.com/office/drawing/2014/main" id="{A04DD56A-FC5F-8F43-AED5-8758368B808B}"/>
              </a:ext>
            </a:extLst>
          </p:cNvPr>
          <p:cNvSpPr/>
          <p:nvPr/>
        </p:nvSpPr>
        <p:spPr>
          <a:xfrm>
            <a:off x="397694" y="1997839"/>
            <a:ext cx="5747073" cy="2862322"/>
          </a:xfrm>
          <a:prstGeom prst="rect">
            <a:avLst/>
          </a:prstGeom>
        </p:spPr>
        <p:txBody>
          <a:bodyPr wrap="square">
            <a:spAutoFit/>
          </a:bodyPr>
          <a:lstStyle/>
          <a:p>
            <a:r>
              <a:rPr lang="it-IT" sz="6000" b="1" dirty="0">
                <a:solidFill>
                  <a:srgbClr val="52BCB7"/>
                </a:solidFill>
              </a:rPr>
              <a:t>Istituto Comprensivo Anzio III</a:t>
            </a:r>
            <a:endParaRPr lang="it-IT" sz="6000" dirty="0"/>
          </a:p>
        </p:txBody>
      </p:sp>
      <p:pic>
        <p:nvPicPr>
          <p:cNvPr id="10" name="Immagine 9">
            <a:extLst>
              <a:ext uri="{FF2B5EF4-FFF2-40B4-BE49-F238E27FC236}">
                <a16:creationId xmlns:a16="http://schemas.microsoft.com/office/drawing/2014/main" id="{075E4601-546F-1841-AEB2-2BDB34C936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694" y="5626563"/>
            <a:ext cx="1344088" cy="1077674"/>
          </a:xfrm>
          <a:prstGeom prst="rect">
            <a:avLst/>
          </a:prstGeom>
        </p:spPr>
      </p:pic>
      <p:pic>
        <p:nvPicPr>
          <p:cNvPr id="13" name="Immagine 12">
            <a:extLst>
              <a:ext uri="{FF2B5EF4-FFF2-40B4-BE49-F238E27FC236}">
                <a16:creationId xmlns:a16="http://schemas.microsoft.com/office/drawing/2014/main" id="{7D05E76F-8D12-9241-AFF7-46918F586FF1}"/>
              </a:ext>
            </a:extLst>
          </p:cNvPr>
          <p:cNvPicPr>
            <a:picLocks noChangeAspect="1"/>
          </p:cNvPicPr>
          <p:nvPr/>
        </p:nvPicPr>
        <p:blipFill>
          <a:blip r:embed="rId5"/>
          <a:stretch>
            <a:fillRect/>
          </a:stretch>
        </p:blipFill>
        <p:spPr>
          <a:xfrm>
            <a:off x="2541458" y="5629158"/>
            <a:ext cx="982327" cy="1075079"/>
          </a:xfrm>
          <a:prstGeom prst="rect">
            <a:avLst/>
          </a:prstGeom>
        </p:spPr>
      </p:pic>
      <p:pic>
        <p:nvPicPr>
          <p:cNvPr id="7" name="Immagine 6">
            <a:extLst>
              <a:ext uri="{FF2B5EF4-FFF2-40B4-BE49-F238E27FC236}">
                <a16:creationId xmlns:a16="http://schemas.microsoft.com/office/drawing/2014/main" id="{78A78F6B-8419-C34D-95A4-1668835E06DC}"/>
              </a:ext>
            </a:extLst>
          </p:cNvPr>
          <p:cNvPicPr>
            <a:picLocks noChangeAspect="1"/>
          </p:cNvPicPr>
          <p:nvPr/>
        </p:nvPicPr>
        <p:blipFill>
          <a:blip r:embed="rId6"/>
          <a:stretch>
            <a:fillRect/>
          </a:stretch>
        </p:blipFill>
        <p:spPr>
          <a:xfrm>
            <a:off x="4572000" y="5626563"/>
            <a:ext cx="1077674" cy="1077674"/>
          </a:xfrm>
          <a:prstGeom prst="rect">
            <a:avLst/>
          </a:prstGeom>
        </p:spPr>
      </p:pic>
    </p:spTree>
    <p:extLst>
      <p:ext uri="{BB962C8B-B14F-4D97-AF65-F5344CB8AC3E}">
        <p14:creationId xmlns:p14="http://schemas.microsoft.com/office/powerpoint/2010/main" val="410712918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Immagine che contiene interni, pavimento, soffitto&#10;&#10;Descrizione generata automaticamente">
            <a:extLst>
              <a:ext uri="{FF2B5EF4-FFF2-40B4-BE49-F238E27FC236}">
                <a16:creationId xmlns:a16="http://schemas.microsoft.com/office/drawing/2014/main" id="{397F839D-C453-D34F-9226-F42A74C22B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45889" y="3506112"/>
            <a:ext cx="329811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4" name="Immagine 3" descr="Immagine che contiene testo, pavimento, interni, tavolo&#10;&#10;Descrizione generata automaticamente">
            <a:extLst>
              <a:ext uri="{FF2B5EF4-FFF2-40B4-BE49-F238E27FC236}">
                <a16:creationId xmlns:a16="http://schemas.microsoft.com/office/drawing/2014/main" id="{C2DD8664-6BFA-284B-8B23-FFE1BDB7B4B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
          <a:stretch/>
        </p:blipFill>
        <p:spPr>
          <a:xfrm>
            <a:off x="20" y="10"/>
            <a:ext cx="6865999"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6" name="Immagine 5" descr="Immagine che contiene testo, interni, soffitto, persona&#10;&#10;Descrizione generata automaticamente">
            <a:extLst>
              <a:ext uri="{FF2B5EF4-FFF2-40B4-BE49-F238E27FC236}">
                <a16:creationId xmlns:a16="http://schemas.microsoft.com/office/drawing/2014/main" id="{55F5E60E-DDA0-5D49-BB02-57584EE9CA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6141" y="10"/>
            <a:ext cx="4517859" cy="3346394"/>
          </a:xfrm>
          <a:custGeom>
            <a:avLst/>
            <a:gdLst/>
            <a:ahLst/>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1885456320"/>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pavimento, interni, parete, stanza&#10;&#10;Descrizione generata automaticamente">
            <a:extLst>
              <a:ext uri="{FF2B5EF4-FFF2-40B4-BE49-F238E27FC236}">
                <a16:creationId xmlns:a16="http://schemas.microsoft.com/office/drawing/2014/main" id="{FC4DB0D4-322F-544D-9B67-E2845ED344F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3" b="-3"/>
          <a:stretch/>
        </p:blipFill>
        <p:spPr>
          <a:xfrm>
            <a:off x="4216674" y="10"/>
            <a:ext cx="4927327"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7" name="Immagine 6" descr="Immagine che contiene testo, interni, libro, mensola&#10;&#10;Descrizione generata automaticamente">
            <a:extLst>
              <a:ext uri="{FF2B5EF4-FFF2-40B4-BE49-F238E27FC236}">
                <a16:creationId xmlns:a16="http://schemas.microsoft.com/office/drawing/2014/main" id="{26F48B1E-BF59-BA4A-8967-61D6309E49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36508" y="3887894"/>
            <a:ext cx="6007493"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10" name="Immagine 9" descr="Immagine che contiene esterni, terra&#10;&#10;Descrizione generata automaticamente">
            <a:extLst>
              <a:ext uri="{FF2B5EF4-FFF2-40B4-BE49-F238E27FC236}">
                <a16:creationId xmlns:a16="http://schemas.microsoft.com/office/drawing/2014/main" id="{3FFCBF98-E95A-B242-B19D-5A5EE032C9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 y="10"/>
            <a:ext cx="5627313"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177297871"/>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195658" y="882391"/>
            <a:ext cx="3364395" cy="1088136"/>
          </a:xfrm>
          <a:prstGeom prst="rect">
            <a:avLst/>
          </a:prstGeom>
        </p:spPr>
        <p:txBody>
          <a:bodyPr vert="horz" lIns="91440" tIns="45720" rIns="91440" bIns="45720" rtlCol="0" anchor="b">
            <a:noAutofit/>
          </a:bodyPr>
          <a:lstStyle/>
          <a:p>
            <a:pPr marL="10860" marR="9774" algn="l" defTabSz="914400">
              <a:lnSpc>
                <a:spcPct val="90000"/>
              </a:lnSpc>
            </a:pPr>
            <a:r>
              <a:rPr lang="en-US" b="1" spc="-111" dirty="0" err="1">
                <a:solidFill>
                  <a:srgbClr val="52BCB7"/>
                </a:solidFill>
              </a:rPr>
              <a:t>Rodari</a:t>
            </a:r>
            <a:r>
              <a:rPr lang="en-US" b="1" spc="-338" dirty="0">
                <a:solidFill>
                  <a:srgbClr val="52BCB7"/>
                </a:solidFill>
              </a:rPr>
              <a:t> </a:t>
            </a:r>
            <a:r>
              <a:rPr lang="en-US" b="1" spc="-128" dirty="0">
                <a:solidFill>
                  <a:srgbClr val="52BCB7"/>
                </a:solidFill>
              </a:rPr>
              <a:t>complex</a:t>
            </a:r>
          </a:p>
        </p:txBody>
      </p:sp>
      <p:sp>
        <p:nvSpPr>
          <p:cNvPr id="40" name="Rectangle 39">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7773"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2" name="Rectangle 41">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610" y="2286000"/>
            <a:ext cx="32918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Immagine 3" descr="Immagine che contiene edificio, esterni, casa, finestra&#10;&#10;Descrizione generata automaticamente">
            <a:extLst>
              <a:ext uri="{FF2B5EF4-FFF2-40B4-BE49-F238E27FC236}">
                <a16:creationId xmlns:a16="http://schemas.microsoft.com/office/drawing/2014/main" id="{C16AFF71-61F7-3248-949B-D77D6302AF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29000" y="-1"/>
            <a:ext cx="5715000" cy="6875575"/>
          </a:xfrm>
          <a:custGeom>
            <a:avLst/>
            <a:gdLst>
              <a:gd name="connsiteX0" fmla="*/ 365648 w 6883948"/>
              <a:gd name="connsiteY0" fmla="*/ 0 h 6858000"/>
              <a:gd name="connsiteX1" fmla="*/ 6883948 w 6883948"/>
              <a:gd name="connsiteY1" fmla="*/ 0 h 6858000"/>
              <a:gd name="connsiteX2" fmla="*/ 6883948 w 6883948"/>
              <a:gd name="connsiteY2" fmla="*/ 6858000 h 6858000"/>
              <a:gd name="connsiteX3" fmla="*/ 365648 w 6883948"/>
              <a:gd name="connsiteY3" fmla="*/ 6858000 h 6858000"/>
              <a:gd name="connsiteX4" fmla="*/ 360213 w 6883948"/>
              <a:gd name="connsiteY4" fmla="*/ 6835050 h 6858000"/>
              <a:gd name="connsiteX5" fmla="*/ 0 w 6883948"/>
              <a:gd name="connsiteY5" fmla="*/ 3429001 h 6858000"/>
              <a:gd name="connsiteX6" fmla="*/ 360213 w 6883948"/>
              <a:gd name="connsiteY6" fmla="*/ 229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9" name="Rettangolo 8">
            <a:extLst>
              <a:ext uri="{FF2B5EF4-FFF2-40B4-BE49-F238E27FC236}">
                <a16:creationId xmlns:a16="http://schemas.microsoft.com/office/drawing/2014/main" id="{DFA9D869-176B-BF41-8C34-AD8E6F74A18C}"/>
              </a:ext>
            </a:extLst>
          </p:cNvPr>
          <p:cNvSpPr/>
          <p:nvPr/>
        </p:nvSpPr>
        <p:spPr>
          <a:xfrm>
            <a:off x="195658" y="5316998"/>
            <a:ext cx="4058842" cy="1195199"/>
          </a:xfrm>
          <a:prstGeom prst="rect">
            <a:avLst/>
          </a:prstGeom>
        </p:spPr>
        <p:txBody>
          <a:bodyPr wrap="square">
            <a:spAutoFit/>
          </a:bodyPr>
          <a:lstStyle/>
          <a:p>
            <a:pPr marL="76561" lvl="0" defTabSz="801746">
              <a:lnSpc>
                <a:spcPts val="2847"/>
              </a:lnSpc>
              <a:spcBef>
                <a:spcPts val="86"/>
              </a:spcBef>
              <a:buClr>
                <a:schemeClr val="accent3"/>
              </a:buClr>
              <a:tabLst>
                <a:tab pos="468056" algn="l"/>
              </a:tabLst>
              <a:defRPr/>
            </a:pPr>
            <a:r>
              <a:rPr lang="it-IT" sz="2400" b="1" dirty="0">
                <a:solidFill>
                  <a:srgbClr val="52BCB7"/>
                </a:solidFill>
                <a:latin typeface="Century Gothic" panose="020B0502020202020204" pitchFamily="34" charset="0"/>
                <a:cs typeface="Avenir"/>
              </a:rPr>
              <a:t>Benefits</a:t>
            </a:r>
            <a:r>
              <a:rPr lang="it-IT" sz="2400" dirty="0">
                <a:solidFill>
                  <a:schemeClr val="tx1">
                    <a:lumMod val="65000"/>
                    <a:lumOff val="35000"/>
                  </a:schemeClr>
                </a:solidFill>
                <a:latin typeface="Century Gothic" panose="020B0502020202020204" pitchFamily="34" charset="0"/>
                <a:cs typeface="Avenir-Book"/>
              </a:rPr>
              <a:t>:</a:t>
            </a:r>
            <a:r>
              <a:rPr lang="it-IT" sz="2400" dirty="0">
                <a:solidFill>
                  <a:srgbClr val="52BCB7"/>
                </a:solidFill>
                <a:latin typeface="Century Gothic" panose="020B0502020202020204" pitchFamily="34" charset="0"/>
                <a:cs typeface="Avenir-Book"/>
              </a:rPr>
              <a:t> </a:t>
            </a:r>
            <a:r>
              <a:rPr lang="it-IT" sz="2400" dirty="0">
                <a:solidFill>
                  <a:schemeClr val="accent1">
                    <a:lumMod val="75000"/>
                  </a:schemeClr>
                </a:solidFill>
                <a:latin typeface="Century Gothic" panose="020B0502020202020204" pitchFamily="34" charset="0"/>
                <a:cs typeface="Avenir-Book"/>
              </a:rPr>
              <a:t>science  lab, </a:t>
            </a:r>
          </a:p>
          <a:p>
            <a:pPr marL="76561" lvl="0" defTabSz="801746">
              <a:lnSpc>
                <a:spcPts val="2847"/>
              </a:lnSpc>
              <a:spcBef>
                <a:spcPts val="86"/>
              </a:spcBef>
              <a:buClr>
                <a:schemeClr val="accent3"/>
              </a:buClr>
              <a:tabLst>
                <a:tab pos="468056" algn="l"/>
              </a:tabLst>
              <a:defRPr/>
            </a:pPr>
            <a:r>
              <a:rPr lang="it-IT" sz="2400" dirty="0">
                <a:solidFill>
                  <a:schemeClr val="accent1">
                    <a:lumMod val="75000"/>
                  </a:schemeClr>
                </a:solidFill>
                <a:latin typeface="Century Gothic" panose="020B0502020202020204" pitchFamily="34" charset="0"/>
                <a:cs typeface="Avenir-Book"/>
              </a:rPr>
              <a:t>computer</a:t>
            </a:r>
            <a:r>
              <a:rPr lang="it-IT" sz="2400" spc="-86" dirty="0">
                <a:solidFill>
                  <a:schemeClr val="accent1">
                    <a:lumMod val="75000"/>
                  </a:schemeClr>
                </a:solidFill>
                <a:latin typeface="Century Gothic" panose="020B0502020202020204" pitchFamily="34" charset="0"/>
                <a:cs typeface="Avenir-Book"/>
              </a:rPr>
              <a:t> </a:t>
            </a:r>
            <a:r>
              <a:rPr lang="it-IT" sz="2400" dirty="0">
                <a:solidFill>
                  <a:schemeClr val="accent1">
                    <a:lumMod val="75000"/>
                  </a:schemeClr>
                </a:solidFill>
                <a:latin typeface="Century Gothic" panose="020B0502020202020204" pitchFamily="34" charset="0"/>
                <a:cs typeface="Avenir-Book"/>
              </a:rPr>
              <a:t>lab,  </a:t>
            </a:r>
            <a:r>
              <a:rPr lang="it-IT" sz="2400" spc="-30" dirty="0" err="1">
                <a:solidFill>
                  <a:schemeClr val="accent1">
                    <a:lumMod val="75000"/>
                  </a:schemeClr>
                </a:solidFill>
                <a:latin typeface="Century Gothic" panose="020B0502020202020204" pitchFamily="34" charset="0"/>
                <a:cs typeface="Avenir-Book"/>
              </a:rPr>
              <a:t>library</a:t>
            </a:r>
            <a:r>
              <a:rPr lang="it-IT" sz="2400" spc="-30" dirty="0">
                <a:solidFill>
                  <a:schemeClr val="accent1">
                    <a:lumMod val="75000"/>
                  </a:schemeClr>
                </a:solidFill>
                <a:latin typeface="Century Gothic" panose="020B0502020202020204" pitchFamily="34" charset="0"/>
                <a:cs typeface="Avenir-Book"/>
              </a:rPr>
              <a:t>. </a:t>
            </a:r>
          </a:p>
          <a:p>
            <a:pPr marL="76561" lvl="0" defTabSz="801746">
              <a:lnSpc>
                <a:spcPts val="2847"/>
              </a:lnSpc>
              <a:spcBef>
                <a:spcPts val="86"/>
              </a:spcBef>
              <a:buClr>
                <a:schemeClr val="accent3"/>
              </a:buClr>
              <a:tabLst>
                <a:tab pos="468056" algn="l"/>
              </a:tabLst>
              <a:defRPr/>
            </a:pPr>
            <a:r>
              <a:rPr lang="it-IT" sz="2400" b="1" dirty="0">
                <a:solidFill>
                  <a:schemeClr val="accent1">
                    <a:lumMod val="75000"/>
                  </a:schemeClr>
                </a:solidFill>
                <a:latin typeface="Century Gothic" panose="020B0502020202020204" pitchFamily="34" charset="0"/>
                <a:cs typeface="Avenir"/>
              </a:rPr>
              <a:t>In </a:t>
            </a:r>
            <a:r>
              <a:rPr lang="it-IT" sz="2400" b="1" dirty="0" err="1">
                <a:solidFill>
                  <a:schemeClr val="accent1">
                    <a:lumMod val="75000"/>
                  </a:schemeClr>
                </a:solidFill>
                <a:latin typeface="Century Gothic" panose="020B0502020202020204" pitchFamily="34" charset="0"/>
                <a:cs typeface="Avenir"/>
              </a:rPr>
              <a:t>total</a:t>
            </a:r>
            <a:r>
              <a:rPr lang="it-IT" sz="2400" b="1" dirty="0">
                <a:solidFill>
                  <a:schemeClr val="accent1">
                    <a:lumMod val="75000"/>
                  </a:schemeClr>
                </a:solidFill>
                <a:latin typeface="Century Gothic" panose="020B0502020202020204" pitchFamily="34" charset="0"/>
                <a:cs typeface="Avenir"/>
              </a:rPr>
              <a:t> 6</a:t>
            </a:r>
            <a:r>
              <a:rPr lang="it-IT" sz="2400" b="1" spc="-43" dirty="0">
                <a:solidFill>
                  <a:schemeClr val="accent1">
                    <a:lumMod val="75000"/>
                  </a:schemeClr>
                </a:solidFill>
                <a:latin typeface="Century Gothic" panose="020B0502020202020204" pitchFamily="34" charset="0"/>
                <a:cs typeface="Avenir"/>
              </a:rPr>
              <a:t> </a:t>
            </a:r>
            <a:r>
              <a:rPr lang="it-IT" sz="2400" b="1" dirty="0" err="1">
                <a:solidFill>
                  <a:schemeClr val="accent1">
                    <a:lumMod val="75000"/>
                  </a:schemeClr>
                </a:solidFill>
                <a:latin typeface="Century Gothic" panose="020B0502020202020204" pitchFamily="34" charset="0"/>
                <a:cs typeface="Avenir"/>
              </a:rPr>
              <a:t>classes</a:t>
            </a:r>
            <a:endParaRPr lang="it-IT" sz="2400" dirty="0">
              <a:solidFill>
                <a:schemeClr val="accent1">
                  <a:lumMod val="75000"/>
                </a:schemeClr>
              </a:solidFill>
              <a:latin typeface="Century Gothic" panose="020B0502020202020204" pitchFamily="34" charset="0"/>
              <a:cs typeface="Avenir"/>
            </a:endParaRPr>
          </a:p>
        </p:txBody>
      </p:sp>
      <p:sp>
        <p:nvSpPr>
          <p:cNvPr id="8" name="object 8"/>
          <p:cNvSpPr txBox="1"/>
          <p:nvPr/>
        </p:nvSpPr>
        <p:spPr>
          <a:xfrm>
            <a:off x="185917" y="2427663"/>
            <a:ext cx="3374136" cy="3379864"/>
          </a:xfrm>
          <a:prstGeom prst="rect">
            <a:avLst/>
          </a:prstGeom>
        </p:spPr>
        <p:txBody>
          <a:bodyPr vert="horz" lIns="91440" tIns="45720" rIns="91440" bIns="45720" rtlCol="0" anchor="t">
            <a:noAutofit/>
          </a:bodyPr>
          <a:lstStyle/>
          <a:p>
            <a:pPr marR="0" lvl="0" defTabSz="914400" fontAlgn="auto">
              <a:lnSpc>
                <a:spcPct val="110000"/>
              </a:lnSpc>
              <a:spcBef>
                <a:spcPts val="86"/>
              </a:spcBef>
              <a:spcAft>
                <a:spcPts val="0"/>
              </a:spcAft>
              <a:buClr>
                <a:srgbClr val="009973"/>
              </a:buClr>
              <a:buSzTx/>
              <a:tabLst>
                <a:tab pos="468056" algn="l"/>
              </a:tabLst>
              <a:defRPr/>
            </a:pPr>
            <a:r>
              <a:rPr kumimoji="0" lang="en-US" sz="2400" b="1" i="0" u="none" strike="noStrike" cap="none" spc="0" normalizeH="0" baseline="0" noProof="0" dirty="0">
                <a:ln>
                  <a:noFill/>
                </a:ln>
                <a:solidFill>
                  <a:schemeClr val="accent1">
                    <a:lumMod val="75000"/>
                  </a:schemeClr>
                </a:solidFill>
                <a:effectLst/>
                <a:uLnTx/>
                <a:uFillTx/>
              </a:rPr>
              <a:t>Primary school</a:t>
            </a:r>
          </a:p>
          <a:p>
            <a:pPr marR="389866" lvl="0" defTabSz="914400">
              <a:lnSpc>
                <a:spcPct val="90000"/>
              </a:lnSpc>
              <a:spcBef>
                <a:spcPts val="94"/>
              </a:spcBef>
              <a:defRPr/>
            </a:pPr>
            <a:r>
              <a:rPr lang="en-US" sz="2400" dirty="0">
                <a:solidFill>
                  <a:schemeClr val="accent1">
                    <a:lumMod val="75000"/>
                  </a:schemeClr>
                </a:solidFill>
              </a:rPr>
              <a:t>It includes a full  course of</a:t>
            </a:r>
            <a:r>
              <a:rPr lang="en-US" sz="2400" spc="-86" dirty="0">
                <a:solidFill>
                  <a:schemeClr val="accent1">
                    <a:lumMod val="75000"/>
                  </a:schemeClr>
                </a:solidFill>
              </a:rPr>
              <a:t> </a:t>
            </a:r>
            <a:r>
              <a:rPr lang="en-US" sz="2400" dirty="0">
                <a:solidFill>
                  <a:schemeClr val="accent1">
                    <a:lumMod val="75000"/>
                  </a:schemeClr>
                </a:solidFill>
              </a:rPr>
              <a:t>primary  school</a:t>
            </a:r>
          </a:p>
          <a:p>
            <a:pPr marR="389866" lvl="0" defTabSz="914400">
              <a:lnSpc>
                <a:spcPct val="90000"/>
              </a:lnSpc>
              <a:spcBef>
                <a:spcPts val="94"/>
              </a:spcBef>
              <a:defRPr/>
            </a:pPr>
            <a:endParaRPr lang="en-US" sz="2400" dirty="0">
              <a:solidFill>
                <a:schemeClr val="accent1">
                  <a:lumMod val="75000"/>
                </a:schemeClr>
              </a:solidFill>
            </a:endParaRPr>
          </a:p>
          <a:p>
            <a:pPr marR="0" lvl="0" defTabSz="914400" fontAlgn="auto">
              <a:lnSpc>
                <a:spcPct val="110000"/>
              </a:lnSpc>
              <a:spcBef>
                <a:spcPts val="86"/>
              </a:spcBef>
              <a:spcAft>
                <a:spcPts val="0"/>
              </a:spcAft>
              <a:buClr>
                <a:schemeClr val="accent3"/>
              </a:buClr>
              <a:buSzTx/>
              <a:tabLst>
                <a:tab pos="468056" algn="l"/>
              </a:tabLst>
              <a:defRPr/>
            </a:pPr>
            <a:r>
              <a:rPr kumimoji="0" lang="en-US" sz="2400" b="1" i="0" u="none" strike="noStrike" cap="none" spc="-150" normalizeH="0" baseline="0" noProof="0" dirty="0">
                <a:ln>
                  <a:noFill/>
                </a:ln>
                <a:solidFill>
                  <a:schemeClr val="accent1">
                    <a:lumMod val="75000"/>
                  </a:schemeClr>
                </a:solidFill>
                <a:effectLst/>
                <a:uLnTx/>
                <a:uFillTx/>
              </a:rPr>
              <a:t>Kindergarten</a:t>
            </a:r>
          </a:p>
          <a:p>
            <a:pPr marR="0" lvl="0" defTabSz="914400" fontAlgn="auto">
              <a:lnSpc>
                <a:spcPct val="110000"/>
              </a:lnSpc>
              <a:spcBef>
                <a:spcPts val="86"/>
              </a:spcBef>
              <a:spcAft>
                <a:spcPts val="0"/>
              </a:spcAft>
              <a:buClr>
                <a:schemeClr val="accent3"/>
              </a:buClr>
              <a:buSzTx/>
              <a:tabLst>
                <a:tab pos="468056" algn="l"/>
              </a:tabLst>
              <a:defRPr/>
            </a:pPr>
            <a:r>
              <a:rPr lang="en-US" sz="2400" dirty="0">
                <a:solidFill>
                  <a:schemeClr val="accent1">
                    <a:lumMod val="75000"/>
                  </a:schemeClr>
                </a:solidFill>
              </a:rPr>
              <a:t>1 section full time</a:t>
            </a:r>
          </a:p>
        </p:txBody>
      </p:sp>
    </p:spTree>
    <p:extLst>
      <p:ext uri="{BB962C8B-B14F-4D97-AF65-F5344CB8AC3E}">
        <p14:creationId xmlns:p14="http://schemas.microsoft.com/office/powerpoint/2010/main" val="1108474660"/>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testo, persona, interni, computer&#10;&#10;Descrizione generata automaticamente">
            <a:extLst>
              <a:ext uri="{FF2B5EF4-FFF2-40B4-BE49-F238E27FC236}">
                <a16:creationId xmlns:a16="http://schemas.microsoft.com/office/drawing/2014/main" id="{E4ADBAED-462C-C64E-86A3-9FC44979A6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16674" y="10"/>
            <a:ext cx="4927327"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5" name="Segnaposto contenuto 4" descr="Immagine che contiene testo, interni, persona, scena&#10;&#10;Descrizione generata automaticamente">
            <a:extLst>
              <a:ext uri="{FF2B5EF4-FFF2-40B4-BE49-F238E27FC236}">
                <a16:creationId xmlns:a16="http://schemas.microsoft.com/office/drawing/2014/main" id="{9D79B999-5C27-664A-BB0F-D5898B5EC629}"/>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136508" y="3887894"/>
            <a:ext cx="6007493"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7" name="Immagine 6" descr="Immagine che contiene testo&#10;&#10;Descrizione generata automaticamente">
            <a:extLst>
              <a:ext uri="{FF2B5EF4-FFF2-40B4-BE49-F238E27FC236}">
                <a16:creationId xmlns:a16="http://schemas.microsoft.com/office/drawing/2014/main" id="{0B725682-9AF6-DC42-9C8A-D3AE37B4C1D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1" b="-1"/>
          <a:stretch/>
        </p:blipFill>
        <p:spPr>
          <a:xfrm>
            <a:off x="1" y="10"/>
            <a:ext cx="6272462"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4090699947"/>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308610" y="987552"/>
            <a:ext cx="3364395" cy="1088136"/>
          </a:xfrm>
          <a:prstGeom prst="rect">
            <a:avLst/>
          </a:prstGeom>
        </p:spPr>
        <p:txBody>
          <a:bodyPr vert="horz" lIns="91440" tIns="45720" rIns="91440" bIns="45720" rtlCol="0" anchor="b">
            <a:noAutofit/>
          </a:bodyPr>
          <a:lstStyle/>
          <a:p>
            <a:pPr marL="10860" marR="9774" algn="l" defTabSz="914400">
              <a:lnSpc>
                <a:spcPct val="90000"/>
              </a:lnSpc>
            </a:pPr>
            <a:r>
              <a:rPr lang="en-US" b="1" spc="-111" dirty="0">
                <a:solidFill>
                  <a:srgbClr val="52BCB7"/>
                </a:solidFill>
              </a:rPr>
              <a:t>Ex-</a:t>
            </a:r>
            <a:r>
              <a:rPr lang="en-US" b="1" spc="-111" dirty="0" err="1">
                <a:solidFill>
                  <a:srgbClr val="52BCB7"/>
                </a:solidFill>
              </a:rPr>
              <a:t>Anmil</a:t>
            </a:r>
            <a:r>
              <a:rPr lang="en-US" b="1" spc="-338" dirty="0">
                <a:solidFill>
                  <a:srgbClr val="52BCB7"/>
                </a:solidFill>
              </a:rPr>
              <a:t> </a:t>
            </a:r>
            <a:r>
              <a:rPr lang="en-US" b="1" spc="-128" dirty="0">
                <a:solidFill>
                  <a:srgbClr val="52BCB7"/>
                </a:solidFill>
              </a:rPr>
              <a:t>complex</a:t>
            </a:r>
          </a:p>
        </p:txBody>
      </p:sp>
      <p:sp>
        <p:nvSpPr>
          <p:cNvPr id="15" name="Rectangle 14">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7773"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610" y="2286000"/>
            <a:ext cx="32918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object 8"/>
          <p:cNvSpPr txBox="1"/>
          <p:nvPr/>
        </p:nvSpPr>
        <p:spPr>
          <a:xfrm>
            <a:off x="308609" y="2688336"/>
            <a:ext cx="3374136" cy="3584448"/>
          </a:xfrm>
          <a:prstGeom prst="rect">
            <a:avLst/>
          </a:prstGeom>
        </p:spPr>
        <p:txBody>
          <a:bodyPr vert="horz" lIns="91440" tIns="45720" rIns="91440" bIns="45720" rtlCol="0" anchor="t">
            <a:normAutofit/>
          </a:bodyPr>
          <a:lstStyle/>
          <a:p>
            <a:pPr marR="0" lvl="0" defTabSz="914400" fontAlgn="auto">
              <a:lnSpc>
                <a:spcPct val="90000"/>
              </a:lnSpc>
              <a:spcBef>
                <a:spcPts val="86"/>
              </a:spcBef>
              <a:spcAft>
                <a:spcPts val="0"/>
              </a:spcAft>
              <a:buClr>
                <a:srgbClr val="009973"/>
              </a:buClr>
              <a:buSzTx/>
              <a:tabLst>
                <a:tab pos="468056" algn="l"/>
              </a:tabLst>
              <a:defRPr/>
            </a:pPr>
            <a:r>
              <a:rPr kumimoji="0" lang="en-US" sz="2400" b="1" i="0" u="none" strike="noStrike" cap="none" spc="0" normalizeH="0" baseline="0" noProof="0" dirty="0">
                <a:ln>
                  <a:noFill/>
                </a:ln>
                <a:solidFill>
                  <a:schemeClr val="tx1">
                    <a:lumMod val="65000"/>
                    <a:lumOff val="35000"/>
                  </a:schemeClr>
                </a:solidFill>
                <a:effectLst/>
                <a:uLnTx/>
                <a:uFillTx/>
              </a:rPr>
              <a:t>Primary school</a:t>
            </a:r>
          </a:p>
          <a:p>
            <a:pPr marR="389866" lvl="0" defTabSz="914400">
              <a:lnSpc>
                <a:spcPct val="90000"/>
              </a:lnSpc>
              <a:spcBef>
                <a:spcPts val="94"/>
              </a:spcBef>
              <a:defRPr/>
            </a:pPr>
            <a:r>
              <a:rPr lang="en-US" sz="2400" dirty="0">
                <a:solidFill>
                  <a:schemeClr val="accent1">
                    <a:lumMod val="75000"/>
                  </a:schemeClr>
                </a:solidFill>
              </a:rPr>
              <a:t>It includes a full  course of</a:t>
            </a:r>
            <a:r>
              <a:rPr lang="en-US" sz="2400" spc="-86" dirty="0">
                <a:solidFill>
                  <a:schemeClr val="accent1">
                    <a:lumMod val="75000"/>
                  </a:schemeClr>
                </a:solidFill>
              </a:rPr>
              <a:t> </a:t>
            </a:r>
            <a:r>
              <a:rPr lang="en-US" sz="2400" dirty="0">
                <a:solidFill>
                  <a:schemeClr val="accent1">
                    <a:lumMod val="75000"/>
                  </a:schemeClr>
                </a:solidFill>
              </a:rPr>
              <a:t>primary  school.</a:t>
            </a:r>
          </a:p>
          <a:p>
            <a:pPr marR="389866" lvl="0" defTabSz="914400">
              <a:lnSpc>
                <a:spcPct val="90000"/>
              </a:lnSpc>
              <a:spcBef>
                <a:spcPts val="94"/>
              </a:spcBef>
              <a:defRPr/>
            </a:pPr>
            <a:endParaRPr lang="en-US" sz="2400" b="1" dirty="0">
              <a:solidFill>
                <a:schemeClr val="tx1">
                  <a:lumMod val="65000"/>
                  <a:lumOff val="35000"/>
                </a:schemeClr>
              </a:solidFill>
            </a:endParaRPr>
          </a:p>
          <a:p>
            <a:pPr marR="389866" lvl="0" defTabSz="914400">
              <a:lnSpc>
                <a:spcPct val="90000"/>
              </a:lnSpc>
              <a:spcBef>
                <a:spcPts val="94"/>
              </a:spcBef>
              <a:defRPr/>
            </a:pPr>
            <a:r>
              <a:rPr lang="en-US" sz="2400" b="1" dirty="0">
                <a:solidFill>
                  <a:srgbClr val="52BCB7"/>
                </a:solidFill>
              </a:rPr>
              <a:t>Benefits</a:t>
            </a:r>
            <a:r>
              <a:rPr lang="en-US" sz="2400" dirty="0">
                <a:solidFill>
                  <a:schemeClr val="accent1">
                    <a:lumMod val="75000"/>
                  </a:schemeClr>
                </a:solidFill>
              </a:rPr>
              <a:t>: science  lab, computer</a:t>
            </a:r>
            <a:r>
              <a:rPr lang="en-US" sz="2400" spc="-86" dirty="0">
                <a:solidFill>
                  <a:schemeClr val="accent1">
                    <a:lumMod val="75000"/>
                  </a:schemeClr>
                </a:solidFill>
              </a:rPr>
              <a:t> </a:t>
            </a:r>
            <a:r>
              <a:rPr lang="en-US" sz="2400" dirty="0">
                <a:solidFill>
                  <a:schemeClr val="accent1">
                    <a:lumMod val="75000"/>
                  </a:schemeClr>
                </a:solidFill>
              </a:rPr>
              <a:t>lab,  art lab and</a:t>
            </a:r>
            <a:r>
              <a:rPr lang="en-US" sz="2400" spc="-43" dirty="0">
                <a:solidFill>
                  <a:schemeClr val="accent1">
                    <a:lumMod val="75000"/>
                  </a:schemeClr>
                </a:solidFill>
              </a:rPr>
              <a:t> </a:t>
            </a:r>
            <a:r>
              <a:rPr lang="en-US" sz="2400" dirty="0">
                <a:solidFill>
                  <a:schemeClr val="accent1">
                    <a:lumMod val="75000"/>
                  </a:schemeClr>
                </a:solidFill>
              </a:rPr>
              <a:t>gym.</a:t>
            </a:r>
          </a:p>
          <a:p>
            <a:pPr marR="389866" defTabSz="914400">
              <a:lnSpc>
                <a:spcPct val="90000"/>
              </a:lnSpc>
              <a:spcBef>
                <a:spcPts val="94"/>
              </a:spcBef>
              <a:defRPr/>
            </a:pPr>
            <a:r>
              <a:rPr lang="it-IT" sz="2400" b="1" dirty="0">
                <a:solidFill>
                  <a:schemeClr val="accent1">
                    <a:lumMod val="75000"/>
                  </a:schemeClr>
                </a:solidFill>
                <a:latin typeface="Century Gothic" panose="020B0502020202020204" pitchFamily="34" charset="0"/>
                <a:cs typeface="Avenir"/>
              </a:rPr>
              <a:t>In </a:t>
            </a:r>
            <a:r>
              <a:rPr lang="it-IT" sz="2400" b="1" dirty="0" err="1">
                <a:solidFill>
                  <a:schemeClr val="accent1">
                    <a:lumMod val="75000"/>
                  </a:schemeClr>
                </a:solidFill>
                <a:latin typeface="Century Gothic" panose="020B0502020202020204" pitchFamily="34" charset="0"/>
                <a:cs typeface="Avenir"/>
              </a:rPr>
              <a:t>total</a:t>
            </a:r>
            <a:r>
              <a:rPr lang="it-IT" sz="2400" b="1" dirty="0">
                <a:solidFill>
                  <a:schemeClr val="accent1">
                    <a:lumMod val="75000"/>
                  </a:schemeClr>
                </a:solidFill>
                <a:latin typeface="Century Gothic" panose="020B0502020202020204" pitchFamily="34" charset="0"/>
                <a:cs typeface="Avenir"/>
              </a:rPr>
              <a:t> 5</a:t>
            </a:r>
            <a:r>
              <a:rPr lang="it-IT" sz="2400" b="1" spc="-43" dirty="0">
                <a:solidFill>
                  <a:schemeClr val="accent1">
                    <a:lumMod val="75000"/>
                  </a:schemeClr>
                </a:solidFill>
                <a:latin typeface="Century Gothic" panose="020B0502020202020204" pitchFamily="34" charset="0"/>
                <a:cs typeface="Avenir"/>
              </a:rPr>
              <a:t> </a:t>
            </a:r>
            <a:r>
              <a:rPr lang="it-IT" sz="2400" b="1" dirty="0" err="1">
                <a:solidFill>
                  <a:schemeClr val="accent1">
                    <a:lumMod val="75000"/>
                  </a:schemeClr>
                </a:solidFill>
                <a:latin typeface="Century Gothic" panose="020B0502020202020204" pitchFamily="34" charset="0"/>
                <a:cs typeface="Avenir"/>
              </a:rPr>
              <a:t>classes</a:t>
            </a:r>
            <a:endParaRPr lang="it-IT" sz="2400" dirty="0">
              <a:solidFill>
                <a:schemeClr val="accent1">
                  <a:lumMod val="75000"/>
                </a:schemeClr>
              </a:solidFill>
              <a:latin typeface="Century Gothic" panose="020B0502020202020204" pitchFamily="34" charset="0"/>
              <a:cs typeface="Avenir"/>
            </a:endParaRPr>
          </a:p>
          <a:p>
            <a:pPr marR="389866" lvl="0" defTabSz="914400">
              <a:lnSpc>
                <a:spcPct val="90000"/>
              </a:lnSpc>
              <a:spcBef>
                <a:spcPts val="94"/>
              </a:spcBef>
              <a:defRPr/>
            </a:pPr>
            <a:endParaRPr lang="en-US" sz="2400" dirty="0">
              <a:solidFill>
                <a:schemeClr val="tx1">
                  <a:lumMod val="65000"/>
                  <a:lumOff val="35000"/>
                </a:schemeClr>
              </a:solidFill>
            </a:endParaRPr>
          </a:p>
          <a:p>
            <a:pPr marR="0" lvl="0" indent="-228600" defTabSz="914400" fontAlgn="auto">
              <a:lnSpc>
                <a:spcPct val="90000"/>
              </a:lnSpc>
              <a:spcBef>
                <a:spcPts val="86"/>
              </a:spcBef>
              <a:spcAft>
                <a:spcPts val="0"/>
              </a:spcAft>
              <a:buClr>
                <a:schemeClr val="accent3"/>
              </a:buClr>
              <a:buSzTx/>
              <a:buFont typeface="Arial" panose="020B0604020202020204" pitchFamily="34" charset="0"/>
              <a:buChar char="•"/>
              <a:tabLst>
                <a:tab pos="468056" algn="l"/>
              </a:tabLst>
              <a:defRPr/>
            </a:pPr>
            <a:endParaRPr lang="en-US" sz="1600" dirty="0"/>
          </a:p>
        </p:txBody>
      </p:sp>
      <p:pic>
        <p:nvPicPr>
          <p:cNvPr id="5" name="Immagine 4" descr="Immagine che contiene esterni, edificio, facciata, largo&#10;&#10;Descrizione generata automaticamente">
            <a:extLst>
              <a:ext uri="{FF2B5EF4-FFF2-40B4-BE49-F238E27FC236}">
                <a16:creationId xmlns:a16="http://schemas.microsoft.com/office/drawing/2014/main" id="{71C488F0-23DF-654E-8CE2-CDF19EBE13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40100" y="0"/>
            <a:ext cx="5803900" cy="6858000"/>
          </a:xfrm>
          <a:custGeom>
            <a:avLst/>
            <a:gdLst>
              <a:gd name="connsiteX0" fmla="*/ 365648 w 6883948"/>
              <a:gd name="connsiteY0" fmla="*/ 0 h 6858000"/>
              <a:gd name="connsiteX1" fmla="*/ 6883948 w 6883948"/>
              <a:gd name="connsiteY1" fmla="*/ 0 h 6858000"/>
              <a:gd name="connsiteX2" fmla="*/ 6883948 w 6883948"/>
              <a:gd name="connsiteY2" fmla="*/ 6858000 h 6858000"/>
              <a:gd name="connsiteX3" fmla="*/ 365648 w 6883948"/>
              <a:gd name="connsiteY3" fmla="*/ 6858000 h 6858000"/>
              <a:gd name="connsiteX4" fmla="*/ 360213 w 6883948"/>
              <a:gd name="connsiteY4" fmla="*/ 6835050 h 6858000"/>
              <a:gd name="connsiteX5" fmla="*/ 0 w 6883948"/>
              <a:gd name="connsiteY5" fmla="*/ 3429001 h 6858000"/>
              <a:gd name="connsiteX6" fmla="*/ 360213 w 6883948"/>
              <a:gd name="connsiteY6" fmla="*/ 229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312710930"/>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persona, interni, elettronico&#10;&#10;Descrizione generata automaticamente">
            <a:extLst>
              <a:ext uri="{FF2B5EF4-FFF2-40B4-BE49-F238E27FC236}">
                <a16:creationId xmlns:a16="http://schemas.microsoft.com/office/drawing/2014/main" id="{18B2EF6B-2384-3445-97CA-3FA308ED2F2C}"/>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0" y="10"/>
            <a:ext cx="5527522" cy="6857990"/>
          </a:xfrm>
          <a:prstGeom prst="rect">
            <a:avLst/>
          </a:prstGeom>
        </p:spPr>
      </p:pic>
      <p:pic>
        <p:nvPicPr>
          <p:cNvPr id="7" name="Immagine 6" descr="Immagine che contiene testo, persona, interni, pavimento&#10;&#10;Descrizione generata automaticamente">
            <a:extLst>
              <a:ext uri="{FF2B5EF4-FFF2-40B4-BE49-F238E27FC236}">
                <a16:creationId xmlns:a16="http://schemas.microsoft.com/office/drawing/2014/main" id="{DD5C335D-3016-7849-94FE-BBCACB7B70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0992" y="1"/>
            <a:ext cx="3493008" cy="3346704"/>
          </a:xfrm>
          <a:prstGeom prst="rect">
            <a:avLst/>
          </a:prstGeom>
        </p:spPr>
      </p:pic>
      <p:pic>
        <p:nvPicPr>
          <p:cNvPr id="9" name="Immagine 8" descr="Immagine che contiene interni, parete, soffitto, persona&#10;&#10;Descrizione generata automaticamente">
            <a:extLst>
              <a:ext uri="{FF2B5EF4-FFF2-40B4-BE49-F238E27FC236}">
                <a16:creationId xmlns:a16="http://schemas.microsoft.com/office/drawing/2014/main" id="{D31F4F94-EA98-EC44-A2C6-091B361385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50990" y="3511296"/>
            <a:ext cx="3493010" cy="3346704"/>
          </a:xfrm>
          <a:prstGeom prst="rect">
            <a:avLst/>
          </a:prstGeom>
        </p:spPr>
      </p:pic>
    </p:spTree>
    <p:extLst>
      <p:ext uri="{BB962C8B-B14F-4D97-AF65-F5344CB8AC3E}">
        <p14:creationId xmlns:p14="http://schemas.microsoft.com/office/powerpoint/2010/main" val="3631150033"/>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7AE6439-E552-4B4F-A7FB-79C091158E9A}"/>
              </a:ext>
            </a:extLst>
          </p:cNvPr>
          <p:cNvSpPr>
            <a:spLocks noGrp="1"/>
          </p:cNvSpPr>
          <p:nvPr>
            <p:ph type="title"/>
          </p:nvPr>
        </p:nvSpPr>
        <p:spPr>
          <a:xfrm>
            <a:off x="228720" y="325369"/>
            <a:ext cx="3755056" cy="1956841"/>
          </a:xfrm>
        </p:spPr>
        <p:txBody>
          <a:bodyPr vert="horz" lIns="91440" tIns="45720" rIns="91440" bIns="45720" rtlCol="0" anchor="b">
            <a:normAutofit fontScale="90000"/>
          </a:bodyPr>
          <a:lstStyle/>
          <a:p>
            <a:pPr defTabSz="914400">
              <a:lnSpc>
                <a:spcPct val="90000"/>
              </a:lnSpc>
            </a:pPr>
            <a:r>
              <a:rPr lang="en-US" sz="4900" dirty="0">
                <a:solidFill>
                  <a:srgbClr val="52BCB7"/>
                </a:solidFill>
              </a:rPr>
              <a:t>P.T.O.F. </a:t>
            </a:r>
            <a:br>
              <a:rPr lang="en-US" sz="3300" dirty="0">
                <a:solidFill>
                  <a:srgbClr val="52BCB7"/>
                </a:solidFill>
              </a:rPr>
            </a:br>
            <a:r>
              <a:rPr lang="en-US" sz="3300" dirty="0">
                <a:solidFill>
                  <a:srgbClr val="52BCB7"/>
                </a:solidFill>
              </a:rPr>
              <a:t>(Piano Triennale </a:t>
            </a:r>
            <a:r>
              <a:rPr lang="en-US" sz="3300" dirty="0" err="1">
                <a:solidFill>
                  <a:srgbClr val="52BCB7"/>
                </a:solidFill>
              </a:rPr>
              <a:t>dell’Offerta</a:t>
            </a:r>
            <a:r>
              <a:rPr lang="en-US" sz="3300" dirty="0">
                <a:solidFill>
                  <a:srgbClr val="52BCB7"/>
                </a:solidFill>
              </a:rPr>
              <a:t> </a:t>
            </a:r>
            <a:r>
              <a:rPr lang="en-US" sz="3300" dirty="0" err="1">
                <a:solidFill>
                  <a:srgbClr val="52BCB7"/>
                </a:solidFill>
              </a:rPr>
              <a:t>Formativa</a:t>
            </a:r>
            <a:r>
              <a:rPr lang="en-US" sz="3300" dirty="0">
                <a:solidFill>
                  <a:srgbClr val="52BCB7"/>
                </a:solidFill>
              </a:rPr>
              <a:t>) </a:t>
            </a:r>
          </a:p>
        </p:txBody>
      </p:sp>
      <p:sp>
        <p:nvSpPr>
          <p:cNvPr id="6" name="Segnaposto testo 5">
            <a:extLst>
              <a:ext uri="{FF2B5EF4-FFF2-40B4-BE49-F238E27FC236}">
                <a16:creationId xmlns:a16="http://schemas.microsoft.com/office/drawing/2014/main" id="{134AF300-8CF2-5E44-8054-7A20A5010075}"/>
              </a:ext>
            </a:extLst>
          </p:cNvPr>
          <p:cNvSpPr>
            <a:spLocks noGrp="1"/>
          </p:cNvSpPr>
          <p:nvPr>
            <p:ph type="body" sz="half" idx="2"/>
          </p:nvPr>
        </p:nvSpPr>
        <p:spPr>
          <a:xfrm>
            <a:off x="228720" y="2464232"/>
            <a:ext cx="3755056" cy="4202546"/>
          </a:xfrm>
        </p:spPr>
        <p:txBody>
          <a:bodyPr vert="horz" lIns="91440" tIns="45720" rIns="91440" bIns="45720" rtlCol="0">
            <a:noAutofit/>
          </a:bodyPr>
          <a:lstStyle/>
          <a:p>
            <a:pPr defTabSz="914400">
              <a:lnSpc>
                <a:spcPct val="90000"/>
              </a:lnSpc>
              <a:spcAft>
                <a:spcPts val="1200"/>
              </a:spcAft>
            </a:pPr>
            <a:r>
              <a:rPr lang="en-US" sz="2400" dirty="0">
                <a:solidFill>
                  <a:schemeClr val="accent1">
                    <a:lumMod val="75000"/>
                  </a:schemeClr>
                </a:solidFill>
              </a:rPr>
              <a:t>Each school prepares the </a:t>
            </a:r>
            <a:r>
              <a:rPr lang="en-US" sz="2400" b="1" dirty="0">
                <a:solidFill>
                  <a:schemeClr val="accent3"/>
                </a:solidFill>
              </a:rPr>
              <a:t>P.T.O.F</a:t>
            </a:r>
            <a:r>
              <a:rPr lang="en-US" sz="2400" dirty="0">
                <a:solidFill>
                  <a:schemeClr val="accent3"/>
                </a:solidFill>
              </a:rPr>
              <a:t>. </a:t>
            </a:r>
            <a:r>
              <a:rPr lang="en-US" sz="2400" dirty="0">
                <a:solidFill>
                  <a:schemeClr val="accent1">
                    <a:lumMod val="75000"/>
                  </a:schemeClr>
                </a:solidFill>
              </a:rPr>
              <a:t>(Three-year Plan of the Educational Offer) which defines its objectives in the  medium and long term from the analysis of the territory and of  its needs. On the basis of P.T.O.F. the class programming is done.</a:t>
            </a:r>
          </a:p>
        </p:txBody>
      </p:sp>
      <p:pic>
        <p:nvPicPr>
          <p:cNvPr id="7" name="Immagine 6" descr="Immagine che contiene testo, tavolo, coperto, letto&#10;&#10;Descrizione generata automaticamente">
            <a:extLst>
              <a:ext uri="{FF2B5EF4-FFF2-40B4-BE49-F238E27FC236}">
                <a16:creationId xmlns:a16="http://schemas.microsoft.com/office/drawing/2014/main" id="{E0E674B6-2544-B644-9E87-0E0B47E3221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70963245"/>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9728F31-EC54-724D-96EE-C25A40F297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9143980" cy="4201449"/>
          </a:xfrm>
          <a:prstGeom prst="rect">
            <a:avLst/>
          </a:prstGeom>
        </p:spPr>
      </p:pic>
      <p:sp>
        <p:nvSpPr>
          <p:cNvPr id="3" name="Sottotitolo 2">
            <a:extLst>
              <a:ext uri="{FF2B5EF4-FFF2-40B4-BE49-F238E27FC236}">
                <a16:creationId xmlns:a16="http://schemas.microsoft.com/office/drawing/2014/main" id="{A74BFCCF-F10A-D745-A93E-4829B71A5D80}"/>
              </a:ext>
            </a:extLst>
          </p:cNvPr>
          <p:cNvSpPr>
            <a:spLocks noGrp="1"/>
          </p:cNvSpPr>
          <p:nvPr>
            <p:ph type="subTitle" idx="1"/>
          </p:nvPr>
        </p:nvSpPr>
        <p:spPr>
          <a:xfrm>
            <a:off x="475167" y="4271395"/>
            <a:ext cx="8331949" cy="819307"/>
          </a:xfrm>
        </p:spPr>
        <p:txBody>
          <a:bodyPr anchor="b">
            <a:noAutofit/>
          </a:bodyPr>
          <a:lstStyle/>
          <a:p>
            <a:pPr algn="l"/>
            <a:r>
              <a:rPr lang="it-IT" sz="4400" b="1" dirty="0">
                <a:solidFill>
                  <a:srgbClr val="52BCB7"/>
                </a:solidFill>
              </a:rPr>
              <a:t>Vision and </a:t>
            </a:r>
            <a:r>
              <a:rPr lang="it-IT" sz="4400" b="1" dirty="0" err="1">
                <a:solidFill>
                  <a:srgbClr val="52BCB7"/>
                </a:solidFill>
              </a:rPr>
              <a:t>Mission</a:t>
            </a:r>
            <a:r>
              <a:rPr lang="it-IT" sz="4400" b="1" dirty="0">
                <a:solidFill>
                  <a:srgbClr val="52BCB7"/>
                </a:solidFill>
              </a:rPr>
              <a:t> of </a:t>
            </a:r>
            <a:r>
              <a:rPr lang="it-IT" sz="4400" b="1" dirty="0" err="1">
                <a:solidFill>
                  <a:srgbClr val="52BCB7"/>
                </a:solidFill>
              </a:rPr>
              <a:t>our</a:t>
            </a:r>
            <a:r>
              <a:rPr lang="it-IT" sz="4400" b="1" dirty="0">
                <a:solidFill>
                  <a:srgbClr val="52BCB7"/>
                </a:solidFill>
              </a:rPr>
              <a:t> PTOF</a:t>
            </a:r>
          </a:p>
        </p:txBody>
      </p:sp>
      <p:sp>
        <p:nvSpPr>
          <p:cNvPr id="5" name="Rettangolo 4">
            <a:extLst>
              <a:ext uri="{FF2B5EF4-FFF2-40B4-BE49-F238E27FC236}">
                <a16:creationId xmlns:a16="http://schemas.microsoft.com/office/drawing/2014/main" id="{E62B18CA-8F46-4545-AA63-AD71CC9892CF}"/>
              </a:ext>
            </a:extLst>
          </p:cNvPr>
          <p:cNvSpPr/>
          <p:nvPr/>
        </p:nvSpPr>
        <p:spPr>
          <a:xfrm>
            <a:off x="475167" y="5058047"/>
            <a:ext cx="8331949" cy="1646605"/>
          </a:xfrm>
          <a:prstGeom prst="rect">
            <a:avLst/>
          </a:prstGeom>
        </p:spPr>
        <p:txBody>
          <a:bodyPr wrap="square">
            <a:spAutoFit/>
          </a:bodyPr>
          <a:lstStyle/>
          <a:p>
            <a:pPr algn="ctr">
              <a:spcAft>
                <a:spcPts val="600"/>
              </a:spcAft>
            </a:pPr>
            <a:r>
              <a:rPr lang="it-IT" sz="2400" i="1" dirty="0">
                <a:solidFill>
                  <a:schemeClr val="accent1">
                    <a:lumMod val="75000"/>
                  </a:schemeClr>
                </a:solidFill>
              </a:rPr>
              <a:t>"The goal of </a:t>
            </a:r>
            <a:r>
              <a:rPr lang="it-IT" sz="2400" i="1" dirty="0" err="1">
                <a:solidFill>
                  <a:schemeClr val="accent1">
                    <a:lumMod val="75000"/>
                  </a:schemeClr>
                </a:solidFill>
              </a:rPr>
              <a:t>education</a:t>
            </a:r>
            <a:r>
              <a:rPr lang="it-IT" sz="2400" i="1" dirty="0">
                <a:solidFill>
                  <a:schemeClr val="accent1">
                    <a:lumMod val="75000"/>
                  </a:schemeClr>
                </a:solidFill>
              </a:rPr>
              <a:t> must be the </a:t>
            </a:r>
            <a:r>
              <a:rPr lang="it-IT" sz="2400" i="1" dirty="0" err="1">
                <a:solidFill>
                  <a:schemeClr val="accent1">
                    <a:lumMod val="75000"/>
                  </a:schemeClr>
                </a:solidFill>
              </a:rPr>
              <a:t>formation</a:t>
            </a:r>
            <a:r>
              <a:rPr lang="it-IT" sz="2400" i="1" dirty="0">
                <a:solidFill>
                  <a:schemeClr val="accent1">
                    <a:lumMod val="75000"/>
                  </a:schemeClr>
                </a:solidFill>
              </a:rPr>
              <a:t> of </a:t>
            </a:r>
            <a:r>
              <a:rPr lang="it-IT" sz="2400" i="1" dirty="0" err="1">
                <a:solidFill>
                  <a:schemeClr val="accent1">
                    <a:lumMod val="75000"/>
                  </a:schemeClr>
                </a:solidFill>
              </a:rPr>
              <a:t>individuals</a:t>
            </a:r>
            <a:r>
              <a:rPr lang="it-IT" sz="2400" i="1" dirty="0">
                <a:solidFill>
                  <a:schemeClr val="accent1">
                    <a:lumMod val="75000"/>
                  </a:schemeClr>
                </a:solidFill>
              </a:rPr>
              <a:t> </a:t>
            </a:r>
            <a:r>
              <a:rPr lang="it-IT" sz="2400" i="1" dirty="0" err="1">
                <a:solidFill>
                  <a:schemeClr val="accent1">
                    <a:lumMod val="75000"/>
                  </a:schemeClr>
                </a:solidFill>
              </a:rPr>
              <a:t>who</a:t>
            </a:r>
            <a:r>
              <a:rPr lang="it-IT" sz="2400" i="1" dirty="0">
                <a:solidFill>
                  <a:schemeClr val="accent1">
                    <a:lumMod val="75000"/>
                  </a:schemeClr>
                </a:solidFill>
              </a:rPr>
              <a:t> </a:t>
            </a:r>
            <a:r>
              <a:rPr lang="it-IT" sz="2400" i="1" dirty="0" err="1">
                <a:solidFill>
                  <a:schemeClr val="accent1">
                    <a:lumMod val="75000"/>
                  </a:schemeClr>
                </a:solidFill>
              </a:rPr>
              <a:t>think</a:t>
            </a:r>
            <a:r>
              <a:rPr lang="it-IT" sz="2400" i="1" dirty="0">
                <a:solidFill>
                  <a:schemeClr val="accent1">
                    <a:lumMod val="75000"/>
                  </a:schemeClr>
                </a:solidFill>
              </a:rPr>
              <a:t> and </a:t>
            </a:r>
            <a:r>
              <a:rPr lang="it-IT" sz="2400" i="1" dirty="0" err="1">
                <a:solidFill>
                  <a:schemeClr val="accent1">
                    <a:lumMod val="75000"/>
                  </a:schemeClr>
                </a:solidFill>
              </a:rPr>
              <a:t>act</a:t>
            </a:r>
            <a:r>
              <a:rPr lang="it-IT" sz="2400" i="1" dirty="0">
                <a:solidFill>
                  <a:schemeClr val="accent1">
                    <a:lumMod val="75000"/>
                  </a:schemeClr>
                </a:solidFill>
              </a:rPr>
              <a:t> </a:t>
            </a:r>
            <a:r>
              <a:rPr lang="it-IT" sz="2400" i="1" dirty="0" err="1">
                <a:solidFill>
                  <a:schemeClr val="accent1">
                    <a:lumMod val="75000"/>
                  </a:schemeClr>
                </a:solidFill>
              </a:rPr>
              <a:t>independently</a:t>
            </a:r>
            <a:r>
              <a:rPr lang="it-IT" sz="2400" i="1" dirty="0">
                <a:solidFill>
                  <a:schemeClr val="accent1">
                    <a:lumMod val="75000"/>
                  </a:schemeClr>
                </a:solidFill>
              </a:rPr>
              <a:t>, </a:t>
            </a:r>
            <a:r>
              <a:rPr lang="it-IT" sz="2400" i="1" dirty="0" err="1">
                <a:solidFill>
                  <a:schemeClr val="accent1">
                    <a:lumMod val="75000"/>
                  </a:schemeClr>
                </a:solidFill>
              </a:rPr>
              <a:t>but</a:t>
            </a:r>
            <a:r>
              <a:rPr lang="it-IT" sz="2400" i="1" dirty="0">
                <a:solidFill>
                  <a:schemeClr val="accent1">
                    <a:lumMod val="75000"/>
                  </a:schemeClr>
                </a:solidFill>
              </a:rPr>
              <a:t> </a:t>
            </a:r>
            <a:r>
              <a:rPr lang="it-IT" sz="2400" i="1" dirty="0" err="1">
                <a:solidFill>
                  <a:schemeClr val="accent1">
                    <a:lumMod val="75000"/>
                  </a:schemeClr>
                </a:solidFill>
              </a:rPr>
              <a:t>who</a:t>
            </a:r>
            <a:r>
              <a:rPr lang="it-IT" sz="2400" i="1" dirty="0">
                <a:solidFill>
                  <a:schemeClr val="accent1">
                    <a:lumMod val="75000"/>
                  </a:schemeClr>
                </a:solidFill>
              </a:rPr>
              <a:t> </a:t>
            </a:r>
            <a:r>
              <a:rPr lang="it-IT" sz="2400" i="1" dirty="0" err="1">
                <a:solidFill>
                  <a:schemeClr val="accent1">
                    <a:lumMod val="75000"/>
                  </a:schemeClr>
                </a:solidFill>
              </a:rPr>
              <a:t>see</a:t>
            </a:r>
            <a:r>
              <a:rPr lang="it-IT" sz="2400" i="1" dirty="0">
                <a:solidFill>
                  <a:schemeClr val="accent1">
                    <a:lumMod val="75000"/>
                  </a:schemeClr>
                </a:solidFill>
              </a:rPr>
              <a:t> in the community </a:t>
            </a:r>
            <a:r>
              <a:rPr lang="it-IT" sz="2400" i="1" dirty="0" err="1">
                <a:solidFill>
                  <a:schemeClr val="accent1">
                    <a:lumMod val="75000"/>
                  </a:schemeClr>
                </a:solidFill>
              </a:rPr>
              <a:t>their</a:t>
            </a:r>
            <a:r>
              <a:rPr lang="it-IT" sz="2400" i="1" dirty="0">
                <a:solidFill>
                  <a:schemeClr val="accent1">
                    <a:lumMod val="75000"/>
                  </a:schemeClr>
                </a:solidFill>
              </a:rPr>
              <a:t> </a:t>
            </a:r>
            <a:r>
              <a:rPr lang="it-IT" sz="2400" i="1" dirty="0" err="1">
                <a:solidFill>
                  <a:schemeClr val="accent1">
                    <a:lumMod val="75000"/>
                  </a:schemeClr>
                </a:solidFill>
              </a:rPr>
              <a:t>highest</a:t>
            </a:r>
            <a:r>
              <a:rPr lang="it-IT" sz="2400" i="1" dirty="0">
                <a:solidFill>
                  <a:schemeClr val="accent1">
                    <a:lumMod val="75000"/>
                  </a:schemeClr>
                </a:solidFill>
              </a:rPr>
              <a:t> life </a:t>
            </a:r>
            <a:r>
              <a:rPr lang="it-IT" sz="2400" i="1" dirty="0" err="1">
                <a:solidFill>
                  <a:schemeClr val="accent1">
                    <a:lumMod val="75000"/>
                  </a:schemeClr>
                </a:solidFill>
              </a:rPr>
              <a:t>problem</a:t>
            </a:r>
            <a:r>
              <a:rPr lang="it-IT" sz="2400" i="1" dirty="0">
                <a:solidFill>
                  <a:schemeClr val="accent1">
                    <a:lumMod val="75000"/>
                  </a:schemeClr>
                </a:solidFill>
              </a:rPr>
              <a:t>." </a:t>
            </a:r>
          </a:p>
          <a:p>
            <a:pPr algn="ctr">
              <a:spcAft>
                <a:spcPts val="600"/>
              </a:spcAft>
            </a:pPr>
            <a:r>
              <a:rPr lang="it-IT" sz="2400" i="1" dirty="0">
                <a:solidFill>
                  <a:schemeClr val="accent1">
                    <a:lumMod val="75000"/>
                  </a:schemeClr>
                </a:solidFill>
              </a:rPr>
              <a:t>(Albert Einstein)</a:t>
            </a:r>
          </a:p>
        </p:txBody>
      </p:sp>
    </p:spTree>
    <p:extLst>
      <p:ext uri="{BB962C8B-B14F-4D97-AF65-F5344CB8AC3E}">
        <p14:creationId xmlns:p14="http://schemas.microsoft.com/office/powerpoint/2010/main" val="1575140148"/>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5715" y="328024"/>
            <a:ext cx="8472569" cy="1365183"/>
          </a:xfrm>
          <a:prstGeom prst="rect">
            <a:avLst/>
          </a:prstGeom>
        </p:spPr>
        <p:txBody>
          <a:bodyPr vert="horz" wrap="square" lIns="0" tIns="10860" rIns="0" bIns="0" rtlCol="0">
            <a:spAutoFit/>
          </a:bodyPr>
          <a:lstStyle/>
          <a:p>
            <a:pPr marL="10860" algn="l">
              <a:spcBef>
                <a:spcPts val="86"/>
              </a:spcBef>
              <a:tabLst>
                <a:tab pos="3877481" algn="l"/>
              </a:tabLst>
            </a:pPr>
            <a:r>
              <a:rPr lang="it-IT" b="1" dirty="0" err="1">
                <a:solidFill>
                  <a:srgbClr val="52BCB7"/>
                </a:solidFill>
              </a:rPr>
              <a:t>Inclusion</a:t>
            </a:r>
            <a:r>
              <a:rPr lang="it-IT" b="1" dirty="0">
                <a:solidFill>
                  <a:srgbClr val="52BCB7"/>
                </a:solidFill>
              </a:rPr>
              <a:t>: </a:t>
            </a:r>
            <a:r>
              <a:rPr lang="it-IT" b="1" dirty="0" err="1">
                <a:solidFill>
                  <a:srgbClr val="52BCB7"/>
                </a:solidFill>
              </a:rPr>
              <a:t>pupils</a:t>
            </a:r>
            <a:r>
              <a:rPr lang="it-IT" b="1" dirty="0">
                <a:solidFill>
                  <a:srgbClr val="52BCB7"/>
                </a:solidFill>
              </a:rPr>
              <a:t> with special </a:t>
            </a:r>
            <a:r>
              <a:rPr lang="it-IT" b="1" dirty="0" err="1">
                <a:solidFill>
                  <a:srgbClr val="52BCB7"/>
                </a:solidFill>
              </a:rPr>
              <a:t>needs</a:t>
            </a:r>
            <a:endParaRPr b="1" dirty="0">
              <a:solidFill>
                <a:srgbClr val="52BCB7"/>
              </a:solidFill>
            </a:endParaRPr>
          </a:p>
        </p:txBody>
      </p:sp>
      <p:sp>
        <p:nvSpPr>
          <p:cNvPr id="4" name="Rettangolo 3">
            <a:extLst>
              <a:ext uri="{FF2B5EF4-FFF2-40B4-BE49-F238E27FC236}">
                <a16:creationId xmlns:a16="http://schemas.microsoft.com/office/drawing/2014/main" id="{FED5DD63-9C7B-7541-A445-5B679822A5D9}"/>
              </a:ext>
            </a:extLst>
          </p:cNvPr>
          <p:cNvSpPr/>
          <p:nvPr/>
        </p:nvSpPr>
        <p:spPr>
          <a:xfrm>
            <a:off x="209820" y="1910815"/>
            <a:ext cx="4572000" cy="4301755"/>
          </a:xfrm>
          <a:prstGeom prst="rect">
            <a:avLst/>
          </a:prstGeom>
        </p:spPr>
        <p:txBody>
          <a:bodyPr wrap="square">
            <a:spAutoFit/>
          </a:bodyPr>
          <a:lstStyle/>
          <a:p>
            <a:pPr>
              <a:lnSpc>
                <a:spcPct val="115000"/>
              </a:lnSpc>
              <a:spcAft>
                <a:spcPts val="0"/>
              </a:spcAft>
            </a:pPr>
            <a:r>
              <a:rPr lang="en-US" sz="2400" dirty="0">
                <a:solidFill>
                  <a:schemeClr val="accent1">
                    <a:lumMod val="75000"/>
                  </a:schemeClr>
                </a:solidFill>
              </a:rPr>
              <a:t>In our school there are pupils with disabilities supported by special needs teachers. </a:t>
            </a:r>
          </a:p>
          <a:p>
            <a:pPr>
              <a:lnSpc>
                <a:spcPct val="115000"/>
              </a:lnSpc>
              <a:spcAft>
                <a:spcPts val="0"/>
              </a:spcAft>
            </a:pPr>
            <a:r>
              <a:rPr lang="en-US" sz="2400" dirty="0">
                <a:solidFill>
                  <a:schemeClr val="accent1">
                    <a:lumMod val="75000"/>
                  </a:schemeClr>
                </a:solidFill>
              </a:rPr>
              <a:t>Moreover, there are children with specific developmental disorders who are not supported a special needs teacher, but for whom teachers use specific teaching strategies.</a:t>
            </a:r>
            <a:endParaRPr lang="it-IT" sz="2400" dirty="0">
              <a:solidFill>
                <a:schemeClr val="accent1">
                  <a:lumMod val="75000"/>
                </a:schemeClr>
              </a:solidFill>
            </a:endParaRPr>
          </a:p>
        </p:txBody>
      </p:sp>
      <p:pic>
        <p:nvPicPr>
          <p:cNvPr id="6" name="Immagine 5" descr="Immagine che contiene interni, sedendo, tavolo, vino&#10;&#10;Descrizione generata automaticamente">
            <a:extLst>
              <a:ext uri="{FF2B5EF4-FFF2-40B4-BE49-F238E27FC236}">
                <a16:creationId xmlns:a16="http://schemas.microsoft.com/office/drawing/2014/main" id="{781992F6-6E12-CF4A-8A5B-E10EEC560B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49078" y="1972228"/>
            <a:ext cx="4094922" cy="4101144"/>
          </a:xfrm>
          <a:prstGeom prst="rect">
            <a:avLst/>
          </a:prstGeom>
        </p:spPr>
      </p:pic>
    </p:spTree>
    <p:extLst>
      <p:ext uri="{BB962C8B-B14F-4D97-AF65-F5344CB8AC3E}">
        <p14:creationId xmlns:p14="http://schemas.microsoft.com/office/powerpoint/2010/main" val="170178876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1957" y="286987"/>
            <a:ext cx="8041874" cy="1365183"/>
          </a:xfrm>
          <a:prstGeom prst="rect">
            <a:avLst/>
          </a:prstGeom>
        </p:spPr>
        <p:txBody>
          <a:bodyPr vert="horz" wrap="square" lIns="0" tIns="10860" rIns="0" bIns="0" rtlCol="0">
            <a:spAutoFit/>
          </a:bodyPr>
          <a:lstStyle/>
          <a:p>
            <a:pPr marL="10860" algn="l">
              <a:spcBef>
                <a:spcPts val="86"/>
              </a:spcBef>
              <a:tabLst>
                <a:tab pos="3877481" algn="l"/>
              </a:tabLst>
            </a:pPr>
            <a:r>
              <a:rPr lang="it-IT" b="1" dirty="0" err="1">
                <a:solidFill>
                  <a:srgbClr val="52BCB7"/>
                </a:solidFill>
              </a:rPr>
              <a:t>Inclusion</a:t>
            </a:r>
            <a:r>
              <a:rPr lang="it-IT" b="1" dirty="0">
                <a:solidFill>
                  <a:srgbClr val="52BCB7"/>
                </a:solidFill>
              </a:rPr>
              <a:t>: </a:t>
            </a:r>
            <a:r>
              <a:rPr lang="it-IT" b="1" dirty="0" err="1">
                <a:solidFill>
                  <a:srgbClr val="52BCB7"/>
                </a:solidFill>
              </a:rPr>
              <a:t>pupils</a:t>
            </a:r>
            <a:r>
              <a:rPr lang="it-IT" b="1" dirty="0">
                <a:solidFill>
                  <a:srgbClr val="52BCB7"/>
                </a:solidFill>
              </a:rPr>
              <a:t> from </a:t>
            </a:r>
            <a:r>
              <a:rPr lang="it-IT" b="1" dirty="0" err="1">
                <a:solidFill>
                  <a:srgbClr val="52BCB7"/>
                </a:solidFill>
              </a:rPr>
              <a:t>different</a:t>
            </a:r>
            <a:r>
              <a:rPr lang="it-IT" b="1" dirty="0">
                <a:solidFill>
                  <a:srgbClr val="52BCB7"/>
                </a:solidFill>
              </a:rPr>
              <a:t> </a:t>
            </a:r>
            <a:r>
              <a:rPr lang="it-IT" b="1" dirty="0" err="1">
                <a:solidFill>
                  <a:srgbClr val="52BCB7"/>
                </a:solidFill>
              </a:rPr>
              <a:t>countries</a:t>
            </a:r>
            <a:r>
              <a:rPr lang="it-IT" b="1" dirty="0">
                <a:solidFill>
                  <a:srgbClr val="52BCB7"/>
                </a:solidFill>
              </a:rPr>
              <a:t>  </a:t>
            </a:r>
            <a:endParaRPr dirty="0">
              <a:solidFill>
                <a:srgbClr val="52BCB7"/>
              </a:solidFill>
            </a:endParaRPr>
          </a:p>
        </p:txBody>
      </p:sp>
      <p:sp>
        <p:nvSpPr>
          <p:cNvPr id="4" name="Rettangolo 3">
            <a:extLst>
              <a:ext uri="{FF2B5EF4-FFF2-40B4-BE49-F238E27FC236}">
                <a16:creationId xmlns:a16="http://schemas.microsoft.com/office/drawing/2014/main" id="{FED5DD63-9C7B-7541-A445-5B679822A5D9}"/>
              </a:ext>
            </a:extLst>
          </p:cNvPr>
          <p:cNvSpPr/>
          <p:nvPr/>
        </p:nvSpPr>
        <p:spPr>
          <a:xfrm>
            <a:off x="401957" y="1816364"/>
            <a:ext cx="7971183" cy="2188291"/>
          </a:xfrm>
          <a:prstGeom prst="rect">
            <a:avLst/>
          </a:prstGeom>
        </p:spPr>
        <p:txBody>
          <a:bodyPr wrap="square">
            <a:spAutoFit/>
          </a:bodyPr>
          <a:lstStyle/>
          <a:p>
            <a:pPr algn="just">
              <a:lnSpc>
                <a:spcPct val="115000"/>
              </a:lnSpc>
              <a:spcAft>
                <a:spcPts val="0"/>
              </a:spcAft>
            </a:pPr>
            <a:r>
              <a:rPr lang="en-US" sz="2400" dirty="0">
                <a:solidFill>
                  <a:schemeClr val="accent1">
                    <a:lumMod val="75000"/>
                  </a:schemeClr>
                </a:solidFill>
              </a:rPr>
              <a:t>The growing presence of children of other cultures, pushes our Institute to implement numerous initiatives aimed at reception, intercultural exchange, enhancement and respect for diversity and the meeting between children and families. </a:t>
            </a:r>
            <a:endParaRPr lang="it-IT" sz="2400"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 name="Immagine 8">
            <a:extLst>
              <a:ext uri="{FF2B5EF4-FFF2-40B4-BE49-F238E27FC236}">
                <a16:creationId xmlns:a16="http://schemas.microsoft.com/office/drawing/2014/main" id="{7BA1A4DF-1F4D-CC40-AFE7-4BBDC60A03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280453"/>
            <a:ext cx="9144000" cy="2577548"/>
          </a:xfrm>
          <a:prstGeom prst="rect">
            <a:avLst/>
          </a:prstGeom>
        </p:spPr>
      </p:pic>
    </p:spTree>
    <p:extLst>
      <p:ext uri="{BB962C8B-B14F-4D97-AF65-F5344CB8AC3E}">
        <p14:creationId xmlns:p14="http://schemas.microsoft.com/office/powerpoint/2010/main" val="357264312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descr="Immagine che contiene natura, montagna, esterni, acqua&#10;&#10;Descrizione generata automaticamente">
            <a:extLst>
              <a:ext uri="{FF2B5EF4-FFF2-40B4-BE49-F238E27FC236}">
                <a16:creationId xmlns:a16="http://schemas.microsoft.com/office/drawing/2014/main" id="{B165E36D-B3D3-654C-9503-CFA3370A6CF3}"/>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0" y="10"/>
            <a:ext cx="9143980" cy="4465973"/>
          </a:xfrm>
          <a:prstGeom prst="rect">
            <a:avLst/>
          </a:prstGeom>
        </p:spPr>
      </p:pic>
      <p:sp>
        <p:nvSpPr>
          <p:cNvPr id="21" name="Rectangle: Rounded Corners 2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olo 1">
            <a:extLst>
              <a:ext uri="{FF2B5EF4-FFF2-40B4-BE49-F238E27FC236}">
                <a16:creationId xmlns:a16="http://schemas.microsoft.com/office/drawing/2014/main" id="{9FA8CB26-E862-604B-B36F-4788B8B1A9B0}"/>
              </a:ext>
            </a:extLst>
          </p:cNvPr>
          <p:cNvSpPr>
            <a:spLocks noGrp="1"/>
          </p:cNvSpPr>
          <p:nvPr>
            <p:ph type="title"/>
          </p:nvPr>
        </p:nvSpPr>
        <p:spPr>
          <a:xfrm>
            <a:off x="1" y="4053542"/>
            <a:ext cx="7036902" cy="751810"/>
          </a:xfrm>
          <a:solidFill>
            <a:srgbClr val="52BCB7"/>
          </a:solidFill>
        </p:spPr>
        <p:txBody>
          <a:bodyPr vert="horz" lIns="91440" tIns="45720" rIns="91440" bIns="45720" rtlCol="0" anchor="ctr">
            <a:noAutofit/>
          </a:bodyPr>
          <a:lstStyle/>
          <a:p>
            <a:pPr algn="l" defTabSz="914400">
              <a:lnSpc>
                <a:spcPct val="90000"/>
              </a:lnSpc>
            </a:pPr>
            <a:r>
              <a:rPr lang="en-US" sz="3600" b="1" dirty="0">
                <a:solidFill>
                  <a:schemeClr val="bg1"/>
                </a:solidFill>
              </a:rPr>
              <a:t>Our city: Anzio</a:t>
            </a:r>
            <a:endParaRPr lang="en-US" sz="3600" dirty="0">
              <a:solidFill>
                <a:schemeClr val="bg1"/>
              </a:solidFill>
            </a:endParaRPr>
          </a:p>
        </p:txBody>
      </p:sp>
      <p:sp>
        <p:nvSpPr>
          <p:cNvPr id="7" name="Rettangolo 6">
            <a:extLst>
              <a:ext uri="{FF2B5EF4-FFF2-40B4-BE49-F238E27FC236}">
                <a16:creationId xmlns:a16="http://schemas.microsoft.com/office/drawing/2014/main" id="{98AF6915-1BE0-A346-B15D-334AFF1631AB}"/>
              </a:ext>
            </a:extLst>
          </p:cNvPr>
          <p:cNvSpPr/>
          <p:nvPr/>
        </p:nvSpPr>
        <p:spPr>
          <a:xfrm>
            <a:off x="425196" y="4956314"/>
            <a:ext cx="8490204" cy="1634986"/>
          </a:xfrm>
          <a:prstGeom prst="rect">
            <a:avLst/>
          </a:prstGeom>
        </p:spPr>
        <p:txBody>
          <a:bodyPr vert="horz" lIns="91440" tIns="45720" rIns="91440" bIns="45720" rtlCol="0">
            <a:noAutofit/>
          </a:bodyPr>
          <a:lstStyle/>
          <a:p>
            <a:pPr defTabSz="914400">
              <a:spcAft>
                <a:spcPts val="600"/>
              </a:spcAft>
            </a:pPr>
            <a:r>
              <a:rPr lang="en-US" sz="2400" dirty="0">
                <a:solidFill>
                  <a:schemeClr val="accent1">
                    <a:lumMod val="75000"/>
                  </a:schemeClr>
                </a:solidFill>
              </a:rPr>
              <a:t>Our school is situated in </a:t>
            </a:r>
            <a:r>
              <a:rPr lang="en-US" sz="2400" dirty="0" err="1">
                <a:solidFill>
                  <a:schemeClr val="accent1">
                    <a:lumMod val="75000"/>
                  </a:schemeClr>
                </a:solidFill>
              </a:rPr>
              <a:t>Lavinio</a:t>
            </a:r>
            <a:r>
              <a:rPr lang="en-US" sz="2400" dirty="0">
                <a:solidFill>
                  <a:schemeClr val="accent1">
                    <a:lumMod val="75000"/>
                  </a:schemeClr>
                </a:solidFill>
              </a:rPr>
              <a:t> Lido di </a:t>
            </a:r>
            <a:r>
              <a:rPr lang="en-US" sz="2400" dirty="0" err="1">
                <a:solidFill>
                  <a:schemeClr val="accent1">
                    <a:lumMod val="75000"/>
                  </a:schemeClr>
                </a:solidFill>
              </a:rPr>
              <a:t>Enea</a:t>
            </a:r>
            <a:r>
              <a:rPr lang="en-US" sz="2400" dirty="0">
                <a:solidFill>
                  <a:schemeClr val="accent1">
                    <a:lumMod val="75000"/>
                  </a:schemeClr>
                </a:solidFill>
              </a:rPr>
              <a:t>, a little suburb of Anzio, a touristic and residential town of about 56,000 inhabitants situated on the Tyrrhenian coast of Lazio 50 km far from Rome. </a:t>
            </a:r>
          </a:p>
        </p:txBody>
      </p:sp>
    </p:spTree>
    <p:extLst>
      <p:ext uri="{BB962C8B-B14F-4D97-AF65-F5344CB8AC3E}">
        <p14:creationId xmlns:p14="http://schemas.microsoft.com/office/powerpoint/2010/main" val="4228441034"/>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FED5DD63-9C7B-7541-A445-5B679822A5D9}"/>
              </a:ext>
            </a:extLst>
          </p:cNvPr>
          <p:cNvSpPr/>
          <p:nvPr/>
        </p:nvSpPr>
        <p:spPr>
          <a:xfrm>
            <a:off x="212035" y="334618"/>
            <a:ext cx="4359965" cy="6188764"/>
          </a:xfrm>
          <a:prstGeom prst="rect">
            <a:avLst/>
          </a:prstGeom>
        </p:spPr>
        <p:txBody>
          <a:bodyPr vert="horz" lIns="91440" tIns="45720" rIns="91440" bIns="45720" rtlCol="0" anchor="ctr">
            <a:noAutofit/>
          </a:bodyPr>
          <a:lstStyle/>
          <a:p>
            <a:pPr defTabSz="914400">
              <a:spcAft>
                <a:spcPts val="600"/>
              </a:spcAft>
            </a:pPr>
            <a:r>
              <a:rPr lang="en-US" sz="2400" dirty="0">
                <a:solidFill>
                  <a:schemeClr val="accent1">
                    <a:lumMod val="75000"/>
                  </a:schemeClr>
                </a:solidFill>
              </a:rPr>
              <a:t>We promote the reciprocal comprehension among different cultures in order to instill in the European citizens of the future what is necessary to recognize and to appreciate the common values, without neglecting the respect for ourselves, for our own and for other countries, the </a:t>
            </a:r>
            <a:r>
              <a:rPr lang="en-US" sz="2400" dirty="0" err="1">
                <a:solidFill>
                  <a:schemeClr val="accent1">
                    <a:lumMod val="75000"/>
                  </a:schemeClr>
                </a:solidFill>
              </a:rPr>
              <a:t>latters</a:t>
            </a:r>
            <a:r>
              <a:rPr lang="en-US" sz="2400" dirty="0">
                <a:solidFill>
                  <a:schemeClr val="accent1">
                    <a:lumMod val="75000"/>
                  </a:schemeClr>
                </a:solidFill>
              </a:rPr>
              <a:t> considered as parts of a wider whole (Europe as the world as well). </a:t>
            </a:r>
          </a:p>
        </p:txBody>
      </p:sp>
      <p:pic>
        <p:nvPicPr>
          <p:cNvPr id="7" name="Immagine 6" descr="Immagine che contiene tatuaggio, sedendo, uomo&#10;&#10;Descrizione generata automaticamente">
            <a:extLst>
              <a:ext uri="{FF2B5EF4-FFF2-40B4-BE49-F238E27FC236}">
                <a16:creationId xmlns:a16="http://schemas.microsoft.com/office/drawing/2014/main" id="{24418E79-EA2D-D347-811A-FBA7F50916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3480619" y="1194619"/>
            <a:ext cx="6858000" cy="4468761"/>
          </a:xfrm>
          <a:prstGeom prst="rect">
            <a:avLst/>
          </a:prstGeom>
          <a:effectLst/>
        </p:spPr>
      </p:pic>
    </p:spTree>
    <p:extLst>
      <p:ext uri="{BB962C8B-B14F-4D97-AF65-F5344CB8AC3E}">
        <p14:creationId xmlns:p14="http://schemas.microsoft.com/office/powerpoint/2010/main" val="1379784563"/>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FED5DD63-9C7B-7541-A445-5B679822A5D9}"/>
              </a:ext>
            </a:extLst>
          </p:cNvPr>
          <p:cNvSpPr/>
          <p:nvPr/>
        </p:nvSpPr>
        <p:spPr>
          <a:xfrm>
            <a:off x="342341" y="365513"/>
            <a:ext cx="8459317" cy="1763560"/>
          </a:xfrm>
          <a:prstGeom prst="rect">
            <a:avLst/>
          </a:prstGeom>
        </p:spPr>
        <p:txBody>
          <a:bodyPr wrap="square">
            <a:spAutoFit/>
          </a:bodyPr>
          <a:lstStyle/>
          <a:p>
            <a:pPr algn="just">
              <a:lnSpc>
                <a:spcPct val="115000"/>
              </a:lnSpc>
              <a:spcAft>
                <a:spcPts val="0"/>
              </a:spcAft>
            </a:pPr>
            <a:r>
              <a:rPr lang="en-US" sz="2400" dirty="0">
                <a:solidFill>
                  <a:schemeClr val="accent1">
                    <a:lumMod val="75000"/>
                  </a:schemeClr>
                </a:solidFill>
              </a:rPr>
              <a:t>We think that such a way of considering the formative actions may contribute to the formation of future generations that will have the possibility to grow without territorial, cultural and linguistic boundaries</a:t>
            </a:r>
            <a:endParaRPr lang="it-IT" sz="2400"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Immagine 2" descr="Immagine che contiene abbigliamento, sedendo, tessuto, piatto&#10;&#10;Descrizione generata automaticamente">
            <a:extLst>
              <a:ext uri="{FF2B5EF4-FFF2-40B4-BE49-F238E27FC236}">
                <a16:creationId xmlns:a16="http://schemas.microsoft.com/office/drawing/2014/main" id="{D7AE1003-8478-C04B-966E-8E22472715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240153"/>
            <a:ext cx="9144000" cy="4617847"/>
          </a:xfrm>
          <a:prstGeom prst="rect">
            <a:avLst/>
          </a:prstGeom>
        </p:spPr>
      </p:pic>
    </p:spTree>
    <p:extLst>
      <p:ext uri="{BB962C8B-B14F-4D97-AF65-F5344CB8AC3E}">
        <p14:creationId xmlns:p14="http://schemas.microsoft.com/office/powerpoint/2010/main" val="2717034783"/>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89E92518-252A-B649-A93A-FEDE8002AE6C}"/>
              </a:ext>
            </a:extLst>
          </p:cNvPr>
          <p:cNvSpPr txBox="1">
            <a:spLocks noGrp="1"/>
          </p:cNvSpPr>
          <p:nvPr>
            <p:ph type="title"/>
          </p:nvPr>
        </p:nvSpPr>
        <p:spPr>
          <a:xfrm>
            <a:off x="2469327" y="2205959"/>
            <a:ext cx="6553063" cy="1223042"/>
          </a:xfrm>
          <a:prstGeom prst="rect">
            <a:avLst/>
          </a:prstGeom>
        </p:spPr>
        <p:txBody>
          <a:bodyPr vert="horz" lIns="91440" tIns="45720" rIns="91440" bIns="45720" rtlCol="0" anchor="ctr">
            <a:noAutofit/>
          </a:bodyPr>
          <a:lstStyle/>
          <a:p>
            <a:pPr algn="l" defTabSz="914400">
              <a:tabLst>
                <a:tab pos="3877481" algn="l"/>
              </a:tabLst>
            </a:pPr>
            <a:r>
              <a:rPr lang="en-US" sz="4200" b="1" kern="1200" dirty="0">
                <a:solidFill>
                  <a:srgbClr val="52BCB7"/>
                </a:solidFill>
                <a:latin typeface="+mj-lt"/>
                <a:ea typeface="+mj-ea"/>
                <a:cs typeface="+mj-cs"/>
              </a:rPr>
              <a:t>E</a:t>
            </a:r>
            <a:r>
              <a:rPr lang="en-US" b="1" kern="1200" dirty="0">
                <a:solidFill>
                  <a:srgbClr val="52BCB7"/>
                </a:solidFill>
                <a:latin typeface="+mj-lt"/>
                <a:ea typeface="+mj-ea"/>
                <a:cs typeface="+mj-cs"/>
              </a:rPr>
              <a:t>uropean Project: Comenius and Erasmus </a:t>
            </a:r>
            <a:endParaRPr lang="en-US" kern="1200" dirty="0">
              <a:solidFill>
                <a:srgbClr val="52BCB7"/>
              </a:solidFill>
              <a:latin typeface="+mj-lt"/>
              <a:ea typeface="+mj-ea"/>
              <a:cs typeface="+mj-cs"/>
            </a:endParaRPr>
          </a:p>
        </p:txBody>
      </p:sp>
      <p:pic>
        <p:nvPicPr>
          <p:cNvPr id="10" name="Immagine 9" descr="Immagine che contiene segnale, piatto&#10;&#10;Descrizione generata automaticamente">
            <a:extLst>
              <a:ext uri="{FF2B5EF4-FFF2-40B4-BE49-F238E27FC236}">
                <a16:creationId xmlns:a16="http://schemas.microsoft.com/office/drawing/2014/main" id="{E62654A0-D8EB-A24B-B091-D54830054A6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280"/>
          <a:stretch/>
        </p:blipFill>
        <p:spPr>
          <a:xfrm>
            <a:off x="0" y="149037"/>
            <a:ext cx="2050667" cy="2012814"/>
          </a:xfrm>
          <a:prstGeom prst="rect">
            <a:avLst/>
          </a:prstGeom>
        </p:spPr>
      </p:pic>
      <p:pic>
        <p:nvPicPr>
          <p:cNvPr id="9" name="Immagine 8">
            <a:extLst>
              <a:ext uri="{FF2B5EF4-FFF2-40B4-BE49-F238E27FC236}">
                <a16:creationId xmlns:a16="http://schemas.microsoft.com/office/drawing/2014/main" id="{E461128D-585D-4A45-93C5-CFC1763686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16081" y="127911"/>
            <a:ext cx="1609404" cy="1929010"/>
          </a:xfrm>
          <a:prstGeom prst="rect">
            <a:avLst/>
          </a:prstGeom>
        </p:spPr>
      </p:pic>
      <p:pic>
        <p:nvPicPr>
          <p:cNvPr id="8" name="Immagine 7">
            <a:extLst>
              <a:ext uri="{FF2B5EF4-FFF2-40B4-BE49-F238E27FC236}">
                <a16:creationId xmlns:a16="http://schemas.microsoft.com/office/drawing/2014/main" id="{7D6DEC1F-5964-5343-844C-8A559D3ACD6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461" r="-491"/>
          <a:stretch/>
        </p:blipFill>
        <p:spPr>
          <a:xfrm>
            <a:off x="5725728" y="804682"/>
            <a:ext cx="3106038" cy="793086"/>
          </a:xfrm>
          <a:prstGeom prst="rect">
            <a:avLst/>
          </a:prstGeom>
        </p:spPr>
      </p:pic>
      <p:pic>
        <p:nvPicPr>
          <p:cNvPr id="3" name="Immagine 2">
            <a:extLst>
              <a:ext uri="{FF2B5EF4-FFF2-40B4-BE49-F238E27FC236}">
                <a16:creationId xmlns:a16="http://schemas.microsoft.com/office/drawing/2014/main" id="{33EAC159-28BF-474A-BE20-C6A1C9C1613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1610" y="2719316"/>
            <a:ext cx="2017306" cy="1798139"/>
          </a:xfrm>
          <a:prstGeom prst="rect">
            <a:avLst/>
          </a:prstGeom>
        </p:spPr>
      </p:pic>
      <p:pic>
        <p:nvPicPr>
          <p:cNvPr id="14" name="Immagine 13" descr="Immagine che contiene testo&#10;&#10;Descrizione generata automaticamente">
            <a:extLst>
              <a:ext uri="{FF2B5EF4-FFF2-40B4-BE49-F238E27FC236}">
                <a16:creationId xmlns:a16="http://schemas.microsoft.com/office/drawing/2014/main" id="{7ED5460A-F291-874C-AE21-A8CD2FB5894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373" r="-161" b="-2"/>
          <a:stretch/>
        </p:blipFill>
        <p:spPr>
          <a:xfrm>
            <a:off x="104930" y="5074921"/>
            <a:ext cx="2050667" cy="1494903"/>
          </a:xfrm>
          <a:prstGeom prst="rect">
            <a:avLst/>
          </a:prstGeom>
        </p:spPr>
      </p:pic>
      <p:pic>
        <p:nvPicPr>
          <p:cNvPr id="6" name="Immagine 5" descr="Immagine che contiene camion, giallo, molti, cibo&#10;&#10;Descrizione generata automaticamente">
            <a:extLst>
              <a:ext uri="{FF2B5EF4-FFF2-40B4-BE49-F238E27FC236}">
                <a16:creationId xmlns:a16="http://schemas.microsoft.com/office/drawing/2014/main" id="{E043364A-2443-1E44-833D-BEE43811078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352" r="-1182"/>
          <a:stretch/>
        </p:blipFill>
        <p:spPr>
          <a:xfrm>
            <a:off x="3905939" y="149037"/>
            <a:ext cx="1817502" cy="1929010"/>
          </a:xfrm>
          <a:prstGeom prst="rect">
            <a:avLst/>
          </a:prstGeom>
        </p:spPr>
      </p:pic>
      <p:sp>
        <p:nvSpPr>
          <p:cNvPr id="4" name="Rettangolo 3">
            <a:extLst>
              <a:ext uri="{FF2B5EF4-FFF2-40B4-BE49-F238E27FC236}">
                <a16:creationId xmlns:a16="http://schemas.microsoft.com/office/drawing/2014/main" id="{FED5DD63-9C7B-7541-A445-5B679822A5D9}"/>
              </a:ext>
            </a:extLst>
          </p:cNvPr>
          <p:cNvSpPr/>
          <p:nvPr/>
        </p:nvSpPr>
        <p:spPr>
          <a:xfrm>
            <a:off x="2469328" y="3301139"/>
            <a:ext cx="6362438" cy="3428951"/>
          </a:xfrm>
          <a:prstGeom prst="rect">
            <a:avLst/>
          </a:prstGeom>
        </p:spPr>
        <p:txBody>
          <a:bodyPr vert="horz" lIns="91440" tIns="45720" rIns="91440" bIns="45720" rtlCol="0" anchor="ctr">
            <a:noAutofit/>
          </a:bodyPr>
          <a:lstStyle/>
          <a:p>
            <a:pPr defTabSz="914400">
              <a:lnSpc>
                <a:spcPct val="90000"/>
              </a:lnSpc>
              <a:spcAft>
                <a:spcPts val="600"/>
              </a:spcAft>
            </a:pPr>
            <a:r>
              <a:rPr lang="en-US" sz="2400" dirty="0">
                <a:solidFill>
                  <a:schemeClr val="accent1">
                    <a:lumMod val="75000"/>
                  </a:schemeClr>
                </a:solidFill>
              </a:rPr>
              <a:t>Our school started working on European projects in 2013 (</a:t>
            </a:r>
            <a:r>
              <a:rPr lang="en-US" sz="2400" b="1" dirty="0">
                <a:solidFill>
                  <a:schemeClr val="accent3"/>
                </a:solidFill>
              </a:rPr>
              <a:t>Comenius and Erasmus</a:t>
            </a:r>
            <a:r>
              <a:rPr lang="en-US" sz="2400" dirty="0">
                <a:solidFill>
                  <a:schemeClr val="accent1">
                    <a:lumMod val="75000"/>
                  </a:schemeClr>
                </a:solidFill>
              </a:rPr>
              <a:t>), especially on projects that focus on sharing tools and the best educative practices, to promote cross skills, on implementing the use of English and ITC and on stimulating the youth’s participation to the democratic life. </a:t>
            </a:r>
          </a:p>
        </p:txBody>
      </p:sp>
    </p:spTree>
    <p:extLst>
      <p:ext uri="{BB962C8B-B14F-4D97-AF65-F5344CB8AC3E}">
        <p14:creationId xmlns:p14="http://schemas.microsoft.com/office/powerpoint/2010/main" val="4161893446"/>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FED5DD63-9C7B-7541-A445-5B679822A5D9}"/>
              </a:ext>
            </a:extLst>
          </p:cNvPr>
          <p:cNvSpPr/>
          <p:nvPr/>
        </p:nvSpPr>
        <p:spPr>
          <a:xfrm>
            <a:off x="342341" y="1266661"/>
            <a:ext cx="3712824" cy="4524315"/>
          </a:xfrm>
          <a:prstGeom prst="rect">
            <a:avLst/>
          </a:prstGeom>
        </p:spPr>
        <p:txBody>
          <a:bodyPr wrap="square">
            <a:spAutoFit/>
          </a:bodyPr>
          <a:lstStyle/>
          <a:p>
            <a:r>
              <a:rPr lang="bg-BG" sz="2400" dirty="0" err="1">
                <a:solidFill>
                  <a:schemeClr val="accent1">
                    <a:lumMod val="75000"/>
                  </a:schemeClr>
                </a:solidFill>
              </a:rPr>
              <a:t>These</a:t>
            </a:r>
            <a:r>
              <a:rPr lang="bg-BG" sz="2400" dirty="0">
                <a:solidFill>
                  <a:schemeClr val="accent1">
                    <a:lumMod val="75000"/>
                  </a:schemeClr>
                </a:solidFill>
              </a:rPr>
              <a:t> </a:t>
            </a:r>
            <a:r>
              <a:rPr lang="bg-BG" sz="2400" dirty="0" err="1">
                <a:solidFill>
                  <a:schemeClr val="accent1">
                    <a:lumMod val="75000"/>
                  </a:schemeClr>
                </a:solidFill>
              </a:rPr>
              <a:t>projects</a:t>
            </a:r>
            <a:r>
              <a:rPr lang="bg-BG" sz="2400" dirty="0">
                <a:solidFill>
                  <a:schemeClr val="accent1">
                    <a:lumMod val="75000"/>
                  </a:schemeClr>
                </a:solidFill>
              </a:rPr>
              <a:t> </a:t>
            </a:r>
            <a:r>
              <a:rPr lang="bg-BG" sz="2400" dirty="0" err="1">
                <a:solidFill>
                  <a:schemeClr val="accent1">
                    <a:lumMod val="75000"/>
                  </a:schemeClr>
                </a:solidFill>
              </a:rPr>
              <a:t>helped</a:t>
            </a:r>
            <a:r>
              <a:rPr lang="bg-BG" sz="2400" dirty="0">
                <a:solidFill>
                  <a:schemeClr val="accent1">
                    <a:lumMod val="75000"/>
                  </a:schemeClr>
                </a:solidFill>
              </a:rPr>
              <a:t> </a:t>
            </a:r>
            <a:r>
              <a:rPr lang="bg-BG" sz="2400" dirty="0" err="1">
                <a:solidFill>
                  <a:schemeClr val="accent1">
                    <a:lumMod val="75000"/>
                  </a:schemeClr>
                </a:solidFill>
              </a:rPr>
              <a:t>our</a:t>
            </a:r>
            <a:r>
              <a:rPr lang="bg-BG" sz="2400" dirty="0">
                <a:solidFill>
                  <a:schemeClr val="accent1">
                    <a:lumMod val="75000"/>
                  </a:schemeClr>
                </a:solidFill>
              </a:rPr>
              <a:t> </a:t>
            </a:r>
            <a:r>
              <a:rPr lang="bg-BG" sz="2400" dirty="0" err="1">
                <a:solidFill>
                  <a:schemeClr val="accent1">
                    <a:lumMod val="75000"/>
                  </a:schemeClr>
                </a:solidFill>
              </a:rPr>
              <a:t>teachers</a:t>
            </a:r>
            <a:r>
              <a:rPr lang="bg-BG" sz="2400" dirty="0">
                <a:solidFill>
                  <a:schemeClr val="accent1">
                    <a:lumMod val="75000"/>
                  </a:schemeClr>
                </a:solidFill>
              </a:rPr>
              <a:t> </a:t>
            </a:r>
            <a:r>
              <a:rPr lang="bg-BG" sz="2400" dirty="0" err="1">
                <a:solidFill>
                  <a:schemeClr val="accent1">
                    <a:lumMod val="75000"/>
                  </a:schemeClr>
                </a:solidFill>
              </a:rPr>
              <a:t>to</a:t>
            </a:r>
            <a:r>
              <a:rPr lang="bg-BG" sz="2400" dirty="0">
                <a:solidFill>
                  <a:schemeClr val="accent1">
                    <a:lumMod val="75000"/>
                  </a:schemeClr>
                </a:solidFill>
              </a:rPr>
              <a:t> </a:t>
            </a:r>
            <a:r>
              <a:rPr lang="bg-BG" sz="2400" dirty="0" err="1">
                <a:solidFill>
                  <a:schemeClr val="accent1">
                    <a:lumMod val="75000"/>
                  </a:schemeClr>
                </a:solidFill>
              </a:rPr>
              <a:t>improve</a:t>
            </a:r>
            <a:r>
              <a:rPr lang="bg-BG" sz="2400" dirty="0">
                <a:solidFill>
                  <a:schemeClr val="accent1">
                    <a:lumMod val="75000"/>
                  </a:schemeClr>
                </a:solidFill>
              </a:rPr>
              <a:t> </a:t>
            </a:r>
            <a:r>
              <a:rPr lang="bg-BG" sz="2400" dirty="0" err="1">
                <a:solidFill>
                  <a:schemeClr val="accent1">
                    <a:lumMod val="75000"/>
                  </a:schemeClr>
                </a:solidFill>
              </a:rPr>
              <a:t>their</a:t>
            </a:r>
            <a:r>
              <a:rPr lang="bg-BG" sz="2400" dirty="0">
                <a:solidFill>
                  <a:schemeClr val="accent1">
                    <a:lumMod val="75000"/>
                  </a:schemeClr>
                </a:solidFill>
              </a:rPr>
              <a:t> </a:t>
            </a:r>
            <a:r>
              <a:rPr lang="bg-BG" sz="2400" dirty="0" err="1">
                <a:solidFill>
                  <a:schemeClr val="accent1">
                    <a:lumMod val="75000"/>
                  </a:schemeClr>
                </a:solidFill>
              </a:rPr>
              <a:t>skills</a:t>
            </a:r>
            <a:r>
              <a:rPr lang="bg-BG" sz="2400" dirty="0">
                <a:solidFill>
                  <a:schemeClr val="accent1">
                    <a:lumMod val="75000"/>
                  </a:schemeClr>
                </a:solidFill>
              </a:rPr>
              <a:t> </a:t>
            </a:r>
            <a:r>
              <a:rPr lang="bg-BG" sz="2400" dirty="0" err="1">
                <a:solidFill>
                  <a:schemeClr val="accent1">
                    <a:lumMod val="75000"/>
                  </a:schemeClr>
                </a:solidFill>
              </a:rPr>
              <a:t>in</a:t>
            </a:r>
            <a:r>
              <a:rPr lang="bg-BG" sz="2400" dirty="0">
                <a:solidFill>
                  <a:schemeClr val="accent1">
                    <a:lumMod val="75000"/>
                  </a:schemeClr>
                </a:solidFill>
              </a:rPr>
              <a:t> </a:t>
            </a:r>
            <a:r>
              <a:rPr lang="bg-BG" sz="2400" dirty="0" err="1">
                <a:solidFill>
                  <a:schemeClr val="accent1">
                    <a:lumMod val="75000"/>
                  </a:schemeClr>
                </a:solidFill>
              </a:rPr>
              <a:t>English</a:t>
            </a:r>
            <a:r>
              <a:rPr lang="bg-BG" sz="2400" dirty="0">
                <a:solidFill>
                  <a:schemeClr val="accent1">
                    <a:lumMod val="75000"/>
                  </a:schemeClr>
                </a:solidFill>
              </a:rPr>
              <a:t>, </a:t>
            </a:r>
            <a:r>
              <a:rPr lang="bg-BG" sz="2400" dirty="0" err="1">
                <a:solidFill>
                  <a:schemeClr val="accent1">
                    <a:lumMod val="75000"/>
                  </a:schemeClr>
                </a:solidFill>
              </a:rPr>
              <a:t>methods</a:t>
            </a:r>
            <a:r>
              <a:rPr lang="bg-BG" sz="2400" dirty="0">
                <a:solidFill>
                  <a:schemeClr val="accent1">
                    <a:lumMod val="75000"/>
                  </a:schemeClr>
                </a:solidFill>
              </a:rPr>
              <a:t> </a:t>
            </a:r>
            <a:r>
              <a:rPr lang="bg-BG" sz="2400" dirty="0" err="1">
                <a:solidFill>
                  <a:schemeClr val="accent1">
                    <a:lumMod val="75000"/>
                  </a:schemeClr>
                </a:solidFill>
              </a:rPr>
              <a:t>and</a:t>
            </a:r>
            <a:r>
              <a:rPr lang="bg-BG" sz="2400" dirty="0">
                <a:solidFill>
                  <a:schemeClr val="accent1">
                    <a:lumMod val="75000"/>
                  </a:schemeClr>
                </a:solidFill>
              </a:rPr>
              <a:t> </a:t>
            </a:r>
            <a:r>
              <a:rPr lang="bg-BG" sz="2400" dirty="0" err="1">
                <a:solidFill>
                  <a:schemeClr val="accent1">
                    <a:lumMod val="75000"/>
                  </a:schemeClr>
                </a:solidFill>
              </a:rPr>
              <a:t>teaching</a:t>
            </a:r>
            <a:r>
              <a:rPr lang="bg-BG" sz="2400" dirty="0">
                <a:solidFill>
                  <a:schemeClr val="accent1">
                    <a:lumMod val="75000"/>
                  </a:schemeClr>
                </a:solidFill>
              </a:rPr>
              <a:t> </a:t>
            </a:r>
            <a:r>
              <a:rPr lang="bg-BG" sz="2400" dirty="0" err="1">
                <a:solidFill>
                  <a:schemeClr val="accent1">
                    <a:lumMod val="75000"/>
                  </a:schemeClr>
                </a:solidFill>
              </a:rPr>
              <a:t>practices</a:t>
            </a:r>
            <a:r>
              <a:rPr lang="bg-BG" sz="2400" dirty="0">
                <a:solidFill>
                  <a:schemeClr val="accent1">
                    <a:lumMod val="75000"/>
                  </a:schemeClr>
                </a:solidFill>
              </a:rPr>
              <a:t> </a:t>
            </a:r>
            <a:r>
              <a:rPr lang="bg-BG" sz="2400" dirty="0" err="1">
                <a:solidFill>
                  <a:schemeClr val="accent1">
                    <a:lumMod val="75000"/>
                  </a:schemeClr>
                </a:solidFill>
              </a:rPr>
              <a:t>and</a:t>
            </a:r>
            <a:r>
              <a:rPr lang="bg-BG" sz="2400" dirty="0">
                <a:solidFill>
                  <a:schemeClr val="accent1">
                    <a:lumMod val="75000"/>
                  </a:schemeClr>
                </a:solidFill>
              </a:rPr>
              <a:t> </a:t>
            </a:r>
            <a:r>
              <a:rPr lang="bg-BG" sz="2400" dirty="0" err="1">
                <a:solidFill>
                  <a:schemeClr val="accent1">
                    <a:lumMod val="75000"/>
                  </a:schemeClr>
                </a:solidFill>
              </a:rPr>
              <a:t>use</a:t>
            </a:r>
            <a:r>
              <a:rPr lang="bg-BG" sz="2400" dirty="0">
                <a:solidFill>
                  <a:schemeClr val="accent1">
                    <a:lumMod val="75000"/>
                  </a:schemeClr>
                </a:solidFill>
              </a:rPr>
              <a:t> </a:t>
            </a:r>
            <a:r>
              <a:rPr lang="bg-BG" sz="2400" dirty="0" err="1">
                <a:solidFill>
                  <a:schemeClr val="accent1">
                    <a:lumMod val="75000"/>
                  </a:schemeClr>
                </a:solidFill>
              </a:rPr>
              <a:t>of</a:t>
            </a:r>
            <a:r>
              <a:rPr lang="bg-BG" sz="2400" dirty="0">
                <a:solidFill>
                  <a:schemeClr val="accent1">
                    <a:lumMod val="75000"/>
                  </a:schemeClr>
                </a:solidFill>
              </a:rPr>
              <a:t> ITC</a:t>
            </a:r>
            <a:r>
              <a:rPr lang="en-US" sz="2400" dirty="0">
                <a:solidFill>
                  <a:schemeClr val="accent1">
                    <a:lumMod val="75000"/>
                  </a:schemeClr>
                </a:solidFill>
              </a:rPr>
              <a:t>, whereas the use new technologies was useful to implementing the development of logical and mathematical thinking.</a:t>
            </a:r>
            <a:endParaRPr lang="it-IT" sz="2400" dirty="0">
              <a:solidFill>
                <a:schemeClr val="accent1">
                  <a:lumMod val="75000"/>
                </a:schemeClr>
              </a:solidFill>
            </a:endParaRPr>
          </a:p>
        </p:txBody>
      </p:sp>
      <p:pic>
        <p:nvPicPr>
          <p:cNvPr id="3" name="Immagine 2" descr="Immagine che contiene interni, sedendo, tavolo, piccolo&#10;&#10;Descrizione generata automaticamente">
            <a:extLst>
              <a:ext uri="{FF2B5EF4-FFF2-40B4-BE49-F238E27FC236}">
                <a16:creationId xmlns:a16="http://schemas.microsoft.com/office/drawing/2014/main" id="{4A32D302-1393-AB4D-8BAE-0385EE7649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93704" y="-18432"/>
            <a:ext cx="4850296" cy="6876432"/>
          </a:xfrm>
          <a:prstGeom prst="rect">
            <a:avLst/>
          </a:prstGeom>
        </p:spPr>
      </p:pic>
    </p:spTree>
    <p:extLst>
      <p:ext uri="{BB962C8B-B14F-4D97-AF65-F5344CB8AC3E}">
        <p14:creationId xmlns:p14="http://schemas.microsoft.com/office/powerpoint/2010/main" val="613347066"/>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testo, interni, decorato, ingombro&#10;&#10;Descrizione generata automaticamente">
            <a:extLst>
              <a:ext uri="{FF2B5EF4-FFF2-40B4-BE49-F238E27FC236}">
                <a16:creationId xmlns:a16="http://schemas.microsoft.com/office/drawing/2014/main" id="{A2CC5AA7-3F8A-ED43-B703-7A5F6B0F6FF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2"/>
          <a:stretch/>
        </p:blipFill>
        <p:spPr>
          <a:xfrm>
            <a:off x="20" y="10"/>
            <a:ext cx="3002259" cy="3388883"/>
          </a:xfrm>
          <a:prstGeom prst="rect">
            <a:avLst/>
          </a:prstGeom>
        </p:spPr>
      </p:pic>
      <p:pic>
        <p:nvPicPr>
          <p:cNvPr id="13" name="Immagine 12" descr="Immagine che contiene lavagnabianca&#10;&#10;Descrizione generata automaticamente">
            <a:extLst>
              <a:ext uri="{FF2B5EF4-FFF2-40B4-BE49-F238E27FC236}">
                <a16:creationId xmlns:a16="http://schemas.microsoft.com/office/drawing/2014/main" id="{21B77C45-B2DD-AC4C-9AEF-FE5C702A69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70859" y="10"/>
            <a:ext cx="3010535" cy="3383270"/>
          </a:xfrm>
          <a:prstGeom prst="rect">
            <a:avLst/>
          </a:prstGeom>
        </p:spPr>
      </p:pic>
      <p:pic>
        <p:nvPicPr>
          <p:cNvPr id="11" name="Immagine 10" descr="Immagine che contiene persona, interni, gruppo, persone&#10;&#10;Descrizione generata automaticamente">
            <a:extLst>
              <a:ext uri="{FF2B5EF4-FFF2-40B4-BE49-F238E27FC236}">
                <a16:creationId xmlns:a16="http://schemas.microsoft.com/office/drawing/2014/main" id="{F049E300-DD5F-074F-9FA6-175586EA8CC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5"/>
          <a:stretch/>
        </p:blipFill>
        <p:spPr>
          <a:xfrm>
            <a:off x="6141720" y="10"/>
            <a:ext cx="3002279" cy="3383270"/>
          </a:xfrm>
          <a:prstGeom prst="rect">
            <a:avLst/>
          </a:prstGeom>
        </p:spPr>
      </p:pic>
      <p:pic>
        <p:nvPicPr>
          <p:cNvPr id="7" name="Immagine 6" descr="Immagine che contiene interni, decorato&#10;&#10;Descrizione generata automaticamente">
            <a:extLst>
              <a:ext uri="{FF2B5EF4-FFF2-40B4-BE49-F238E27FC236}">
                <a16:creationId xmlns:a16="http://schemas.microsoft.com/office/drawing/2014/main" id="{B603C5AE-2615-1E40-875D-1BBF6F37209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3"/>
          <a:stretch/>
        </p:blipFill>
        <p:spPr>
          <a:xfrm rot="5400000">
            <a:off x="-193307" y="3662409"/>
            <a:ext cx="3388893" cy="3002279"/>
          </a:xfrm>
          <a:prstGeom prst="rect">
            <a:avLst/>
          </a:prstGeom>
        </p:spPr>
      </p:pic>
      <p:pic>
        <p:nvPicPr>
          <p:cNvPr id="15" name="Immagine 14" descr="Immagine che contiene testo, interni, ufficio, ingombro&#10;&#10;Descrizione generata automaticamente">
            <a:extLst>
              <a:ext uri="{FF2B5EF4-FFF2-40B4-BE49-F238E27FC236}">
                <a16:creationId xmlns:a16="http://schemas.microsoft.com/office/drawing/2014/main" id="{5442C970-FC8E-4344-A963-EAB6F39736D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070859" y="3469102"/>
            <a:ext cx="3010535" cy="3383280"/>
          </a:xfrm>
          <a:prstGeom prst="rect">
            <a:avLst/>
          </a:prstGeom>
        </p:spPr>
      </p:pic>
      <p:pic>
        <p:nvPicPr>
          <p:cNvPr id="5" name="Segnaposto contenuto 4" descr="Immagine che contiene testo, colorato, parecchi&#10;&#10;Descrizione generata automaticamente">
            <a:extLst>
              <a:ext uri="{FF2B5EF4-FFF2-40B4-BE49-F238E27FC236}">
                <a16:creationId xmlns:a16="http://schemas.microsoft.com/office/drawing/2014/main" id="{1FB7D5F2-5A69-5E41-8F71-3DA3B8846ABE}"/>
              </a:ext>
            </a:extLst>
          </p:cNvPr>
          <p:cNvPicPr>
            <a:picLocks noGrp="1" noChangeAspect="1"/>
          </p:cNvPicPr>
          <p:nvPr>
            <p:ph idx="1"/>
          </p:nvPr>
        </p:nvPicPr>
        <p:blipFill rotWithShape="1">
          <a:blip r:embed="rId7" cstate="screen">
            <a:extLst>
              <a:ext uri="{28A0092B-C50C-407E-A947-70E740481C1C}">
                <a14:useLocalDpi xmlns:a14="http://schemas.microsoft.com/office/drawing/2010/main"/>
              </a:ext>
            </a:extLst>
          </a:blip>
          <a:srcRect/>
          <a:stretch/>
        </p:blipFill>
        <p:spPr>
          <a:xfrm>
            <a:off x="6149974" y="3469102"/>
            <a:ext cx="2994026" cy="3388893"/>
          </a:xfrm>
          <a:prstGeom prst="rect">
            <a:avLst/>
          </a:prstGeom>
        </p:spPr>
      </p:pic>
    </p:spTree>
    <p:extLst>
      <p:ext uri="{BB962C8B-B14F-4D97-AF65-F5344CB8AC3E}">
        <p14:creationId xmlns:p14="http://schemas.microsoft.com/office/powerpoint/2010/main" val="1788165842"/>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giallo, via&#10;&#10;Descrizione generata automaticamente">
            <a:extLst>
              <a:ext uri="{FF2B5EF4-FFF2-40B4-BE49-F238E27FC236}">
                <a16:creationId xmlns:a16="http://schemas.microsoft.com/office/drawing/2014/main" id="{4842E2FF-57A2-9C4C-84CE-CA95208F6B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Rettangolo 4">
            <a:extLst>
              <a:ext uri="{FF2B5EF4-FFF2-40B4-BE49-F238E27FC236}">
                <a16:creationId xmlns:a16="http://schemas.microsoft.com/office/drawing/2014/main" id="{770B4920-8126-594D-AD2E-74FDC1B1BE54}"/>
              </a:ext>
            </a:extLst>
          </p:cNvPr>
          <p:cNvSpPr/>
          <p:nvPr/>
        </p:nvSpPr>
        <p:spPr>
          <a:xfrm>
            <a:off x="351692" y="3752850"/>
            <a:ext cx="8430354" cy="2765181"/>
          </a:xfrm>
          <a:prstGeom prst="rect">
            <a:avLst/>
          </a:prstGeom>
        </p:spPr>
        <p:txBody>
          <a:bodyPr vert="horz" lIns="91440" tIns="45720" rIns="91440" bIns="45720" rtlCol="0" anchor="ctr">
            <a:noAutofit/>
          </a:bodyPr>
          <a:lstStyle/>
          <a:p>
            <a:pPr defTabSz="914400">
              <a:lnSpc>
                <a:spcPct val="90000"/>
              </a:lnSpc>
              <a:spcAft>
                <a:spcPts val="600"/>
              </a:spcAft>
            </a:pPr>
            <a:r>
              <a:rPr lang="en-US" sz="2400" dirty="0">
                <a:solidFill>
                  <a:schemeClr val="accent1">
                    <a:lumMod val="75000"/>
                  </a:schemeClr>
                </a:solidFill>
              </a:rPr>
              <a:t>We currently have three new Erasmus projects:</a:t>
            </a:r>
          </a:p>
          <a:p>
            <a:pPr marL="342900" indent="-228600" defTabSz="914400">
              <a:lnSpc>
                <a:spcPct val="90000"/>
              </a:lnSpc>
              <a:spcAft>
                <a:spcPts val="600"/>
              </a:spcAft>
              <a:buFont typeface="Arial" panose="020B0604020202020204" pitchFamily="34" charset="0"/>
              <a:buChar char="•"/>
            </a:pPr>
            <a:r>
              <a:rPr lang="en-US" sz="2400" b="1" dirty="0">
                <a:solidFill>
                  <a:schemeClr val="accent3"/>
                </a:solidFill>
              </a:rPr>
              <a:t>On the traces of the @</a:t>
            </a:r>
            <a:r>
              <a:rPr lang="en-US" sz="2400" b="1" dirty="0" err="1">
                <a:solidFill>
                  <a:schemeClr val="accent3"/>
                </a:solidFill>
              </a:rPr>
              <a:t>ncient</a:t>
            </a:r>
            <a:r>
              <a:rPr lang="en-US" sz="2400" b="1" dirty="0">
                <a:solidFill>
                  <a:schemeClr val="accent3"/>
                </a:solidFill>
              </a:rPr>
              <a:t> Europe </a:t>
            </a:r>
            <a:r>
              <a:rPr lang="en-US" sz="2400" dirty="0">
                <a:solidFill>
                  <a:schemeClr val="accent1">
                    <a:lumMod val="75000"/>
                  </a:schemeClr>
                </a:solidFill>
              </a:rPr>
              <a:t>(Austria, Greece, Czech Republic, Croatia, Italy);</a:t>
            </a:r>
          </a:p>
          <a:p>
            <a:pPr marL="342900" indent="-228600" defTabSz="914400">
              <a:lnSpc>
                <a:spcPct val="90000"/>
              </a:lnSpc>
              <a:spcAft>
                <a:spcPts val="600"/>
              </a:spcAft>
              <a:buFont typeface="Arial" panose="020B0604020202020204" pitchFamily="34" charset="0"/>
              <a:buChar char="•"/>
            </a:pPr>
            <a:r>
              <a:rPr lang="en-US" sz="2400" b="1" dirty="0">
                <a:solidFill>
                  <a:schemeClr val="accent3"/>
                </a:solidFill>
              </a:rPr>
              <a:t>Mathematics - fun, education and communication </a:t>
            </a:r>
            <a:r>
              <a:rPr lang="en-US" sz="2400" dirty="0">
                <a:solidFill>
                  <a:schemeClr val="accent1">
                    <a:lumMod val="75000"/>
                  </a:schemeClr>
                </a:solidFill>
              </a:rPr>
              <a:t>(Poland, Bulgaria, Cyprus, Italy, Portugal);</a:t>
            </a:r>
          </a:p>
          <a:p>
            <a:pPr marL="342900" indent="-228600" defTabSz="914400">
              <a:lnSpc>
                <a:spcPct val="90000"/>
              </a:lnSpc>
              <a:spcAft>
                <a:spcPts val="600"/>
              </a:spcAft>
              <a:buFont typeface="Arial" panose="020B0604020202020204" pitchFamily="34" charset="0"/>
              <a:buChar char="•"/>
            </a:pPr>
            <a:r>
              <a:rPr lang="en-US" sz="2400" b="1" dirty="0">
                <a:solidFill>
                  <a:schemeClr val="accent3"/>
                </a:solidFill>
              </a:rPr>
              <a:t>The Power of Reading </a:t>
            </a:r>
            <a:r>
              <a:rPr lang="en-US" sz="2400" dirty="0">
                <a:solidFill>
                  <a:schemeClr val="accent1">
                    <a:lumMod val="75000"/>
                  </a:schemeClr>
                </a:solidFill>
              </a:rPr>
              <a:t> (Spain, Iceland, Greece, Estonia, </a:t>
            </a:r>
            <a:r>
              <a:rPr lang="en-US" sz="2400" dirty="0" err="1">
                <a:solidFill>
                  <a:schemeClr val="accent1">
                    <a:lumMod val="75000"/>
                  </a:schemeClr>
                </a:solidFill>
              </a:rPr>
              <a:t>Croazia</a:t>
            </a:r>
            <a:r>
              <a:rPr lang="en-US" sz="2400" dirty="0">
                <a:solidFill>
                  <a:schemeClr val="accent1">
                    <a:lumMod val="75000"/>
                  </a:schemeClr>
                </a:solidFill>
              </a:rPr>
              <a:t>, Cyprus).</a:t>
            </a:r>
          </a:p>
        </p:txBody>
      </p:sp>
    </p:spTree>
    <p:extLst>
      <p:ext uri="{BB962C8B-B14F-4D97-AF65-F5344CB8AC3E}">
        <p14:creationId xmlns:p14="http://schemas.microsoft.com/office/powerpoint/2010/main" val="3616905334"/>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89E92518-252A-B649-A93A-FEDE8002AE6C}"/>
              </a:ext>
            </a:extLst>
          </p:cNvPr>
          <p:cNvSpPr txBox="1">
            <a:spLocks noGrp="1"/>
          </p:cNvSpPr>
          <p:nvPr>
            <p:ph type="title"/>
          </p:nvPr>
        </p:nvSpPr>
        <p:spPr>
          <a:xfrm>
            <a:off x="5723292" y="978618"/>
            <a:ext cx="3161531" cy="1768883"/>
          </a:xfrm>
          <a:prstGeom prst="rect">
            <a:avLst/>
          </a:prstGeom>
        </p:spPr>
        <p:txBody>
          <a:bodyPr vert="horz" lIns="91440" tIns="45720" rIns="91440" bIns="45720" rtlCol="0" anchor="ctr">
            <a:noAutofit/>
          </a:bodyPr>
          <a:lstStyle/>
          <a:p>
            <a:pPr marL="10860" algn="l" defTabSz="914400">
              <a:lnSpc>
                <a:spcPct val="90000"/>
              </a:lnSpc>
              <a:tabLst>
                <a:tab pos="3877481" algn="l"/>
              </a:tabLst>
            </a:pPr>
            <a:r>
              <a:rPr lang="en-US" b="1" kern="1200" dirty="0">
                <a:solidFill>
                  <a:srgbClr val="52BCB7"/>
                </a:solidFill>
                <a:latin typeface="+mj-lt"/>
                <a:ea typeface="+mj-ea"/>
                <a:cs typeface="+mj-cs"/>
              </a:rPr>
              <a:t>European Project: eTwinning</a:t>
            </a:r>
            <a:endParaRPr lang="en-US" kern="1200" dirty="0">
              <a:solidFill>
                <a:srgbClr val="52BCB7"/>
              </a:solidFill>
              <a:latin typeface="+mj-lt"/>
              <a:ea typeface="+mj-ea"/>
              <a:cs typeface="+mj-cs"/>
            </a:endParaRPr>
          </a:p>
        </p:txBody>
      </p:sp>
      <p:pic>
        <p:nvPicPr>
          <p:cNvPr id="3" name="Immagine 2">
            <a:extLst>
              <a:ext uri="{FF2B5EF4-FFF2-40B4-BE49-F238E27FC236}">
                <a16:creationId xmlns:a16="http://schemas.microsoft.com/office/drawing/2014/main" id="{62FE79F8-64BB-FC4D-98CB-43B05C38B16A}"/>
              </a:ext>
            </a:extLst>
          </p:cNvPr>
          <p:cNvPicPr>
            <a:picLocks noChangeAspect="1"/>
          </p:cNvPicPr>
          <p:nvPr/>
        </p:nvPicPr>
        <p:blipFill>
          <a:blip r:embed="rId2"/>
          <a:stretch>
            <a:fillRect/>
          </a:stretch>
        </p:blipFill>
        <p:spPr>
          <a:xfrm>
            <a:off x="308610" y="650445"/>
            <a:ext cx="4985766" cy="5456525"/>
          </a:xfrm>
          <a:prstGeom prst="rect">
            <a:avLst/>
          </a:prstGeom>
        </p:spPr>
      </p:pic>
      <p:sp>
        <p:nvSpPr>
          <p:cNvPr id="4" name="Rettangolo 3">
            <a:extLst>
              <a:ext uri="{FF2B5EF4-FFF2-40B4-BE49-F238E27FC236}">
                <a16:creationId xmlns:a16="http://schemas.microsoft.com/office/drawing/2014/main" id="{FED5DD63-9C7B-7541-A445-5B679822A5D9}"/>
              </a:ext>
            </a:extLst>
          </p:cNvPr>
          <p:cNvSpPr/>
          <p:nvPr/>
        </p:nvSpPr>
        <p:spPr>
          <a:xfrm>
            <a:off x="5675286" y="3067160"/>
            <a:ext cx="3160103" cy="2742726"/>
          </a:xfrm>
          <a:prstGeom prst="rect">
            <a:avLst/>
          </a:prstGeom>
        </p:spPr>
        <p:txBody>
          <a:bodyPr vert="horz" lIns="91440" tIns="45720" rIns="91440" bIns="45720" rtlCol="0" anchor="ctr">
            <a:normAutofit/>
          </a:bodyPr>
          <a:lstStyle/>
          <a:p>
            <a:pPr defTabSz="914400">
              <a:lnSpc>
                <a:spcPct val="90000"/>
              </a:lnSpc>
              <a:spcAft>
                <a:spcPts val="600"/>
              </a:spcAft>
            </a:pPr>
            <a:r>
              <a:rPr lang="en-US" sz="2400" dirty="0">
                <a:solidFill>
                  <a:schemeClr val="accent1">
                    <a:lumMod val="75000"/>
                  </a:schemeClr>
                </a:solidFill>
              </a:rPr>
              <a:t>Our school also received twice the </a:t>
            </a:r>
            <a:r>
              <a:rPr lang="en-US" sz="2400" b="1" dirty="0">
                <a:solidFill>
                  <a:schemeClr val="accent3"/>
                </a:solidFill>
              </a:rPr>
              <a:t>eTwinning School Label </a:t>
            </a:r>
            <a:r>
              <a:rPr lang="en-US" sz="2400" dirty="0">
                <a:solidFill>
                  <a:schemeClr val="accent1">
                    <a:lumMod val="75000"/>
                  </a:schemeClr>
                </a:solidFill>
              </a:rPr>
              <a:t>and won eTwinning prizes with two projects.</a:t>
            </a:r>
          </a:p>
        </p:txBody>
      </p:sp>
    </p:spTree>
    <p:extLst>
      <p:ext uri="{BB962C8B-B14F-4D97-AF65-F5344CB8AC3E}">
        <p14:creationId xmlns:p14="http://schemas.microsoft.com/office/powerpoint/2010/main" val="1454968379"/>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testo, lavagnabianca&#10;&#10;Descrizione generata automaticamente">
            <a:extLst>
              <a:ext uri="{FF2B5EF4-FFF2-40B4-BE49-F238E27FC236}">
                <a16:creationId xmlns:a16="http://schemas.microsoft.com/office/drawing/2014/main" id="{DED786A7-F10B-E345-8B00-F117BE7CF2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5527522" cy="6857990"/>
          </a:xfrm>
          <a:prstGeom prst="rect">
            <a:avLst/>
          </a:prstGeom>
        </p:spPr>
      </p:pic>
      <p:pic>
        <p:nvPicPr>
          <p:cNvPr id="7" name="Immagine 6" descr="Immagine che contiene erba, esterni, accessorio&#10;&#10;Descrizione generata automaticamente">
            <a:extLst>
              <a:ext uri="{FF2B5EF4-FFF2-40B4-BE49-F238E27FC236}">
                <a16:creationId xmlns:a16="http://schemas.microsoft.com/office/drawing/2014/main" id="{A5821024-D9A0-2344-B0F1-227DD10651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0992" y="1"/>
            <a:ext cx="3493008" cy="3346704"/>
          </a:xfrm>
          <a:prstGeom prst="rect">
            <a:avLst/>
          </a:prstGeom>
        </p:spPr>
      </p:pic>
      <p:pic>
        <p:nvPicPr>
          <p:cNvPr id="5" name="Segnaposto contenuto 4" descr="Immagine che contiene mappa&#10;&#10;Descrizione generata automaticamente">
            <a:extLst>
              <a:ext uri="{FF2B5EF4-FFF2-40B4-BE49-F238E27FC236}">
                <a16:creationId xmlns:a16="http://schemas.microsoft.com/office/drawing/2014/main" id="{7ED273D3-162F-424A-980D-AF9E00CF4A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50990" y="3511296"/>
            <a:ext cx="3493010" cy="3346704"/>
          </a:xfrm>
          <a:prstGeom prst="rect">
            <a:avLst/>
          </a:prstGeom>
        </p:spPr>
      </p:pic>
    </p:spTree>
    <p:extLst>
      <p:ext uri="{BB962C8B-B14F-4D97-AF65-F5344CB8AC3E}">
        <p14:creationId xmlns:p14="http://schemas.microsoft.com/office/powerpoint/2010/main" val="3861016952"/>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magine 7" descr="Immagine che contiene testo, lavagnabianca&#10;&#10;Descrizione generata automaticamente">
            <a:extLst>
              <a:ext uri="{FF2B5EF4-FFF2-40B4-BE49-F238E27FC236}">
                <a16:creationId xmlns:a16="http://schemas.microsoft.com/office/drawing/2014/main" id="{F00F18A9-46CD-4E46-BA5F-E68922222B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9143980" cy="4465973"/>
          </a:xfrm>
          <a:prstGeom prst="rect">
            <a:avLst/>
          </a:prstGeom>
        </p:spPr>
      </p:pic>
      <p:sp>
        <p:nvSpPr>
          <p:cNvPr id="15" name="Rectangle: Rounded Corners 14">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Rettangolo 3">
            <a:extLst>
              <a:ext uri="{FF2B5EF4-FFF2-40B4-BE49-F238E27FC236}">
                <a16:creationId xmlns:a16="http://schemas.microsoft.com/office/drawing/2014/main" id="{FED5DD63-9C7B-7541-A445-5B679822A5D9}"/>
              </a:ext>
            </a:extLst>
          </p:cNvPr>
          <p:cNvSpPr/>
          <p:nvPr/>
        </p:nvSpPr>
        <p:spPr>
          <a:xfrm>
            <a:off x="104931" y="4880833"/>
            <a:ext cx="8934138" cy="1901686"/>
          </a:xfrm>
          <a:prstGeom prst="rect">
            <a:avLst/>
          </a:prstGeom>
        </p:spPr>
        <p:txBody>
          <a:bodyPr vert="horz" lIns="91440" tIns="45720" rIns="91440" bIns="45720" rtlCol="0">
            <a:noAutofit/>
          </a:bodyPr>
          <a:lstStyle/>
          <a:p>
            <a:pPr defTabSz="914400">
              <a:lnSpc>
                <a:spcPct val="90000"/>
              </a:lnSpc>
              <a:spcAft>
                <a:spcPts val="600"/>
              </a:spcAft>
            </a:pPr>
            <a:r>
              <a:rPr lang="it-IT" sz="2300" dirty="0" err="1">
                <a:solidFill>
                  <a:schemeClr val="accent1">
                    <a:lumMod val="75000"/>
                  </a:schemeClr>
                </a:solidFill>
              </a:rPr>
              <a:t>We</a:t>
            </a:r>
            <a:r>
              <a:rPr lang="it-IT" sz="2300" dirty="0">
                <a:solidFill>
                  <a:schemeClr val="accent1">
                    <a:lumMod val="75000"/>
                  </a:schemeClr>
                </a:solidFill>
              </a:rPr>
              <a:t> are </a:t>
            </a:r>
            <a:r>
              <a:rPr lang="it-IT" sz="2300" dirty="0" err="1">
                <a:solidFill>
                  <a:schemeClr val="accent1">
                    <a:lumMod val="75000"/>
                  </a:schemeClr>
                </a:solidFill>
              </a:rPr>
              <a:t>currently</a:t>
            </a:r>
            <a:r>
              <a:rPr lang="it-IT" sz="2300" dirty="0">
                <a:solidFill>
                  <a:schemeClr val="accent1">
                    <a:lumMod val="75000"/>
                  </a:schemeClr>
                </a:solidFill>
              </a:rPr>
              <a:t> </a:t>
            </a:r>
            <a:r>
              <a:rPr lang="it-IT" sz="2300" dirty="0" err="1">
                <a:solidFill>
                  <a:schemeClr val="accent1">
                    <a:lumMod val="75000"/>
                  </a:schemeClr>
                </a:solidFill>
              </a:rPr>
              <a:t>working</a:t>
            </a:r>
            <a:r>
              <a:rPr lang="it-IT" sz="2300" dirty="0">
                <a:solidFill>
                  <a:schemeClr val="accent1">
                    <a:lumMod val="75000"/>
                  </a:schemeClr>
                </a:solidFill>
              </a:rPr>
              <a:t> on </a:t>
            </a:r>
            <a:r>
              <a:rPr lang="it-IT" sz="2300" dirty="0" err="1">
                <a:solidFill>
                  <a:schemeClr val="accent1">
                    <a:lumMod val="75000"/>
                  </a:schemeClr>
                </a:solidFill>
              </a:rPr>
              <a:t>several</a:t>
            </a:r>
            <a:r>
              <a:rPr lang="it-IT" sz="2300" dirty="0">
                <a:solidFill>
                  <a:schemeClr val="accent1">
                    <a:lumMod val="75000"/>
                  </a:schemeClr>
                </a:solidFill>
              </a:rPr>
              <a:t> </a:t>
            </a:r>
            <a:r>
              <a:rPr lang="it-IT" sz="2300" dirty="0" err="1">
                <a:solidFill>
                  <a:schemeClr val="accent1">
                    <a:lumMod val="75000"/>
                  </a:schemeClr>
                </a:solidFill>
              </a:rPr>
              <a:t>eTwinining</a:t>
            </a:r>
            <a:r>
              <a:rPr lang="it-IT" sz="2300" dirty="0">
                <a:solidFill>
                  <a:schemeClr val="accent1">
                    <a:lumMod val="75000"/>
                  </a:schemeClr>
                </a:solidFill>
              </a:rPr>
              <a:t> </a:t>
            </a:r>
            <a:r>
              <a:rPr lang="it-IT" sz="2300" dirty="0" err="1">
                <a:solidFill>
                  <a:schemeClr val="accent1">
                    <a:lumMod val="75000"/>
                  </a:schemeClr>
                </a:solidFill>
              </a:rPr>
              <a:t>projects</a:t>
            </a:r>
            <a:r>
              <a:rPr lang="it-IT" sz="2300" dirty="0">
                <a:solidFill>
                  <a:schemeClr val="accent1">
                    <a:lumMod val="75000"/>
                  </a:schemeClr>
                </a:solidFill>
              </a:rPr>
              <a:t> </a:t>
            </a:r>
            <a:r>
              <a:rPr lang="en-US" sz="2300" dirty="0">
                <a:solidFill>
                  <a:schemeClr val="accent1">
                    <a:lumMod val="75000"/>
                  </a:schemeClr>
                </a:solidFill>
              </a:rPr>
              <a:t>:</a:t>
            </a:r>
          </a:p>
          <a:p>
            <a:pPr marL="342900" indent="-228600" defTabSz="914400">
              <a:lnSpc>
                <a:spcPct val="90000"/>
              </a:lnSpc>
              <a:spcAft>
                <a:spcPts val="600"/>
              </a:spcAft>
              <a:buFont typeface="Arial" panose="020B0604020202020204" pitchFamily="34" charset="0"/>
              <a:buChar char="•"/>
            </a:pPr>
            <a:r>
              <a:rPr lang="en-US" sz="2300" b="1" dirty="0" err="1">
                <a:solidFill>
                  <a:schemeClr val="accent3"/>
                </a:solidFill>
              </a:rPr>
              <a:t>Dis.Co.Codi</a:t>
            </a:r>
            <a:r>
              <a:rPr lang="en-US" sz="2300" b="1" dirty="0">
                <a:solidFill>
                  <a:schemeClr val="accent3"/>
                </a:solidFill>
              </a:rPr>
              <a:t>. (Discovering Collaborative Coding) </a:t>
            </a:r>
            <a:r>
              <a:rPr lang="en-US" sz="2300" dirty="0">
                <a:solidFill>
                  <a:schemeClr val="accent1">
                    <a:lumMod val="75000"/>
                  </a:schemeClr>
                </a:solidFill>
              </a:rPr>
              <a:t>Greece and Italy;</a:t>
            </a:r>
          </a:p>
          <a:p>
            <a:pPr marL="342900" indent="-228600" defTabSz="914400">
              <a:lnSpc>
                <a:spcPct val="90000"/>
              </a:lnSpc>
              <a:spcAft>
                <a:spcPts val="600"/>
              </a:spcAft>
              <a:buFont typeface="Arial" panose="020B0604020202020204" pitchFamily="34" charset="0"/>
              <a:buChar char="•"/>
            </a:pPr>
            <a:r>
              <a:rPr lang="en-US" sz="2300" b="1" dirty="0">
                <a:solidFill>
                  <a:schemeClr val="accent3"/>
                </a:solidFill>
              </a:rPr>
              <a:t>Gender equality in Nursery classrooms</a:t>
            </a:r>
            <a:r>
              <a:rPr lang="en-US" sz="2300" b="1" dirty="0">
                <a:solidFill>
                  <a:schemeClr val="accent1">
                    <a:lumMod val="75000"/>
                  </a:schemeClr>
                </a:solidFill>
              </a:rPr>
              <a:t> </a:t>
            </a:r>
            <a:r>
              <a:rPr lang="en-US" sz="2300" dirty="0">
                <a:solidFill>
                  <a:schemeClr val="accent1">
                    <a:lumMod val="75000"/>
                  </a:schemeClr>
                </a:solidFill>
              </a:rPr>
              <a:t>Italy, Spain, Greece;</a:t>
            </a:r>
          </a:p>
          <a:p>
            <a:pPr marL="342900" indent="-228600" defTabSz="914400">
              <a:lnSpc>
                <a:spcPct val="90000"/>
              </a:lnSpc>
              <a:spcAft>
                <a:spcPts val="600"/>
              </a:spcAft>
              <a:buFont typeface="Arial" panose="020B0604020202020204" pitchFamily="34" charset="0"/>
              <a:buChar char="•"/>
            </a:pPr>
            <a:r>
              <a:rPr lang="it-IT" sz="2300" dirty="0">
                <a:solidFill>
                  <a:schemeClr val="accent1">
                    <a:lumMod val="75000"/>
                  </a:schemeClr>
                </a:solidFill>
              </a:rPr>
              <a:t>and </a:t>
            </a:r>
            <a:r>
              <a:rPr lang="it-IT" sz="2300" dirty="0" err="1">
                <a:solidFill>
                  <a:schemeClr val="accent1">
                    <a:lumMod val="75000"/>
                  </a:schemeClr>
                </a:solidFill>
              </a:rPr>
              <a:t>many</a:t>
            </a:r>
            <a:r>
              <a:rPr lang="it-IT" sz="2300" dirty="0">
                <a:solidFill>
                  <a:schemeClr val="accent1">
                    <a:lumMod val="75000"/>
                  </a:schemeClr>
                </a:solidFill>
              </a:rPr>
              <a:t> </a:t>
            </a:r>
            <a:r>
              <a:rPr lang="it-IT" sz="2300" dirty="0" err="1">
                <a:solidFill>
                  <a:schemeClr val="accent1">
                    <a:lumMod val="75000"/>
                  </a:schemeClr>
                </a:solidFill>
              </a:rPr>
              <a:t>others</a:t>
            </a:r>
            <a:r>
              <a:rPr lang="it-IT" sz="2300" dirty="0">
                <a:solidFill>
                  <a:schemeClr val="accent1">
                    <a:lumMod val="75000"/>
                  </a:schemeClr>
                </a:solidFill>
              </a:rPr>
              <a:t>…</a:t>
            </a:r>
            <a:endParaRPr lang="en-US" sz="2300" dirty="0">
              <a:solidFill>
                <a:schemeClr val="accent1">
                  <a:lumMod val="75000"/>
                </a:schemeClr>
              </a:solidFill>
            </a:endParaRPr>
          </a:p>
        </p:txBody>
      </p:sp>
    </p:spTree>
    <p:extLst>
      <p:ext uri="{BB962C8B-B14F-4D97-AF65-F5344CB8AC3E}">
        <p14:creationId xmlns:p14="http://schemas.microsoft.com/office/powerpoint/2010/main" val="1067966656"/>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E13C3E-5FB4-2840-8CB6-C4E7855B37D3}"/>
              </a:ext>
            </a:extLst>
          </p:cNvPr>
          <p:cNvSpPr>
            <a:spLocks noGrp="1"/>
          </p:cNvSpPr>
          <p:nvPr>
            <p:ph type="title"/>
          </p:nvPr>
        </p:nvSpPr>
        <p:spPr>
          <a:xfrm>
            <a:off x="4330704" y="164122"/>
            <a:ext cx="4692641" cy="1988555"/>
          </a:xfrm>
        </p:spPr>
        <p:txBody>
          <a:bodyPr anchor="b">
            <a:noAutofit/>
          </a:bodyPr>
          <a:lstStyle/>
          <a:p>
            <a:pPr algn="l">
              <a:lnSpc>
                <a:spcPct val="90000"/>
              </a:lnSpc>
            </a:pPr>
            <a:r>
              <a:rPr lang="it-IT" b="1" dirty="0">
                <a:solidFill>
                  <a:srgbClr val="52BCB7"/>
                </a:solidFill>
              </a:rPr>
              <a:t>Mobile Library and Books Festival</a:t>
            </a:r>
          </a:p>
        </p:txBody>
      </p:sp>
      <p:pic>
        <p:nvPicPr>
          <p:cNvPr id="5" name="Immagine 4" descr="Immagine che contiene interni, soffitto, parete, persone&#10;&#10;Descrizione generata automaticamente">
            <a:extLst>
              <a:ext uri="{FF2B5EF4-FFF2-40B4-BE49-F238E27FC236}">
                <a16:creationId xmlns:a16="http://schemas.microsoft.com/office/drawing/2014/main" id="{15270967-610E-D744-A199-DC369A924E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587"/>
            <a:ext cx="4178542"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Segnaposto contenuto 2">
            <a:extLst>
              <a:ext uri="{FF2B5EF4-FFF2-40B4-BE49-F238E27FC236}">
                <a16:creationId xmlns:a16="http://schemas.microsoft.com/office/drawing/2014/main" id="{ACAD8DD2-E174-8140-89A3-3CF2C3DA38BC}"/>
              </a:ext>
            </a:extLst>
          </p:cNvPr>
          <p:cNvSpPr>
            <a:spLocks noGrp="1"/>
          </p:cNvSpPr>
          <p:nvPr>
            <p:ph idx="1"/>
          </p:nvPr>
        </p:nvSpPr>
        <p:spPr>
          <a:xfrm>
            <a:off x="4330704" y="1988555"/>
            <a:ext cx="4451344" cy="4658430"/>
          </a:xfrm>
        </p:spPr>
        <p:txBody>
          <a:bodyPr anchor="ctr">
            <a:noAutofit/>
          </a:bodyPr>
          <a:lstStyle/>
          <a:p>
            <a:pPr marL="0" indent="0">
              <a:spcBef>
                <a:spcPts val="0"/>
              </a:spcBef>
              <a:buNone/>
            </a:pPr>
            <a:r>
              <a:rPr lang="en-GB" sz="2400" dirty="0">
                <a:solidFill>
                  <a:schemeClr val="accent1">
                    <a:lumMod val="75000"/>
                  </a:schemeClr>
                </a:solidFill>
              </a:rPr>
              <a:t>Our School promotes projects related to the pleasure of reading with the aim of developing curiosity, desire and the pleasure of reading.</a:t>
            </a:r>
          </a:p>
          <a:p>
            <a:pPr marL="0" indent="0">
              <a:spcBef>
                <a:spcPts val="0"/>
              </a:spcBef>
              <a:buNone/>
            </a:pPr>
            <a:r>
              <a:rPr lang="en-GB" sz="2400" dirty="0">
                <a:solidFill>
                  <a:schemeClr val="accent1">
                    <a:lumMod val="75000"/>
                  </a:schemeClr>
                </a:solidFill>
              </a:rPr>
              <a:t>The initiatives include moments of collaboration and involvement and exchange between different educational agencies.</a:t>
            </a:r>
          </a:p>
        </p:txBody>
      </p:sp>
    </p:spTree>
    <p:extLst>
      <p:ext uri="{BB962C8B-B14F-4D97-AF65-F5344CB8AC3E}">
        <p14:creationId xmlns:p14="http://schemas.microsoft.com/office/powerpoint/2010/main" val="206651281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magine 8" descr="Immagine che contiene strada, esterni, cielo, edificio&#10;&#10;Descrizione generata automaticamente">
            <a:extLst>
              <a:ext uri="{FF2B5EF4-FFF2-40B4-BE49-F238E27FC236}">
                <a16:creationId xmlns:a16="http://schemas.microsoft.com/office/drawing/2014/main" id="{44C8DDE4-07EA-BB4A-8125-DA50833ADDB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0" y="10"/>
            <a:ext cx="5411530"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3" name="Immagine 2" descr="Immagine che contiene cielo, esterni, scena, porto&#10;&#10;Descrizione generata automaticamente">
            <a:extLst>
              <a:ext uri="{FF2B5EF4-FFF2-40B4-BE49-F238E27FC236}">
                <a16:creationId xmlns:a16="http://schemas.microsoft.com/office/drawing/2014/main" id="{429E83E1-AC60-B84A-A4D4-08C6370C642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16674" y="10"/>
            <a:ext cx="4927327"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5" name="Immagine 4" descr="Immagine che contiene natura, roccia&#10;&#10;Descrizione generata automaticamente">
            <a:extLst>
              <a:ext uri="{FF2B5EF4-FFF2-40B4-BE49-F238E27FC236}">
                <a16:creationId xmlns:a16="http://schemas.microsoft.com/office/drawing/2014/main" id="{0DACEBC3-C951-9F45-BE5A-26AFAF59360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136508" y="3887894"/>
            <a:ext cx="6007493"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7" name="Immagine 6" descr="Immagine che contiene cielo, acqua, esterni, natura&#10;&#10;Descrizione generata automaticamente">
            <a:extLst>
              <a:ext uri="{FF2B5EF4-FFF2-40B4-BE49-F238E27FC236}">
                <a16:creationId xmlns:a16="http://schemas.microsoft.com/office/drawing/2014/main" id="{48705F9A-8E0C-3A45-8A8D-4F5C86AC11A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4" b="-3"/>
          <a:stretch/>
        </p:blipFill>
        <p:spPr>
          <a:xfrm>
            <a:off x="20" y="3106464"/>
            <a:ext cx="4657145"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523602060"/>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persona, sedendo, interni, persone&#10;&#10;Descrizione generata automaticamente">
            <a:extLst>
              <a:ext uri="{FF2B5EF4-FFF2-40B4-BE49-F238E27FC236}">
                <a16:creationId xmlns:a16="http://schemas.microsoft.com/office/drawing/2014/main" id="{BD71C848-827C-2744-886A-EF7C01B0F74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2"/>
          <a:stretch/>
        </p:blipFill>
        <p:spPr>
          <a:xfrm>
            <a:off x="5845889" y="3506112"/>
            <a:ext cx="329811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5" name="Segnaposto contenuto 4" descr="Immagine che contiene testo, pavimento, interni, mensola&#10;&#10;Descrizione generata automaticamente">
            <a:extLst>
              <a:ext uri="{FF2B5EF4-FFF2-40B4-BE49-F238E27FC236}">
                <a16:creationId xmlns:a16="http://schemas.microsoft.com/office/drawing/2014/main" id="{09FFA128-9CB2-E34A-889F-9A305DEA885B}"/>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0" y="10"/>
            <a:ext cx="6865999"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9" name="Immagine 8" descr="Immagine che contiene persona, edificio, persone, gruppo&#10;&#10;Descrizione generata automaticamente">
            <a:extLst>
              <a:ext uri="{FF2B5EF4-FFF2-40B4-BE49-F238E27FC236}">
                <a16:creationId xmlns:a16="http://schemas.microsoft.com/office/drawing/2014/main" id="{5B618178-32BC-CD4E-A0D9-114B719D1CB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1"/>
          <a:stretch/>
        </p:blipFill>
        <p:spPr>
          <a:xfrm>
            <a:off x="4626141" y="10"/>
            <a:ext cx="4517859" cy="3346394"/>
          </a:xfrm>
          <a:custGeom>
            <a:avLst/>
            <a:gdLst/>
            <a:ahLst/>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1631069256"/>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AB805227-7324-3948-B68C-C896B8BF8A17}"/>
              </a:ext>
            </a:extLst>
          </p:cNvPr>
          <p:cNvSpPr txBox="1">
            <a:spLocks noGrp="1"/>
          </p:cNvSpPr>
          <p:nvPr>
            <p:ph type="title"/>
          </p:nvPr>
        </p:nvSpPr>
        <p:spPr>
          <a:xfrm>
            <a:off x="116706" y="622055"/>
            <a:ext cx="3736837" cy="1128068"/>
          </a:xfrm>
          <a:prstGeom prst="rect">
            <a:avLst/>
          </a:prstGeom>
        </p:spPr>
        <p:txBody>
          <a:bodyPr vert="horz" lIns="91440" tIns="45720" rIns="91440" bIns="45720" rtlCol="0" anchor="ctr">
            <a:noAutofit/>
          </a:bodyPr>
          <a:lstStyle/>
          <a:p>
            <a:pPr marL="10860" algn="l" defTabSz="914400">
              <a:lnSpc>
                <a:spcPct val="90000"/>
              </a:lnSpc>
              <a:tabLst>
                <a:tab pos="3877481" algn="l"/>
              </a:tabLst>
            </a:pPr>
            <a:r>
              <a:rPr lang="en-US" b="1" dirty="0">
                <a:solidFill>
                  <a:srgbClr val="52BCB7"/>
                </a:solidFill>
              </a:rPr>
              <a:t>Digital technologies</a:t>
            </a:r>
          </a:p>
        </p:txBody>
      </p:sp>
      <p:sp>
        <p:nvSpPr>
          <p:cNvPr id="4" name="Rettangolo 3">
            <a:extLst>
              <a:ext uri="{FF2B5EF4-FFF2-40B4-BE49-F238E27FC236}">
                <a16:creationId xmlns:a16="http://schemas.microsoft.com/office/drawing/2014/main" id="{FED5DD63-9C7B-7541-A445-5B679822A5D9}"/>
              </a:ext>
            </a:extLst>
          </p:cNvPr>
          <p:cNvSpPr/>
          <p:nvPr/>
        </p:nvSpPr>
        <p:spPr>
          <a:xfrm>
            <a:off x="244791" y="2022235"/>
            <a:ext cx="3608752" cy="4673033"/>
          </a:xfrm>
          <a:prstGeom prst="rect">
            <a:avLst/>
          </a:prstGeom>
        </p:spPr>
        <p:txBody>
          <a:bodyPr vert="horz" lIns="91440" tIns="45720" rIns="91440" bIns="45720" rtlCol="0" anchor="ctr">
            <a:noAutofit/>
          </a:bodyPr>
          <a:lstStyle/>
          <a:p>
            <a:pPr defTabSz="914400">
              <a:lnSpc>
                <a:spcPct val="90000"/>
              </a:lnSpc>
              <a:spcAft>
                <a:spcPts val="600"/>
              </a:spcAft>
            </a:pPr>
            <a:r>
              <a:rPr lang="en-US" sz="2400" dirty="0">
                <a:solidFill>
                  <a:schemeClr val="accent1">
                    <a:lumMod val="75000"/>
                  </a:schemeClr>
                </a:solidFill>
              </a:rPr>
              <a:t>We largely use the new digital technologies for educative purposes. </a:t>
            </a:r>
          </a:p>
          <a:p>
            <a:pPr defTabSz="914400">
              <a:lnSpc>
                <a:spcPct val="90000"/>
              </a:lnSpc>
              <a:spcAft>
                <a:spcPts val="600"/>
              </a:spcAft>
            </a:pPr>
            <a:r>
              <a:rPr lang="en-US" sz="2400" dirty="0">
                <a:solidFill>
                  <a:schemeClr val="accent1">
                    <a:lumMod val="75000"/>
                  </a:schemeClr>
                </a:solidFill>
              </a:rPr>
              <a:t>Several teachers have skills and competencies in digital practice, </a:t>
            </a:r>
            <a:r>
              <a:rPr lang="en-US" sz="2400" b="1" dirty="0" err="1">
                <a:solidFill>
                  <a:schemeClr val="accent3"/>
                </a:solidFill>
              </a:rPr>
              <a:t>eSafety</a:t>
            </a:r>
            <a:r>
              <a:rPr lang="en-US" sz="2400" dirty="0">
                <a:solidFill>
                  <a:schemeClr val="accent3"/>
                </a:solidFill>
              </a:rPr>
              <a:t>, </a:t>
            </a:r>
            <a:r>
              <a:rPr lang="en-US" sz="2400" b="1" dirty="0">
                <a:solidFill>
                  <a:schemeClr val="accent3"/>
                </a:solidFill>
              </a:rPr>
              <a:t>robotics</a:t>
            </a:r>
            <a:r>
              <a:rPr lang="en-US" sz="2400" dirty="0">
                <a:solidFill>
                  <a:schemeClr val="accent3"/>
                </a:solidFill>
              </a:rPr>
              <a:t>, </a:t>
            </a:r>
            <a:r>
              <a:rPr lang="en-US" sz="2400" b="1" dirty="0">
                <a:solidFill>
                  <a:schemeClr val="accent3"/>
                </a:solidFill>
              </a:rPr>
              <a:t>coding</a:t>
            </a:r>
            <a:r>
              <a:rPr lang="en-US" sz="2400" dirty="0">
                <a:solidFill>
                  <a:schemeClr val="accent3"/>
                </a:solidFill>
              </a:rPr>
              <a:t>, </a:t>
            </a:r>
            <a:r>
              <a:rPr lang="en-US" sz="2400" b="1" dirty="0">
                <a:solidFill>
                  <a:schemeClr val="accent3"/>
                </a:solidFill>
              </a:rPr>
              <a:t>creative and innovative approaches to pedagogy</a:t>
            </a:r>
          </a:p>
        </p:txBody>
      </p:sp>
      <p:pic>
        <p:nvPicPr>
          <p:cNvPr id="13" name="Immagine 12" descr="Immagine che contiene persona&#10;&#10;Descrizione generata automaticamente">
            <a:extLst>
              <a:ext uri="{FF2B5EF4-FFF2-40B4-BE49-F238E27FC236}">
                <a16:creationId xmlns:a16="http://schemas.microsoft.com/office/drawing/2014/main" id="{C73BABDA-F3D0-7D4E-98E7-84E1E308E6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53543" y="-1"/>
            <a:ext cx="5290457" cy="6837967"/>
          </a:xfrm>
          <a:prstGeom prst="rect">
            <a:avLst/>
          </a:prstGeom>
        </p:spPr>
      </p:pic>
    </p:spTree>
    <p:extLst>
      <p:ext uri="{BB962C8B-B14F-4D97-AF65-F5344CB8AC3E}">
        <p14:creationId xmlns:p14="http://schemas.microsoft.com/office/powerpoint/2010/main" val="4157218039"/>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FED5DD63-9C7B-7541-A445-5B679822A5D9}"/>
              </a:ext>
            </a:extLst>
          </p:cNvPr>
          <p:cNvSpPr/>
          <p:nvPr/>
        </p:nvSpPr>
        <p:spPr>
          <a:xfrm>
            <a:off x="330200" y="428178"/>
            <a:ext cx="3784600" cy="6001643"/>
          </a:xfrm>
          <a:prstGeom prst="rect">
            <a:avLst/>
          </a:prstGeom>
        </p:spPr>
        <p:txBody>
          <a:bodyPr wrap="square">
            <a:spAutoFit/>
          </a:bodyPr>
          <a:lstStyle/>
          <a:p>
            <a:r>
              <a:rPr lang="en-US" sz="2400" dirty="0">
                <a:solidFill>
                  <a:schemeClr val="accent1">
                    <a:lumMod val="75000"/>
                  </a:schemeClr>
                </a:solidFill>
              </a:rPr>
              <a:t>These aspects respond exactly to the demands of a constantly evolving society that sees in the School a place to develop skills to become future citizens of the world: people with communicative, collaborative, entrepreneurial skills, able to learn throughout life and ready to face the "challenges" of tomorrow.</a:t>
            </a:r>
            <a:endParaRPr lang="it-IT" sz="2400" dirty="0">
              <a:solidFill>
                <a:schemeClr val="accent1">
                  <a:lumMod val="75000"/>
                </a:schemeClr>
              </a:solidFill>
            </a:endParaRPr>
          </a:p>
        </p:txBody>
      </p:sp>
      <p:pic>
        <p:nvPicPr>
          <p:cNvPr id="7" name="Immagine 6" descr="Immagine che contiene interni, elettronico, computer, portatile&#10;&#10;Descrizione generata automaticamente">
            <a:extLst>
              <a:ext uri="{FF2B5EF4-FFF2-40B4-BE49-F238E27FC236}">
                <a16:creationId xmlns:a16="http://schemas.microsoft.com/office/drawing/2014/main" id="{D5C65CA7-91BA-6F42-A84B-1A3E1D3BEB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51868" y="0"/>
            <a:ext cx="4792132" cy="3594099"/>
          </a:xfrm>
          <a:prstGeom prst="rect">
            <a:avLst/>
          </a:prstGeom>
        </p:spPr>
      </p:pic>
      <p:pic>
        <p:nvPicPr>
          <p:cNvPr id="5" name="Immagine 4">
            <a:extLst>
              <a:ext uri="{FF2B5EF4-FFF2-40B4-BE49-F238E27FC236}">
                <a16:creationId xmlns:a16="http://schemas.microsoft.com/office/drawing/2014/main" id="{00BFB97B-DFED-7E49-838D-F6A1D304D5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51868" y="3571887"/>
            <a:ext cx="4792132" cy="3286113"/>
          </a:xfrm>
          <a:prstGeom prst="rect">
            <a:avLst/>
          </a:prstGeom>
        </p:spPr>
      </p:pic>
    </p:spTree>
    <p:extLst>
      <p:ext uri="{BB962C8B-B14F-4D97-AF65-F5344CB8AC3E}">
        <p14:creationId xmlns:p14="http://schemas.microsoft.com/office/powerpoint/2010/main" val="1182143587"/>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Immagine 20" descr="Immagine che contiene interni&#10;&#10;Descrizione generata automaticamente">
            <a:extLst>
              <a:ext uri="{FF2B5EF4-FFF2-40B4-BE49-F238E27FC236}">
                <a16:creationId xmlns:a16="http://schemas.microsoft.com/office/drawing/2014/main" id="{7C3180F0-076F-C44B-9806-5BB3AD13068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rot="5400000">
            <a:off x="571500" y="-571500"/>
            <a:ext cx="3429000" cy="4572000"/>
          </a:xfrm>
          <a:prstGeom prst="rect">
            <a:avLst/>
          </a:prstGeom>
        </p:spPr>
      </p:pic>
      <p:pic>
        <p:nvPicPr>
          <p:cNvPr id="17" name="Immagine 16" descr="Immagine che contiene testo, interni, stanza, bisca&#10;&#10;Descrizione generata automaticamente">
            <a:extLst>
              <a:ext uri="{FF2B5EF4-FFF2-40B4-BE49-F238E27FC236}">
                <a16:creationId xmlns:a16="http://schemas.microsoft.com/office/drawing/2014/main" id="{EE0A5969-354E-3849-AA0B-64374823F19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72000" y="10"/>
            <a:ext cx="4572000" cy="3428990"/>
          </a:xfrm>
          <a:prstGeom prst="rect">
            <a:avLst/>
          </a:prstGeom>
        </p:spPr>
      </p:pic>
      <p:pic>
        <p:nvPicPr>
          <p:cNvPr id="13" name="Immagine 12" descr="Immagine che contiene interni, parete&#10;&#10;Descrizione generata automaticamente">
            <a:extLst>
              <a:ext uri="{FF2B5EF4-FFF2-40B4-BE49-F238E27FC236}">
                <a16:creationId xmlns:a16="http://schemas.microsoft.com/office/drawing/2014/main" id="{A32F533D-27D9-4B4F-96C9-3B1E90E4B9D8}"/>
              </a:ext>
            </a:extLst>
          </p:cNvPr>
          <p:cNvPicPr>
            <a:picLocks noChangeAspect="1"/>
          </p:cNvPicPr>
          <p:nvPr/>
        </p:nvPicPr>
        <p:blipFill rotWithShape="1">
          <a:blip r:embed="rId4"/>
          <a:srcRect/>
          <a:stretch/>
        </p:blipFill>
        <p:spPr>
          <a:xfrm rot="5400000">
            <a:off x="571500" y="2857500"/>
            <a:ext cx="3429000" cy="4572000"/>
          </a:xfrm>
          <a:prstGeom prst="rect">
            <a:avLst/>
          </a:prstGeom>
        </p:spPr>
      </p:pic>
      <p:pic>
        <p:nvPicPr>
          <p:cNvPr id="7" name="Immagine 6" descr="Immagine che contiene testo, interni, persona, scrivania&#10;&#10;Descrizione generata automaticamente">
            <a:extLst>
              <a:ext uri="{FF2B5EF4-FFF2-40B4-BE49-F238E27FC236}">
                <a16:creationId xmlns:a16="http://schemas.microsoft.com/office/drawing/2014/main" id="{B869FFD3-3490-9345-B0C5-47A1E0172C5C}"/>
              </a:ext>
            </a:extLst>
          </p:cNvPr>
          <p:cNvPicPr>
            <a:picLocks noChangeAspect="1"/>
          </p:cNvPicPr>
          <p:nvPr/>
        </p:nvPicPr>
        <p:blipFill rotWithShape="1">
          <a:blip r:embed="rId5"/>
          <a:srcRect/>
          <a:stretch/>
        </p:blipFill>
        <p:spPr>
          <a:xfrm>
            <a:off x="4572000" y="3429000"/>
            <a:ext cx="4572000" cy="3429000"/>
          </a:xfrm>
          <a:prstGeom prst="rect">
            <a:avLst/>
          </a:prstGeom>
        </p:spPr>
      </p:pic>
      <p:sp>
        <p:nvSpPr>
          <p:cNvPr id="55" name="Rectangle 54">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885915" y="2164437"/>
            <a:ext cx="3372170" cy="2529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ame 56">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447277" y="1835459"/>
            <a:ext cx="4249446" cy="3187083"/>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olo 1">
            <a:extLst>
              <a:ext uri="{FF2B5EF4-FFF2-40B4-BE49-F238E27FC236}">
                <a16:creationId xmlns:a16="http://schemas.microsoft.com/office/drawing/2014/main" id="{3697F346-11A5-CE4C-B984-4430D302FC6F}"/>
              </a:ext>
            </a:extLst>
          </p:cNvPr>
          <p:cNvSpPr>
            <a:spLocks noGrp="1"/>
          </p:cNvSpPr>
          <p:nvPr>
            <p:ph type="title"/>
          </p:nvPr>
        </p:nvSpPr>
        <p:spPr>
          <a:xfrm>
            <a:off x="3215143" y="2761554"/>
            <a:ext cx="2713713" cy="1345720"/>
          </a:xfrm>
          <a:noFill/>
        </p:spPr>
        <p:txBody>
          <a:bodyPr vert="horz" lIns="91440" tIns="45720" rIns="91440" bIns="45720" rtlCol="0" anchor="ctr">
            <a:normAutofit/>
          </a:bodyPr>
          <a:lstStyle/>
          <a:p>
            <a:pPr defTabSz="914400">
              <a:lnSpc>
                <a:spcPct val="90000"/>
              </a:lnSpc>
            </a:pPr>
            <a:r>
              <a:rPr lang="en-US" sz="2400" kern="1200" dirty="0">
                <a:solidFill>
                  <a:schemeClr val="accent1">
                    <a:lumMod val="75000"/>
                  </a:schemeClr>
                </a:solidFill>
                <a:latin typeface="+mj-lt"/>
                <a:ea typeface="+mj-ea"/>
                <a:cs typeface="+mj-cs"/>
              </a:rPr>
              <a:t>since kindergarten</a:t>
            </a:r>
          </a:p>
        </p:txBody>
      </p:sp>
    </p:spTree>
    <p:extLst>
      <p:ext uri="{BB962C8B-B14F-4D97-AF65-F5344CB8AC3E}">
        <p14:creationId xmlns:p14="http://schemas.microsoft.com/office/powerpoint/2010/main" val="39543089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13"/>
                                        </p:tgtEl>
                                        <p:attrNameLst>
                                          <p:attrName>style.visibility</p:attrName>
                                        </p:attrNameLst>
                                      </p:cBhvr>
                                      <p:to>
                                        <p:strVal val="visible"/>
                                      </p:to>
                                    </p:set>
                                    <p:animEffect transition="in" filter="fade">
                                      <p:cBhvr>
                                        <p:cTn id="13" dur="700"/>
                                        <p:tgtEl>
                                          <p:spTgt spid="13"/>
                                        </p:tgtEl>
                                      </p:cBhvr>
                                    </p:animEffect>
                                  </p:childTnLst>
                                </p:cTn>
                              </p:par>
                              <p:par>
                                <p:cTn id="14" presetID="10" presetClass="entr" presetSubtype="0" fill="hold" nodeType="withEffect">
                                  <p:stCondLst>
                                    <p:cond delay="0"/>
                                  </p:stCondLst>
                                  <p:iterate>
                                    <p:tmPct val="10000"/>
                                  </p:iterate>
                                  <p:childTnLst>
                                    <p:set>
                                      <p:cBhvr>
                                        <p:cTn id="15" dur="1" fill="hold">
                                          <p:stCondLst>
                                            <p:cond delay="0"/>
                                          </p:stCondLst>
                                        </p:cTn>
                                        <p:tgtEl>
                                          <p:spTgt spid="17"/>
                                        </p:tgtEl>
                                        <p:attrNameLst>
                                          <p:attrName>style.visibility</p:attrName>
                                        </p:attrNameLst>
                                      </p:cBhvr>
                                      <p:to>
                                        <p:strVal val="visible"/>
                                      </p:to>
                                    </p:set>
                                    <p:animEffect transition="in" filter="fade">
                                      <p:cBhvr>
                                        <p:cTn id="16" dur="700"/>
                                        <p:tgtEl>
                                          <p:spTgt spid="17"/>
                                        </p:tgtEl>
                                      </p:cBhvr>
                                    </p:animEffect>
                                  </p:childTnLst>
                                </p:cTn>
                              </p:par>
                              <p:par>
                                <p:cTn id="17" presetID="10" presetClass="entr" presetSubtype="0" fill="hold" nodeType="withEffect">
                                  <p:stCondLst>
                                    <p:cond delay="0"/>
                                  </p:stCondLst>
                                  <p:iterate>
                                    <p:tmPct val="10000"/>
                                  </p:iterate>
                                  <p:childTnLst>
                                    <p:set>
                                      <p:cBhvr>
                                        <p:cTn id="18" dur="1" fill="hold">
                                          <p:stCondLst>
                                            <p:cond delay="0"/>
                                          </p:stCondLst>
                                        </p:cTn>
                                        <p:tgtEl>
                                          <p:spTgt spid="21"/>
                                        </p:tgtEl>
                                        <p:attrNameLst>
                                          <p:attrName>style.visibility</p:attrName>
                                        </p:attrNameLst>
                                      </p:cBhvr>
                                      <p:to>
                                        <p:strVal val="visible"/>
                                      </p:to>
                                    </p:set>
                                    <p:animEffect transition="in" filter="fade">
                                      <p:cBhvr>
                                        <p:cTn id="19" dur="7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descr="Immagine che contiene persona, interni&#10;&#10;Descrizione generata automaticamente">
            <a:extLst>
              <a:ext uri="{FF2B5EF4-FFF2-40B4-BE49-F238E27FC236}">
                <a16:creationId xmlns:a16="http://schemas.microsoft.com/office/drawing/2014/main" id="{B3A63A78-CE88-E444-9976-EC4B47278DE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4"/>
          <a:stretch/>
        </p:blipFill>
        <p:spPr>
          <a:xfrm>
            <a:off x="241297" y="321732"/>
            <a:ext cx="4256173" cy="3017405"/>
          </a:xfrm>
          <a:prstGeom prst="rect">
            <a:avLst/>
          </a:prstGeom>
        </p:spPr>
      </p:pic>
      <p:pic>
        <p:nvPicPr>
          <p:cNvPr id="15" name="Immagine 14" descr="Immagine che contiene testo, persona, interni&#10;&#10;Descrizione generata automaticamente">
            <a:extLst>
              <a:ext uri="{FF2B5EF4-FFF2-40B4-BE49-F238E27FC236}">
                <a16:creationId xmlns:a16="http://schemas.microsoft.com/office/drawing/2014/main" id="{9AE3A4DF-4EEB-D147-8C3E-3FDB96E568A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4"/>
          <a:stretch/>
        </p:blipFill>
        <p:spPr>
          <a:xfrm>
            <a:off x="241297" y="3510853"/>
            <a:ext cx="4256173" cy="2789954"/>
          </a:xfrm>
          <a:prstGeom prst="rect">
            <a:avLst/>
          </a:prstGeom>
        </p:spPr>
      </p:pic>
      <p:pic>
        <p:nvPicPr>
          <p:cNvPr id="7" name="Immagine 6" descr="Immagine che contiene persona, parecchi&#10;&#10;Descrizione generata automaticamente">
            <a:extLst>
              <a:ext uri="{FF2B5EF4-FFF2-40B4-BE49-F238E27FC236}">
                <a16:creationId xmlns:a16="http://schemas.microsoft.com/office/drawing/2014/main" id="{7E31356D-1AB3-4345-A5F6-96895029C8D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1"/>
          <a:stretch/>
        </p:blipFill>
        <p:spPr>
          <a:xfrm>
            <a:off x="4646529" y="321733"/>
            <a:ext cx="4256173" cy="5979074"/>
          </a:xfrm>
          <a:prstGeom prst="rect">
            <a:avLst/>
          </a:prstGeom>
        </p:spPr>
      </p:pic>
    </p:spTree>
    <p:extLst>
      <p:ext uri="{BB962C8B-B14F-4D97-AF65-F5344CB8AC3E}">
        <p14:creationId xmlns:p14="http://schemas.microsoft.com/office/powerpoint/2010/main" val="987675019"/>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parete, interni&#10;&#10;Descrizione generata automaticamente">
            <a:extLst>
              <a:ext uri="{FF2B5EF4-FFF2-40B4-BE49-F238E27FC236}">
                <a16:creationId xmlns:a16="http://schemas.microsoft.com/office/drawing/2014/main" id="{94CF4D00-1CFB-5644-BDCF-37C2194067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143000" y="1143000"/>
            <a:ext cx="6858000" cy="4572000"/>
          </a:xfrm>
          <a:prstGeom prst="rect">
            <a:avLst/>
          </a:prstGeom>
        </p:spPr>
      </p:pic>
      <p:pic>
        <p:nvPicPr>
          <p:cNvPr id="6" name="Immagine 5" descr="Immagine che contiene interni, piccolo, tavolo, sedendo&#10;&#10;Descrizione generata automaticamente">
            <a:extLst>
              <a:ext uri="{FF2B5EF4-FFF2-40B4-BE49-F238E27FC236}">
                <a16:creationId xmlns:a16="http://schemas.microsoft.com/office/drawing/2014/main" id="{82207C40-6519-DE40-8BAE-4CCB90D4410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2"/>
          <a:stretch/>
        </p:blipFill>
        <p:spPr>
          <a:xfrm>
            <a:off x="4572000" y="10"/>
            <a:ext cx="4572000" cy="6857990"/>
          </a:xfrm>
          <a:prstGeom prst="rect">
            <a:avLst/>
          </a:prstGeom>
        </p:spPr>
      </p:pic>
    </p:spTree>
    <p:extLst>
      <p:ext uri="{BB962C8B-B14F-4D97-AF65-F5344CB8AC3E}">
        <p14:creationId xmlns:p14="http://schemas.microsoft.com/office/powerpoint/2010/main" val="2662652556"/>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16290"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olo 1">
            <a:extLst>
              <a:ext uri="{FF2B5EF4-FFF2-40B4-BE49-F238E27FC236}">
                <a16:creationId xmlns:a16="http://schemas.microsoft.com/office/drawing/2014/main" id="{28246758-C513-054A-8267-C2F346B42F67}"/>
              </a:ext>
            </a:extLst>
          </p:cNvPr>
          <p:cNvSpPr>
            <a:spLocks noGrp="1"/>
          </p:cNvSpPr>
          <p:nvPr>
            <p:ph type="title"/>
          </p:nvPr>
        </p:nvSpPr>
        <p:spPr>
          <a:xfrm>
            <a:off x="4927497" y="2423533"/>
            <a:ext cx="3961151" cy="2365443"/>
          </a:xfrm>
        </p:spPr>
        <p:txBody>
          <a:bodyPr vert="horz" lIns="91440" tIns="45720" rIns="91440" bIns="45720" rtlCol="0" anchor="t">
            <a:noAutofit/>
          </a:bodyPr>
          <a:lstStyle/>
          <a:p>
            <a:pPr algn="l" defTabSz="914400">
              <a:lnSpc>
                <a:spcPct val="90000"/>
              </a:lnSpc>
            </a:pPr>
            <a:r>
              <a:rPr lang="en-US" sz="5400" b="1" kern="1200" dirty="0">
                <a:solidFill>
                  <a:srgbClr val="52BCB7"/>
                </a:solidFill>
                <a:latin typeface="+mj-lt"/>
                <a:ea typeface="+mj-ea"/>
                <a:cs typeface="+mj-cs"/>
              </a:rPr>
              <a:t>Thanks for your attention</a:t>
            </a:r>
          </a:p>
        </p:txBody>
      </p:sp>
      <p:sp>
        <p:nvSpPr>
          <p:cNvPr id="28"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409865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magine 4" descr="Immagine che contiene clipart&#10;&#10;Descrizione generata automaticamente">
            <a:extLst>
              <a:ext uri="{FF2B5EF4-FFF2-40B4-BE49-F238E27FC236}">
                <a16:creationId xmlns:a16="http://schemas.microsoft.com/office/drawing/2014/main" id="{98102B43-337A-C547-A588-6F0D234F59F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55352" y="2663086"/>
            <a:ext cx="3106320" cy="2446227"/>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1941977581"/>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egnaposto testo 7">
            <a:extLst>
              <a:ext uri="{FF2B5EF4-FFF2-40B4-BE49-F238E27FC236}">
                <a16:creationId xmlns:a16="http://schemas.microsoft.com/office/drawing/2014/main" id="{368A8B2D-B015-5644-B842-333F9C23DE32}"/>
              </a:ext>
            </a:extLst>
          </p:cNvPr>
          <p:cNvSpPr>
            <a:spLocks noGrp="1"/>
          </p:cNvSpPr>
          <p:nvPr>
            <p:ph type="body" idx="1"/>
          </p:nvPr>
        </p:nvSpPr>
        <p:spPr/>
        <p:txBody>
          <a:bodyPr/>
          <a:lstStyle/>
          <a:p>
            <a:endParaRPr lang="it-IT" dirty="0"/>
          </a:p>
        </p:txBody>
      </p:sp>
      <p:sp>
        <p:nvSpPr>
          <p:cNvPr id="15" name="Segnaposto testo 14">
            <a:extLst>
              <a:ext uri="{FF2B5EF4-FFF2-40B4-BE49-F238E27FC236}">
                <a16:creationId xmlns:a16="http://schemas.microsoft.com/office/drawing/2014/main" id="{C7677B4A-2CD6-1F4D-8B95-05BED07B75B1}"/>
              </a:ext>
            </a:extLst>
          </p:cNvPr>
          <p:cNvSpPr>
            <a:spLocks noGrp="1"/>
          </p:cNvSpPr>
          <p:nvPr>
            <p:ph type="body" sz="quarter" idx="3"/>
          </p:nvPr>
        </p:nvSpPr>
        <p:spPr/>
        <p:txBody>
          <a:bodyPr/>
          <a:lstStyle/>
          <a:p>
            <a:endParaRPr lang="it-IT"/>
          </a:p>
        </p:txBody>
      </p:sp>
      <p:pic>
        <p:nvPicPr>
          <p:cNvPr id="5" name="Segnaposto contenuto 4" descr="Immagine che contiene esterni, acqua, erba, spiaggia&#10;&#10;Descrizione generata automaticamente">
            <a:extLst>
              <a:ext uri="{FF2B5EF4-FFF2-40B4-BE49-F238E27FC236}">
                <a16:creationId xmlns:a16="http://schemas.microsoft.com/office/drawing/2014/main" id="{462106CE-66F0-A548-8BA5-210217709C0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b="-1"/>
          <a:stretch/>
        </p:blipFill>
        <p:spPr>
          <a:xfrm>
            <a:off x="0" y="10"/>
            <a:ext cx="3663287" cy="3995918"/>
          </a:xfrm>
          <a:prstGeom prst="rect">
            <a:avLst/>
          </a:prstGeom>
        </p:spPr>
      </p:pic>
      <p:pic>
        <p:nvPicPr>
          <p:cNvPr id="7" name="Immagine 6" descr="Immagine che contiene cielo, erba, esterni, edificio&#10;&#10;Descrizione generata automaticamente">
            <a:extLst>
              <a:ext uri="{FF2B5EF4-FFF2-40B4-BE49-F238E27FC236}">
                <a16:creationId xmlns:a16="http://schemas.microsoft.com/office/drawing/2014/main" id="{DEC39F41-7E70-C743-B038-A4AC15F48C8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06157" y="10"/>
            <a:ext cx="5337839" cy="3995918"/>
          </a:xfrm>
          <a:prstGeom prst="rect">
            <a:avLst/>
          </a:prstGeom>
        </p:spPr>
      </p:pic>
      <p:sp>
        <p:nvSpPr>
          <p:cNvPr id="19" name="Rettangolo 18">
            <a:extLst>
              <a:ext uri="{FF2B5EF4-FFF2-40B4-BE49-F238E27FC236}">
                <a16:creationId xmlns:a16="http://schemas.microsoft.com/office/drawing/2014/main" id="{5C9F3AC3-F485-7F44-9714-53A16956A1A6}"/>
              </a:ext>
            </a:extLst>
          </p:cNvPr>
          <p:cNvSpPr/>
          <p:nvPr/>
        </p:nvSpPr>
        <p:spPr>
          <a:xfrm>
            <a:off x="457200" y="4445724"/>
            <a:ext cx="8229600" cy="1569660"/>
          </a:xfrm>
          <a:prstGeom prst="rect">
            <a:avLst/>
          </a:prstGeom>
        </p:spPr>
        <p:txBody>
          <a:bodyPr wrap="square">
            <a:spAutoFit/>
          </a:bodyPr>
          <a:lstStyle/>
          <a:p>
            <a:pPr algn="ctr"/>
            <a:r>
              <a:rPr lang="en-US" sz="2400" dirty="0">
                <a:solidFill>
                  <a:schemeClr val="accent1">
                    <a:lumMod val="75000"/>
                  </a:schemeClr>
                </a:solidFill>
              </a:rPr>
              <a:t>The city of Anzio is well known for the ancient roman ruins (villa, theatre…) and for the landing of troops, named after the city during the Second World War </a:t>
            </a:r>
            <a:br>
              <a:rPr lang="en-US" sz="2400" dirty="0">
                <a:solidFill>
                  <a:schemeClr val="accent1">
                    <a:lumMod val="75000"/>
                  </a:schemeClr>
                </a:solidFill>
              </a:rPr>
            </a:br>
            <a:r>
              <a:rPr lang="en-US" sz="2400" dirty="0">
                <a:solidFill>
                  <a:schemeClr val="accent1">
                    <a:lumMod val="75000"/>
                  </a:schemeClr>
                </a:solidFill>
              </a:rPr>
              <a:t>(January, 22nd 1944).</a:t>
            </a:r>
            <a:endParaRPr lang="it-IT" sz="2400" dirty="0">
              <a:solidFill>
                <a:schemeClr val="accent1">
                  <a:lumMod val="75000"/>
                </a:schemeClr>
              </a:solidFill>
            </a:endParaRPr>
          </a:p>
        </p:txBody>
      </p:sp>
    </p:spTree>
    <p:extLst>
      <p:ext uri="{BB962C8B-B14F-4D97-AF65-F5344CB8AC3E}">
        <p14:creationId xmlns:p14="http://schemas.microsoft.com/office/powerpoint/2010/main" val="1646716775"/>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2F58BF-12E5-4B5A-AD25-4DAAA274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A3B0BA9-A332-3D4B-B29D-90556396B916}"/>
              </a:ext>
            </a:extLst>
          </p:cNvPr>
          <p:cNvSpPr>
            <a:spLocks noGrp="1"/>
          </p:cNvSpPr>
          <p:nvPr>
            <p:ph type="title"/>
          </p:nvPr>
        </p:nvSpPr>
        <p:spPr>
          <a:xfrm>
            <a:off x="360771" y="1020414"/>
            <a:ext cx="3017520" cy="4817172"/>
          </a:xfrm>
        </p:spPr>
        <p:txBody>
          <a:bodyPr vert="horz" lIns="91440" tIns="45720" rIns="91440" bIns="45720" rtlCol="0" anchor="ctr">
            <a:noAutofit/>
          </a:bodyPr>
          <a:lstStyle/>
          <a:p>
            <a:pPr algn="l" defTabSz="914400"/>
            <a:r>
              <a:rPr lang="en-US" sz="2400" dirty="0">
                <a:solidFill>
                  <a:schemeClr val="tx1">
                    <a:lumMod val="65000"/>
                    <a:lumOff val="35000"/>
                  </a:schemeClr>
                </a:solidFill>
              </a:rPr>
              <a:t>The city of Anzio is well known for the ancient roman ruins (villa, theatre…) and for the landing of troops, named after the city during the Second World War </a:t>
            </a:r>
            <a:br>
              <a:rPr lang="en-US" sz="2400" dirty="0">
                <a:solidFill>
                  <a:schemeClr val="tx1">
                    <a:lumMod val="65000"/>
                    <a:lumOff val="35000"/>
                  </a:schemeClr>
                </a:solidFill>
              </a:rPr>
            </a:br>
            <a:r>
              <a:rPr lang="en-US" sz="1800" dirty="0">
                <a:solidFill>
                  <a:schemeClr val="tx1">
                    <a:lumMod val="65000"/>
                    <a:lumOff val="35000"/>
                  </a:schemeClr>
                </a:solidFill>
              </a:rPr>
              <a:t>(January, 22th 1944</a:t>
            </a:r>
            <a:r>
              <a:rPr lang="en-US" sz="2400" dirty="0">
                <a:solidFill>
                  <a:schemeClr val="tx1">
                    <a:lumMod val="65000"/>
                    <a:lumOff val="35000"/>
                  </a:schemeClr>
                </a:solidFill>
              </a:rPr>
              <a:t>).</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Segnaposto contenuto 4" descr="Immagine che contiene esterni, acqua, erba, spiaggia&#10;&#10;Descrizione generata automaticamente">
            <a:extLst>
              <a:ext uri="{FF2B5EF4-FFF2-40B4-BE49-F238E27FC236}">
                <a16:creationId xmlns:a16="http://schemas.microsoft.com/office/drawing/2014/main" id="{462106CE-66F0-A548-8BA5-210217709C0F}"/>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651365" y="10"/>
            <a:ext cx="5492635" cy="6857990"/>
          </a:xfrm>
          <a:prstGeom prst="rect">
            <a:avLst/>
          </a:prstGeom>
        </p:spPr>
      </p:pic>
      <p:pic>
        <p:nvPicPr>
          <p:cNvPr id="7" name="Segnaposto contenuto 6">
            <a:extLst>
              <a:ext uri="{FF2B5EF4-FFF2-40B4-BE49-F238E27FC236}">
                <a16:creationId xmlns:a16="http://schemas.microsoft.com/office/drawing/2014/main" id="{03B36FFD-9136-8946-8315-0E7F7A9F99DD}"/>
              </a:ext>
            </a:extLst>
          </p:cNvPr>
          <p:cNvPicPr>
            <a:picLocks noChangeAspect="1"/>
          </p:cNvPicPr>
          <p:nvPr/>
        </p:nvPicPr>
        <p:blipFill>
          <a:blip r:embed="rId3"/>
          <a:stretch>
            <a:fillRect/>
          </a:stretch>
        </p:blipFill>
        <p:spPr>
          <a:xfrm>
            <a:off x="0" y="0"/>
            <a:ext cx="9182099" cy="6858000"/>
          </a:xfrm>
          <a:prstGeom prst="rect">
            <a:avLst/>
          </a:prstGeom>
        </p:spPr>
      </p:pic>
      <p:sp>
        <p:nvSpPr>
          <p:cNvPr id="8" name="Rettangolo 7">
            <a:extLst>
              <a:ext uri="{FF2B5EF4-FFF2-40B4-BE49-F238E27FC236}">
                <a16:creationId xmlns:a16="http://schemas.microsoft.com/office/drawing/2014/main" id="{92362025-F680-4347-8693-15DB047931BE}"/>
              </a:ext>
            </a:extLst>
          </p:cNvPr>
          <p:cNvSpPr/>
          <p:nvPr/>
        </p:nvSpPr>
        <p:spPr>
          <a:xfrm>
            <a:off x="318051" y="5033211"/>
            <a:ext cx="4151183" cy="769441"/>
          </a:xfrm>
          <a:prstGeom prst="rect">
            <a:avLst/>
          </a:prstGeom>
        </p:spPr>
        <p:txBody>
          <a:bodyPr wrap="square">
            <a:spAutoFit/>
          </a:bodyPr>
          <a:lstStyle/>
          <a:p>
            <a:r>
              <a:rPr lang="it-IT" sz="4400" b="1" dirty="0" err="1">
                <a:solidFill>
                  <a:srgbClr val="52BCB7"/>
                </a:solidFill>
              </a:rPr>
              <a:t>Our</a:t>
            </a:r>
            <a:r>
              <a:rPr lang="it-IT" sz="4400" b="1" dirty="0">
                <a:solidFill>
                  <a:srgbClr val="52BCB7"/>
                </a:solidFill>
              </a:rPr>
              <a:t> School</a:t>
            </a:r>
            <a:endParaRPr lang="it-IT" sz="4400" dirty="0">
              <a:solidFill>
                <a:srgbClr val="52BCB7"/>
              </a:solidFill>
            </a:endParaRPr>
          </a:p>
        </p:txBody>
      </p:sp>
    </p:spTree>
    <p:extLst>
      <p:ext uri="{BB962C8B-B14F-4D97-AF65-F5344CB8AC3E}">
        <p14:creationId xmlns:p14="http://schemas.microsoft.com/office/powerpoint/2010/main" val="415440372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8885" y="537523"/>
            <a:ext cx="4143332" cy="564964"/>
          </a:xfrm>
          <a:prstGeom prst="rect">
            <a:avLst/>
          </a:prstGeom>
        </p:spPr>
        <p:txBody>
          <a:bodyPr vert="horz" wrap="square" lIns="0" tIns="10860" rIns="0" bIns="0" rtlCol="0">
            <a:spAutoFit/>
          </a:bodyPr>
          <a:lstStyle/>
          <a:p>
            <a:pPr marL="10860" algn="l">
              <a:spcBef>
                <a:spcPts val="86"/>
              </a:spcBef>
              <a:tabLst>
                <a:tab pos="1213036" algn="l"/>
              </a:tabLst>
            </a:pPr>
            <a:r>
              <a:rPr sz="3600" b="1" dirty="0">
                <a:solidFill>
                  <a:srgbClr val="52BCB7"/>
                </a:solidFill>
              </a:rPr>
              <a:t>O</a:t>
            </a:r>
            <a:r>
              <a:rPr lang="it-IT" sz="3600" b="1" dirty="0" err="1">
                <a:solidFill>
                  <a:srgbClr val="52BCB7"/>
                </a:solidFill>
              </a:rPr>
              <a:t>ur</a:t>
            </a:r>
            <a:r>
              <a:rPr lang="it-IT" sz="3600" b="1" dirty="0">
                <a:solidFill>
                  <a:srgbClr val="52BCB7"/>
                </a:solidFill>
              </a:rPr>
              <a:t> </a:t>
            </a:r>
            <a:r>
              <a:rPr lang="it-IT" sz="3600" b="1" dirty="0" err="1">
                <a:solidFill>
                  <a:srgbClr val="52BCB7"/>
                </a:solidFill>
              </a:rPr>
              <a:t>school</a:t>
            </a:r>
            <a:r>
              <a:rPr lang="it-IT" sz="3600" b="1" dirty="0">
                <a:solidFill>
                  <a:srgbClr val="52BCB7"/>
                </a:solidFill>
              </a:rPr>
              <a:t> </a:t>
            </a:r>
            <a:r>
              <a:rPr lang="it-IT" sz="3600" b="1" dirty="0" err="1">
                <a:solidFill>
                  <a:srgbClr val="52BCB7"/>
                </a:solidFill>
              </a:rPr>
              <a:t>has</a:t>
            </a:r>
            <a:r>
              <a:rPr lang="it-IT" sz="3600" b="1" dirty="0">
                <a:solidFill>
                  <a:srgbClr val="52BCB7"/>
                </a:solidFill>
              </a:rPr>
              <a:t>…</a:t>
            </a:r>
            <a:endParaRPr sz="3600" b="1" dirty="0">
              <a:solidFill>
                <a:srgbClr val="52BCB7"/>
              </a:solidFill>
            </a:endParaRPr>
          </a:p>
        </p:txBody>
      </p:sp>
      <p:sp>
        <p:nvSpPr>
          <p:cNvPr id="6" name="object 6"/>
          <p:cNvSpPr/>
          <p:nvPr/>
        </p:nvSpPr>
        <p:spPr>
          <a:xfrm>
            <a:off x="1184017" y="1704815"/>
            <a:ext cx="6770578" cy="2831165"/>
          </a:xfrm>
          <a:custGeom>
            <a:avLst/>
            <a:gdLst/>
            <a:ahLst/>
            <a:cxnLst/>
            <a:rect l="l" t="t" r="r" b="b"/>
            <a:pathLst>
              <a:path w="7917815" h="3310890">
                <a:moveTo>
                  <a:pt x="0" y="0"/>
                </a:moveTo>
                <a:lnTo>
                  <a:pt x="7917212" y="0"/>
                </a:lnTo>
                <a:lnTo>
                  <a:pt x="7917212" y="3310678"/>
                </a:lnTo>
                <a:lnTo>
                  <a:pt x="0" y="3310678"/>
                </a:lnTo>
                <a:lnTo>
                  <a:pt x="0" y="0"/>
                </a:lnTo>
                <a:close/>
              </a:path>
            </a:pathLst>
          </a:custGeom>
          <a:ln w="32751">
            <a:solidFill>
              <a:srgbClr val="FFFFFF"/>
            </a:solidFill>
          </a:ln>
        </p:spPr>
        <p:txBody>
          <a:bodyPr wrap="square" lIns="0" tIns="0" rIns="0" bIns="0" rtlCol="0"/>
          <a:lstStyle/>
          <a:p>
            <a:pPr marL="0" marR="0" lvl="0" indent="0" algn="l" defTabSz="801746"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358885" y="1564276"/>
            <a:ext cx="4357198" cy="4581302"/>
          </a:xfrm>
          <a:prstGeom prst="rect">
            <a:avLst/>
          </a:prstGeom>
        </p:spPr>
        <p:txBody>
          <a:bodyPr vert="horz" wrap="square" lIns="0" tIns="71675" rIns="0" bIns="0" rtlCol="0">
            <a:spAutoFit/>
          </a:bodyPr>
          <a:lstStyle/>
          <a:p>
            <a:pPr marL="10859" defTabSz="801746">
              <a:spcBef>
                <a:spcPts val="564"/>
              </a:spcBef>
              <a:buClr>
                <a:srgbClr val="009973"/>
              </a:buClr>
              <a:tabLst>
                <a:tab pos="401269" algn="l"/>
                <a:tab pos="401811" algn="l"/>
              </a:tabLst>
              <a:defRPr/>
            </a:pPr>
            <a:r>
              <a:rPr lang="en-US" sz="2400" b="1" dirty="0">
                <a:solidFill>
                  <a:schemeClr val="accent3"/>
                </a:solidFill>
              </a:rPr>
              <a:t>150</a:t>
            </a:r>
            <a:r>
              <a:rPr lang="en-US" sz="2400" b="1" dirty="0">
                <a:solidFill>
                  <a:schemeClr val="tx1">
                    <a:lumMod val="65000"/>
                    <a:lumOff val="35000"/>
                  </a:schemeClr>
                </a:solidFill>
              </a:rPr>
              <a:t> </a:t>
            </a:r>
            <a:r>
              <a:rPr lang="en-US" sz="2400" dirty="0">
                <a:solidFill>
                  <a:schemeClr val="accent1">
                    <a:lumMod val="75000"/>
                  </a:schemeClr>
                </a:solidFill>
              </a:rPr>
              <a:t>teachers on </a:t>
            </a:r>
            <a:r>
              <a:rPr lang="en-US" sz="2400" b="1" dirty="0">
                <a:solidFill>
                  <a:schemeClr val="accent3"/>
                </a:solidFill>
              </a:rPr>
              <a:t>1300</a:t>
            </a:r>
            <a:r>
              <a:rPr lang="en-US" sz="2400" dirty="0">
                <a:solidFill>
                  <a:schemeClr val="accent3"/>
                </a:solidFill>
              </a:rPr>
              <a:t> </a:t>
            </a:r>
            <a:r>
              <a:rPr lang="en-US" sz="2400" dirty="0">
                <a:solidFill>
                  <a:schemeClr val="accent1">
                    <a:lumMod val="75000"/>
                  </a:schemeClr>
                </a:solidFill>
              </a:rPr>
              <a:t>pupils aged from 3 to 14 years attending kindergarten, primary and secondary school of first grade. </a:t>
            </a:r>
          </a:p>
          <a:p>
            <a:pPr marL="10859" defTabSz="801746">
              <a:spcBef>
                <a:spcPts val="564"/>
              </a:spcBef>
              <a:buClr>
                <a:srgbClr val="009973"/>
              </a:buClr>
              <a:tabLst>
                <a:tab pos="401269" algn="l"/>
                <a:tab pos="401811" algn="l"/>
              </a:tabLst>
              <a:defRPr/>
            </a:pPr>
            <a:r>
              <a:rPr lang="en-US" sz="2400" dirty="0">
                <a:solidFill>
                  <a:schemeClr val="accent1">
                    <a:lumMod val="75000"/>
                  </a:schemeClr>
                </a:solidFill>
              </a:rPr>
              <a:t>Our school welcomes a large number of students who don’t have Italian origins (37% of them comes from countries belonging to the European community, while 63% from non EU countries).</a:t>
            </a:r>
            <a:endParaRPr lang="en-US" sz="2400" dirty="0">
              <a:solidFill>
                <a:schemeClr val="accent1">
                  <a:lumMod val="75000"/>
                </a:schemeClr>
              </a:solidFill>
              <a:latin typeface="Avenir"/>
              <a:cs typeface="Avenir"/>
            </a:endParaRPr>
          </a:p>
        </p:txBody>
      </p:sp>
      <p:sp>
        <p:nvSpPr>
          <p:cNvPr id="8" name="CasellaDiTesto 7">
            <a:extLst>
              <a:ext uri="{FF2B5EF4-FFF2-40B4-BE49-F238E27FC236}">
                <a16:creationId xmlns:a16="http://schemas.microsoft.com/office/drawing/2014/main" id="{1B87833A-665B-DC44-91BE-B35B07F76BB1}"/>
              </a:ext>
            </a:extLst>
          </p:cNvPr>
          <p:cNvSpPr txBox="1"/>
          <p:nvPr/>
        </p:nvSpPr>
        <p:spPr>
          <a:xfrm>
            <a:off x="3263900" y="2768600"/>
            <a:ext cx="184731" cy="369332"/>
          </a:xfrm>
          <a:prstGeom prst="rect">
            <a:avLst/>
          </a:prstGeom>
          <a:noFill/>
        </p:spPr>
        <p:txBody>
          <a:bodyPr wrap="none" rtlCol="0">
            <a:spAutoFit/>
          </a:bodyPr>
          <a:lstStyle/>
          <a:p>
            <a:endParaRPr lang="it-IT" dirty="0"/>
          </a:p>
        </p:txBody>
      </p:sp>
      <p:pic>
        <p:nvPicPr>
          <p:cNvPr id="17" name="Immagine 16" descr="Immagine che contiene articoli, tavolo, arancia, letto&#10;&#10;Descrizione generata automaticamente">
            <a:extLst>
              <a:ext uri="{FF2B5EF4-FFF2-40B4-BE49-F238E27FC236}">
                <a16:creationId xmlns:a16="http://schemas.microsoft.com/office/drawing/2014/main" id="{4B41A278-4D4C-9241-9C15-E5E375B62C4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4"/>
          <a:stretch/>
        </p:blipFill>
        <p:spPr>
          <a:xfrm>
            <a:off x="4641784" y="1346200"/>
            <a:ext cx="4357199" cy="4990166"/>
          </a:xfrm>
          <a:prstGeom prst="rect">
            <a:avLst/>
          </a:prstGeom>
          <a:effectLst/>
        </p:spPr>
      </p:pic>
      <p:pic>
        <p:nvPicPr>
          <p:cNvPr id="18" name="Immagine 17">
            <a:extLst>
              <a:ext uri="{FF2B5EF4-FFF2-40B4-BE49-F238E27FC236}">
                <a16:creationId xmlns:a16="http://schemas.microsoft.com/office/drawing/2014/main" id="{324FCD32-69D9-6A4E-AB96-FE5A12C07B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2614" y="258604"/>
            <a:ext cx="1052501" cy="843883"/>
          </a:xfrm>
          <a:prstGeom prst="rect">
            <a:avLst/>
          </a:prstGeom>
        </p:spPr>
      </p:pic>
    </p:spTree>
    <p:extLst>
      <p:ext uri="{BB962C8B-B14F-4D97-AF65-F5344CB8AC3E}">
        <p14:creationId xmlns:p14="http://schemas.microsoft.com/office/powerpoint/2010/main" val="2987212629"/>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7028" y="938941"/>
            <a:ext cx="3332788" cy="1672959"/>
          </a:xfrm>
          <a:prstGeom prst="rect">
            <a:avLst/>
          </a:prstGeom>
        </p:spPr>
        <p:txBody>
          <a:bodyPr vert="horz" wrap="square" lIns="0" tIns="10860" rIns="0" bIns="0" rtlCol="0">
            <a:spAutoFit/>
          </a:bodyPr>
          <a:lstStyle/>
          <a:p>
            <a:pPr marL="10860" algn="l">
              <a:spcBef>
                <a:spcPts val="86"/>
              </a:spcBef>
              <a:tabLst>
                <a:tab pos="1213036" algn="l"/>
              </a:tabLst>
            </a:pPr>
            <a:r>
              <a:rPr lang="it-IT" sz="3600" b="1" dirty="0" err="1">
                <a:solidFill>
                  <a:srgbClr val="52BCB7"/>
                </a:solidFill>
              </a:rPr>
              <a:t>Consists</a:t>
            </a:r>
            <a:r>
              <a:rPr lang="it-IT" sz="3600" b="1" dirty="0">
                <a:solidFill>
                  <a:srgbClr val="52BCB7"/>
                </a:solidFill>
              </a:rPr>
              <a:t> of 3 </a:t>
            </a:r>
            <a:r>
              <a:rPr lang="it-IT" sz="3600" b="1" dirty="0" err="1">
                <a:solidFill>
                  <a:srgbClr val="52BCB7"/>
                </a:solidFill>
              </a:rPr>
              <a:t>complexes</a:t>
            </a:r>
            <a:r>
              <a:rPr lang="it-IT" sz="3600" b="1" dirty="0">
                <a:solidFill>
                  <a:srgbClr val="52BCB7"/>
                </a:solidFill>
              </a:rPr>
              <a:t> with </a:t>
            </a:r>
            <a:r>
              <a:rPr lang="it-IT" sz="3600" b="1" dirty="0" err="1">
                <a:solidFill>
                  <a:srgbClr val="52BCB7"/>
                </a:solidFill>
              </a:rPr>
              <a:t>classes</a:t>
            </a:r>
            <a:r>
              <a:rPr lang="it-IT" sz="3600" b="1" dirty="0">
                <a:solidFill>
                  <a:srgbClr val="52BCB7"/>
                </a:solidFill>
              </a:rPr>
              <a:t> of:</a:t>
            </a:r>
          </a:p>
        </p:txBody>
      </p:sp>
      <p:sp>
        <p:nvSpPr>
          <p:cNvPr id="7" name="object 7"/>
          <p:cNvSpPr txBox="1"/>
          <p:nvPr/>
        </p:nvSpPr>
        <p:spPr>
          <a:xfrm>
            <a:off x="522434" y="3407585"/>
            <a:ext cx="3297382" cy="1716415"/>
          </a:xfrm>
          <a:prstGeom prst="rect">
            <a:avLst/>
          </a:prstGeom>
        </p:spPr>
        <p:txBody>
          <a:bodyPr vert="horz" wrap="square" lIns="0" tIns="71675" rIns="0" bIns="0" rtlCol="0">
            <a:spAutoFit/>
          </a:bodyPr>
          <a:lstStyle/>
          <a:p>
            <a:pPr marL="546735" indent="-457200">
              <a:lnSpc>
                <a:spcPct val="100000"/>
              </a:lnSpc>
              <a:spcBef>
                <a:spcPts val="434"/>
              </a:spcBef>
              <a:buClr>
                <a:schemeClr val="accent3"/>
              </a:buClr>
              <a:buFont typeface="Lucida Grande"/>
              <a:buChar char="•"/>
              <a:tabLst>
                <a:tab pos="546735" algn="l"/>
                <a:tab pos="547370" algn="l"/>
              </a:tabLst>
            </a:pPr>
            <a:r>
              <a:rPr lang="it-IT" sz="2400" spc="-5" dirty="0">
                <a:solidFill>
                  <a:schemeClr val="accent1">
                    <a:lumMod val="75000"/>
                  </a:schemeClr>
                </a:solidFill>
                <a:cs typeface="Avenir-Book"/>
              </a:rPr>
              <a:t>Kindergarten;</a:t>
            </a:r>
            <a:endParaRPr lang="it-IT" sz="2400" dirty="0">
              <a:solidFill>
                <a:schemeClr val="accent1">
                  <a:lumMod val="75000"/>
                </a:schemeClr>
              </a:solidFill>
              <a:cs typeface="Avenir-Book"/>
            </a:endParaRPr>
          </a:p>
          <a:p>
            <a:pPr marL="546735" indent="-457200">
              <a:lnSpc>
                <a:spcPct val="100000"/>
              </a:lnSpc>
              <a:spcBef>
                <a:spcPts val="660"/>
              </a:spcBef>
              <a:buClr>
                <a:schemeClr val="accent3"/>
              </a:buClr>
              <a:buFont typeface="Lucida Grande"/>
              <a:buChar char="•"/>
              <a:tabLst>
                <a:tab pos="546735" algn="l"/>
                <a:tab pos="547370" algn="l"/>
              </a:tabLst>
            </a:pPr>
            <a:r>
              <a:rPr lang="it-IT" sz="2400" dirty="0" err="1">
                <a:solidFill>
                  <a:schemeClr val="accent1">
                    <a:lumMod val="75000"/>
                  </a:schemeClr>
                </a:solidFill>
                <a:cs typeface="Avenir-Book"/>
              </a:rPr>
              <a:t>Primary</a:t>
            </a:r>
            <a:r>
              <a:rPr lang="it-IT" sz="2400" spc="-5" dirty="0">
                <a:solidFill>
                  <a:schemeClr val="accent1">
                    <a:lumMod val="75000"/>
                  </a:schemeClr>
                </a:solidFill>
                <a:cs typeface="Avenir-Book"/>
              </a:rPr>
              <a:t> </a:t>
            </a:r>
            <a:r>
              <a:rPr lang="it-IT" sz="2400" dirty="0" err="1">
                <a:solidFill>
                  <a:schemeClr val="accent1">
                    <a:lumMod val="75000"/>
                  </a:schemeClr>
                </a:solidFill>
                <a:cs typeface="Avenir-Book"/>
              </a:rPr>
              <a:t>school</a:t>
            </a:r>
            <a:r>
              <a:rPr lang="it-IT" sz="2400" dirty="0">
                <a:solidFill>
                  <a:schemeClr val="accent1">
                    <a:lumMod val="75000"/>
                  </a:schemeClr>
                </a:solidFill>
                <a:cs typeface="Avenir-Book"/>
              </a:rPr>
              <a:t>;</a:t>
            </a:r>
          </a:p>
          <a:p>
            <a:pPr marL="546735" indent="-457200">
              <a:lnSpc>
                <a:spcPct val="100000"/>
              </a:lnSpc>
              <a:spcBef>
                <a:spcPts val="560"/>
              </a:spcBef>
              <a:buClr>
                <a:schemeClr val="accent3"/>
              </a:buClr>
              <a:buFont typeface="Lucida Grande"/>
              <a:buChar char="•"/>
              <a:tabLst>
                <a:tab pos="546735" algn="l"/>
                <a:tab pos="547370" algn="l"/>
              </a:tabLst>
            </a:pPr>
            <a:r>
              <a:rPr lang="it-IT" sz="2400" dirty="0" err="1">
                <a:solidFill>
                  <a:schemeClr val="accent1">
                    <a:lumMod val="75000"/>
                  </a:schemeClr>
                </a:solidFill>
                <a:cs typeface="Avenir-Book"/>
              </a:rPr>
              <a:t>Secondary</a:t>
            </a:r>
            <a:r>
              <a:rPr lang="it-IT" sz="2400" dirty="0">
                <a:solidFill>
                  <a:schemeClr val="accent1">
                    <a:lumMod val="75000"/>
                  </a:schemeClr>
                </a:solidFill>
                <a:cs typeface="Avenir-Book"/>
              </a:rPr>
              <a:t> </a:t>
            </a:r>
            <a:r>
              <a:rPr lang="it-IT" sz="2400" dirty="0" err="1">
                <a:solidFill>
                  <a:schemeClr val="accent1">
                    <a:lumMod val="75000"/>
                  </a:schemeClr>
                </a:solidFill>
                <a:cs typeface="Avenir-Book"/>
              </a:rPr>
              <a:t>school</a:t>
            </a:r>
            <a:r>
              <a:rPr lang="it-IT" sz="2400" dirty="0">
                <a:solidFill>
                  <a:schemeClr val="accent1">
                    <a:lumMod val="75000"/>
                  </a:schemeClr>
                </a:solidFill>
                <a:cs typeface="Avenir-Book"/>
              </a:rPr>
              <a:t> of first</a:t>
            </a:r>
            <a:r>
              <a:rPr lang="it-IT" sz="2400" spc="-35" dirty="0">
                <a:solidFill>
                  <a:schemeClr val="accent1">
                    <a:lumMod val="75000"/>
                  </a:schemeClr>
                </a:solidFill>
                <a:cs typeface="Avenir-Book"/>
              </a:rPr>
              <a:t> </a:t>
            </a:r>
            <a:r>
              <a:rPr lang="it-IT" sz="2400" dirty="0">
                <a:solidFill>
                  <a:schemeClr val="accent1">
                    <a:lumMod val="75000"/>
                  </a:schemeClr>
                </a:solidFill>
                <a:cs typeface="Avenir-Book"/>
              </a:rPr>
              <a:t>grade</a:t>
            </a:r>
            <a:r>
              <a:rPr lang="it-IT" sz="2400" dirty="0">
                <a:solidFill>
                  <a:schemeClr val="accent1">
                    <a:lumMod val="75000"/>
                  </a:schemeClr>
                </a:solidFill>
                <a:latin typeface="Avenir-Book"/>
                <a:cs typeface="Avenir-Book"/>
              </a:rPr>
              <a:t>.</a:t>
            </a:r>
          </a:p>
        </p:txBody>
      </p:sp>
      <p:sp>
        <p:nvSpPr>
          <p:cNvPr id="8" name="CasellaDiTesto 7">
            <a:extLst>
              <a:ext uri="{FF2B5EF4-FFF2-40B4-BE49-F238E27FC236}">
                <a16:creationId xmlns:a16="http://schemas.microsoft.com/office/drawing/2014/main" id="{1B87833A-665B-DC44-91BE-B35B07F76BB1}"/>
              </a:ext>
            </a:extLst>
          </p:cNvPr>
          <p:cNvSpPr txBox="1"/>
          <p:nvPr/>
        </p:nvSpPr>
        <p:spPr>
          <a:xfrm>
            <a:off x="3263900" y="2768600"/>
            <a:ext cx="184731" cy="369332"/>
          </a:xfrm>
          <a:prstGeom prst="rect">
            <a:avLst/>
          </a:prstGeom>
          <a:noFill/>
        </p:spPr>
        <p:txBody>
          <a:bodyPr wrap="none" rtlCol="0">
            <a:spAutoFit/>
          </a:bodyPr>
          <a:lstStyle/>
          <a:p>
            <a:endParaRPr lang="it-IT" dirty="0"/>
          </a:p>
        </p:txBody>
      </p:sp>
      <p:pic>
        <p:nvPicPr>
          <p:cNvPr id="4" name="Immagine 3" descr="Immagine che contiene gatto, stanza, letto&#10;&#10;Descrizione generata automaticamente">
            <a:extLst>
              <a:ext uri="{FF2B5EF4-FFF2-40B4-BE49-F238E27FC236}">
                <a16:creationId xmlns:a16="http://schemas.microsoft.com/office/drawing/2014/main" id="{B80941CA-7651-A841-A329-E37D1E3025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91000" y="-24546"/>
            <a:ext cx="4947651" cy="6864263"/>
          </a:xfrm>
          <a:prstGeom prst="rect">
            <a:avLst/>
          </a:prstGeom>
        </p:spPr>
      </p:pic>
    </p:spTree>
    <p:extLst>
      <p:ext uri="{BB962C8B-B14F-4D97-AF65-F5344CB8AC3E}">
        <p14:creationId xmlns:p14="http://schemas.microsoft.com/office/powerpoint/2010/main" val="1775483274"/>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5810" y="352348"/>
            <a:ext cx="4336190" cy="601542"/>
          </a:xfrm>
          <a:prstGeom prst="rect">
            <a:avLst/>
          </a:prstGeom>
        </p:spPr>
        <p:txBody>
          <a:bodyPr vert="horz" wrap="square" lIns="0" tIns="36924" rIns="0" bIns="0" rtlCol="0" anchor="ctr">
            <a:spAutoFit/>
          </a:bodyPr>
          <a:lstStyle/>
          <a:p>
            <a:pPr marL="10860" marR="9774" algn="l">
              <a:lnSpc>
                <a:spcPts val="4447"/>
              </a:lnSpc>
              <a:spcBef>
                <a:spcPts val="291"/>
              </a:spcBef>
            </a:pPr>
            <a:r>
              <a:rPr lang="it-IT" b="1" spc="-111" dirty="0">
                <a:solidFill>
                  <a:srgbClr val="52BCB7"/>
                </a:solidFill>
              </a:rPr>
              <a:t>Collodi</a:t>
            </a:r>
            <a:r>
              <a:rPr lang="it-IT" b="1" spc="-338" dirty="0">
                <a:solidFill>
                  <a:srgbClr val="52BCB7"/>
                </a:solidFill>
              </a:rPr>
              <a:t> </a:t>
            </a:r>
            <a:r>
              <a:rPr lang="it-IT" b="1" spc="-128" dirty="0" err="1">
                <a:solidFill>
                  <a:srgbClr val="52BCB7"/>
                </a:solidFill>
              </a:rPr>
              <a:t>complex</a:t>
            </a:r>
            <a:r>
              <a:rPr lang="it-IT" b="1" spc="-128" dirty="0">
                <a:solidFill>
                  <a:srgbClr val="52BCB7"/>
                </a:solidFill>
              </a:rPr>
              <a:t>  </a:t>
            </a:r>
            <a:endParaRPr lang="it-IT" sz="3200" b="1" spc="-128" dirty="0">
              <a:solidFill>
                <a:srgbClr val="52BCB7"/>
              </a:solidFill>
            </a:endParaRPr>
          </a:p>
        </p:txBody>
      </p:sp>
      <p:sp>
        <p:nvSpPr>
          <p:cNvPr id="9" name="Rettangolo 8">
            <a:extLst>
              <a:ext uri="{FF2B5EF4-FFF2-40B4-BE49-F238E27FC236}">
                <a16:creationId xmlns:a16="http://schemas.microsoft.com/office/drawing/2014/main" id="{DFA9D869-176B-BF41-8C34-AD8E6F74A18C}"/>
              </a:ext>
            </a:extLst>
          </p:cNvPr>
          <p:cNvSpPr/>
          <p:nvPr/>
        </p:nvSpPr>
        <p:spPr>
          <a:xfrm>
            <a:off x="137815" y="5684914"/>
            <a:ext cx="5208885" cy="820738"/>
          </a:xfrm>
          <a:prstGeom prst="rect">
            <a:avLst/>
          </a:prstGeom>
        </p:spPr>
        <p:txBody>
          <a:bodyPr wrap="square">
            <a:spAutoFit/>
          </a:bodyPr>
          <a:lstStyle/>
          <a:p>
            <a:pPr marL="76561" lvl="0" defTabSz="801746">
              <a:lnSpc>
                <a:spcPts val="2847"/>
              </a:lnSpc>
              <a:spcBef>
                <a:spcPts val="86"/>
              </a:spcBef>
              <a:buClr>
                <a:schemeClr val="accent3"/>
              </a:buClr>
              <a:tabLst>
                <a:tab pos="468056" algn="l"/>
              </a:tabLst>
              <a:defRPr/>
            </a:pPr>
            <a:r>
              <a:rPr lang="it-IT" sz="2400" b="1" dirty="0">
                <a:solidFill>
                  <a:srgbClr val="52BCB7"/>
                </a:solidFill>
                <a:latin typeface="Century Gothic" panose="020B0502020202020204" pitchFamily="34" charset="0"/>
                <a:cs typeface="Avenir"/>
              </a:rPr>
              <a:t>Benefits</a:t>
            </a:r>
            <a:r>
              <a:rPr lang="it-IT" sz="2400" dirty="0">
                <a:solidFill>
                  <a:srgbClr val="595959"/>
                </a:solidFill>
                <a:latin typeface="Century Gothic" panose="020B0502020202020204" pitchFamily="34" charset="0"/>
                <a:cs typeface="Avenir-Book"/>
              </a:rPr>
              <a:t>: </a:t>
            </a:r>
            <a:r>
              <a:rPr lang="it-IT" sz="2400" dirty="0">
                <a:solidFill>
                  <a:schemeClr val="accent1">
                    <a:lumMod val="75000"/>
                  </a:schemeClr>
                </a:solidFill>
                <a:latin typeface="Century Gothic" panose="020B0502020202020204" pitchFamily="34" charset="0"/>
                <a:cs typeface="Avenir-Book"/>
              </a:rPr>
              <a:t>computer</a:t>
            </a:r>
            <a:r>
              <a:rPr lang="it-IT" sz="2400" spc="-86" dirty="0">
                <a:solidFill>
                  <a:schemeClr val="accent1">
                    <a:lumMod val="75000"/>
                  </a:schemeClr>
                </a:solidFill>
                <a:latin typeface="Century Gothic" panose="020B0502020202020204" pitchFamily="34" charset="0"/>
                <a:cs typeface="Avenir-Book"/>
              </a:rPr>
              <a:t> </a:t>
            </a:r>
            <a:r>
              <a:rPr lang="it-IT" sz="2400" dirty="0">
                <a:solidFill>
                  <a:schemeClr val="accent1">
                    <a:lumMod val="75000"/>
                  </a:schemeClr>
                </a:solidFill>
                <a:latin typeface="Century Gothic" panose="020B0502020202020204" pitchFamily="34" charset="0"/>
                <a:cs typeface="Avenir-Book"/>
              </a:rPr>
              <a:t>lab and</a:t>
            </a:r>
            <a:r>
              <a:rPr lang="it-IT" sz="2400" spc="-9" dirty="0">
                <a:solidFill>
                  <a:schemeClr val="accent1">
                    <a:lumMod val="75000"/>
                  </a:schemeClr>
                </a:solidFill>
                <a:latin typeface="Century Gothic" panose="020B0502020202020204" pitchFamily="34" charset="0"/>
                <a:cs typeface="Avenir-Book"/>
              </a:rPr>
              <a:t> </a:t>
            </a:r>
            <a:r>
              <a:rPr lang="it-IT" sz="2400" dirty="0" err="1">
                <a:solidFill>
                  <a:schemeClr val="accent1">
                    <a:lumMod val="75000"/>
                  </a:schemeClr>
                </a:solidFill>
                <a:latin typeface="Century Gothic" panose="020B0502020202020204" pitchFamily="34" charset="0"/>
                <a:cs typeface="Avenir-Book"/>
              </a:rPr>
              <a:t>gym</a:t>
            </a:r>
            <a:endParaRPr lang="it-IT" sz="2400" dirty="0">
              <a:solidFill>
                <a:schemeClr val="accent1">
                  <a:lumMod val="75000"/>
                </a:schemeClr>
              </a:solidFill>
              <a:latin typeface="Century Gothic" panose="020B0502020202020204" pitchFamily="34" charset="0"/>
              <a:cs typeface="Avenir-Book"/>
            </a:endParaRPr>
          </a:p>
          <a:p>
            <a:pPr marL="76561" lvl="0" defTabSz="801746">
              <a:spcBef>
                <a:spcPts val="34"/>
              </a:spcBef>
              <a:defRPr/>
            </a:pPr>
            <a:r>
              <a:rPr lang="it-IT" sz="2400" b="1" dirty="0">
                <a:solidFill>
                  <a:schemeClr val="accent1">
                    <a:lumMod val="75000"/>
                  </a:schemeClr>
                </a:solidFill>
                <a:latin typeface="Century Gothic" panose="020B0502020202020204" pitchFamily="34" charset="0"/>
                <a:cs typeface="Avenir"/>
              </a:rPr>
              <a:t>In </a:t>
            </a:r>
            <a:r>
              <a:rPr lang="it-IT" sz="2400" b="1" dirty="0" err="1">
                <a:solidFill>
                  <a:schemeClr val="accent1">
                    <a:lumMod val="75000"/>
                  </a:schemeClr>
                </a:solidFill>
                <a:latin typeface="Century Gothic" panose="020B0502020202020204" pitchFamily="34" charset="0"/>
                <a:cs typeface="Avenir"/>
              </a:rPr>
              <a:t>total</a:t>
            </a:r>
            <a:r>
              <a:rPr lang="it-IT" sz="2400" b="1" dirty="0">
                <a:solidFill>
                  <a:schemeClr val="accent1">
                    <a:lumMod val="75000"/>
                  </a:schemeClr>
                </a:solidFill>
                <a:latin typeface="Century Gothic" panose="020B0502020202020204" pitchFamily="34" charset="0"/>
                <a:cs typeface="Avenir"/>
              </a:rPr>
              <a:t> 34</a:t>
            </a:r>
            <a:r>
              <a:rPr lang="it-IT" sz="2400" b="1" spc="-43" dirty="0">
                <a:solidFill>
                  <a:schemeClr val="accent1">
                    <a:lumMod val="75000"/>
                  </a:schemeClr>
                </a:solidFill>
                <a:latin typeface="Century Gothic" panose="020B0502020202020204" pitchFamily="34" charset="0"/>
                <a:cs typeface="Avenir"/>
              </a:rPr>
              <a:t> </a:t>
            </a:r>
            <a:r>
              <a:rPr lang="it-IT" sz="2400" b="1" dirty="0" err="1">
                <a:solidFill>
                  <a:schemeClr val="accent1">
                    <a:lumMod val="75000"/>
                  </a:schemeClr>
                </a:solidFill>
                <a:latin typeface="Century Gothic" panose="020B0502020202020204" pitchFamily="34" charset="0"/>
                <a:cs typeface="Avenir"/>
              </a:rPr>
              <a:t>classes</a:t>
            </a:r>
            <a:endParaRPr lang="it-IT" sz="2400" dirty="0">
              <a:solidFill>
                <a:schemeClr val="accent1">
                  <a:lumMod val="75000"/>
                </a:schemeClr>
              </a:solidFill>
              <a:latin typeface="Century Gothic" panose="020B0502020202020204" pitchFamily="34" charset="0"/>
              <a:cs typeface="Avenir"/>
            </a:endParaRPr>
          </a:p>
        </p:txBody>
      </p:sp>
      <p:pic>
        <p:nvPicPr>
          <p:cNvPr id="11" name="Immagine 10" descr="Immagine che contiene esterni, edificio, strada, casa&#10;&#10;Descrizione generata automaticamente">
            <a:extLst>
              <a:ext uri="{FF2B5EF4-FFF2-40B4-BE49-F238E27FC236}">
                <a16:creationId xmlns:a16="http://schemas.microsoft.com/office/drawing/2014/main" id="{9E08A4E1-7C14-974D-AC6D-1A66DE645E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88809" y="0"/>
            <a:ext cx="3955190" cy="3634412"/>
          </a:xfrm>
          <a:prstGeom prst="rect">
            <a:avLst/>
          </a:prstGeom>
        </p:spPr>
      </p:pic>
      <p:pic>
        <p:nvPicPr>
          <p:cNvPr id="13" name="Immagine 12" descr="Immagine che contiene bicicletta, marciapiede, dipinto, segnale&#10;&#10;Descrizione generata automaticamente">
            <a:extLst>
              <a:ext uri="{FF2B5EF4-FFF2-40B4-BE49-F238E27FC236}">
                <a16:creationId xmlns:a16="http://schemas.microsoft.com/office/drawing/2014/main" id="{DF89E894-5EB7-7E46-9B81-332C595162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99780" y="3429000"/>
            <a:ext cx="3944219" cy="3276600"/>
          </a:xfrm>
          <a:prstGeom prst="rect">
            <a:avLst/>
          </a:prstGeom>
        </p:spPr>
      </p:pic>
      <p:sp>
        <p:nvSpPr>
          <p:cNvPr id="10" name="object 8">
            <a:extLst>
              <a:ext uri="{FF2B5EF4-FFF2-40B4-BE49-F238E27FC236}">
                <a16:creationId xmlns:a16="http://schemas.microsoft.com/office/drawing/2014/main" id="{4536FD3E-27E9-CB44-8C73-B6316B53B04C}"/>
              </a:ext>
            </a:extLst>
          </p:cNvPr>
          <p:cNvSpPr txBox="1"/>
          <p:nvPr/>
        </p:nvSpPr>
        <p:spPr>
          <a:xfrm>
            <a:off x="235809" y="1140788"/>
            <a:ext cx="4374935" cy="4089006"/>
          </a:xfrm>
          <a:prstGeom prst="rect">
            <a:avLst/>
          </a:prstGeom>
        </p:spPr>
        <p:txBody>
          <a:bodyPr vert="horz" wrap="square" lIns="0" tIns="10860" rIns="0" bIns="0" rtlCol="0">
            <a:spAutoFit/>
          </a:bodyPr>
          <a:lstStyle/>
          <a:p>
            <a:pPr marL="76561" marR="0" lvl="0" algn="just" defTabSz="801746" rtl="0" eaLnBrk="1" fontAlgn="auto" latinLnBrk="0" hangingPunct="1">
              <a:lnSpc>
                <a:spcPts val="2847"/>
              </a:lnSpc>
              <a:spcBef>
                <a:spcPts val="86"/>
              </a:spcBef>
              <a:spcAft>
                <a:spcPts val="0"/>
              </a:spcAft>
              <a:buClr>
                <a:srgbClr val="009973"/>
              </a:buClr>
              <a:buSzTx/>
              <a:tabLst>
                <a:tab pos="468056" algn="l"/>
              </a:tabLst>
              <a:defRPr/>
            </a:pPr>
            <a:r>
              <a:rPr kumimoji="0" lang="it-IT" sz="2400" b="1" i="0" u="none" strike="noStrike" kern="1200" cap="none" spc="0" normalizeH="0" baseline="0" noProof="0" dirty="0" err="1">
                <a:ln>
                  <a:noFill/>
                </a:ln>
                <a:solidFill>
                  <a:schemeClr val="accent1">
                    <a:lumMod val="75000"/>
                  </a:schemeClr>
                </a:solidFill>
                <a:effectLst/>
                <a:uLnTx/>
                <a:uFillTx/>
                <a:latin typeface="Century Gothic" panose="020B0502020202020204" pitchFamily="34" charset="0"/>
                <a:cs typeface="Avenir-Book"/>
              </a:rPr>
              <a:t>Primary</a:t>
            </a:r>
            <a:r>
              <a:rPr kumimoji="0" lang="it-IT" sz="2400" b="1"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cs typeface="Avenir-Book"/>
              </a:rPr>
              <a:t> </a:t>
            </a:r>
            <a:r>
              <a:rPr kumimoji="0" lang="it-IT" sz="2400" b="1" i="0" u="none" strike="noStrike" kern="1200" cap="none" spc="0" normalizeH="0" baseline="0" noProof="0" dirty="0" err="1">
                <a:ln>
                  <a:noFill/>
                </a:ln>
                <a:solidFill>
                  <a:schemeClr val="accent1">
                    <a:lumMod val="75000"/>
                  </a:schemeClr>
                </a:solidFill>
                <a:effectLst/>
                <a:uLnTx/>
                <a:uFillTx/>
                <a:latin typeface="Century Gothic" panose="020B0502020202020204" pitchFamily="34" charset="0"/>
                <a:cs typeface="Avenir-Book"/>
              </a:rPr>
              <a:t>school</a:t>
            </a:r>
            <a:endParaRPr kumimoji="0" lang="it-IT" sz="2400" b="1"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cs typeface="Avenir-Book"/>
            </a:endParaRPr>
          </a:p>
          <a:p>
            <a:pPr marL="419461" marR="0" lvl="0" indent="-342900" algn="just" defTabSz="801746" rtl="0" eaLnBrk="1" fontAlgn="auto" latinLnBrk="0" hangingPunct="1">
              <a:lnSpc>
                <a:spcPts val="2847"/>
              </a:lnSpc>
              <a:spcBef>
                <a:spcPts val="86"/>
              </a:spcBef>
              <a:spcAft>
                <a:spcPts val="0"/>
              </a:spcAft>
              <a:buClr>
                <a:schemeClr val="accent3"/>
              </a:buClr>
              <a:buSzTx/>
              <a:buFont typeface="Arial" panose="020B0604020202020204" pitchFamily="34" charset="0"/>
              <a:buChar char="•"/>
              <a:tabLst>
                <a:tab pos="468056" algn="l"/>
              </a:tabLst>
              <a:defRPr/>
            </a:pPr>
            <a:r>
              <a:rPr lang="it-IT" sz="2400" dirty="0">
                <a:solidFill>
                  <a:schemeClr val="accent1">
                    <a:lumMod val="75000"/>
                  </a:schemeClr>
                </a:solidFill>
                <a:latin typeface="Century Gothic" panose="020B0502020202020204" pitchFamily="34" charset="0"/>
                <a:cs typeface="Avenir-Book"/>
              </a:rPr>
              <a:t>5</a:t>
            </a:r>
            <a:r>
              <a:rPr kumimoji="0" sz="2400" b="0"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cs typeface="Avenir-Book"/>
              </a:rPr>
              <a:t> first</a:t>
            </a:r>
            <a:r>
              <a:rPr kumimoji="0" sz="2400" b="0" i="0" u="none" strike="noStrike" kern="1200" cap="none" spc="-21" normalizeH="0" baseline="0" noProof="0" dirty="0">
                <a:ln>
                  <a:noFill/>
                </a:ln>
                <a:solidFill>
                  <a:schemeClr val="accent1">
                    <a:lumMod val="75000"/>
                  </a:schemeClr>
                </a:solidFill>
                <a:effectLst/>
                <a:uLnTx/>
                <a:uFillTx/>
                <a:latin typeface="Century Gothic" panose="020B0502020202020204" pitchFamily="34" charset="0"/>
                <a:cs typeface="Avenir-Book"/>
              </a:rPr>
              <a:t> </a:t>
            </a:r>
            <a:r>
              <a:rPr kumimoji="0" sz="2400" b="0"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cs typeface="Avenir-Book"/>
              </a:rPr>
              <a:t>classes;</a:t>
            </a:r>
            <a:endParaRPr lang="it-IT" sz="2400" dirty="0">
              <a:solidFill>
                <a:schemeClr val="accent1">
                  <a:lumMod val="75000"/>
                </a:schemeClr>
              </a:solidFill>
              <a:latin typeface="Century Gothic" panose="020B0502020202020204" pitchFamily="34" charset="0"/>
              <a:cs typeface="Avenir-Book"/>
            </a:endParaRPr>
          </a:p>
          <a:p>
            <a:pPr marL="419461" marR="0" lvl="0" indent="-342900" algn="just" defTabSz="801746" rtl="0" eaLnBrk="1" fontAlgn="auto" latinLnBrk="0" hangingPunct="1">
              <a:lnSpc>
                <a:spcPts val="2847"/>
              </a:lnSpc>
              <a:spcBef>
                <a:spcPts val="86"/>
              </a:spcBef>
              <a:spcAft>
                <a:spcPts val="0"/>
              </a:spcAft>
              <a:buClr>
                <a:schemeClr val="accent3"/>
              </a:buClr>
              <a:buSzTx/>
              <a:buFont typeface="Arial" panose="020B0604020202020204" pitchFamily="34" charset="0"/>
              <a:buChar char="•"/>
              <a:tabLst>
                <a:tab pos="468056" algn="l"/>
              </a:tabLst>
              <a:defRPr/>
            </a:pPr>
            <a:r>
              <a:rPr kumimoji="0" lang="it-IT" sz="2400" b="0"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cs typeface="Avenir-Book"/>
              </a:rPr>
              <a:t>6</a:t>
            </a:r>
            <a:r>
              <a:rPr kumimoji="0" sz="2400" b="0"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cs typeface="Avenir-Book"/>
              </a:rPr>
              <a:t> second</a:t>
            </a:r>
            <a:r>
              <a:rPr kumimoji="0" sz="2400" b="0" i="0" u="none" strike="noStrike" kern="1200" cap="none" spc="-47" normalizeH="0" baseline="0" noProof="0" dirty="0">
                <a:ln>
                  <a:noFill/>
                </a:ln>
                <a:solidFill>
                  <a:schemeClr val="accent1">
                    <a:lumMod val="75000"/>
                  </a:schemeClr>
                </a:solidFill>
                <a:effectLst/>
                <a:uLnTx/>
                <a:uFillTx/>
                <a:latin typeface="Century Gothic" panose="020B0502020202020204" pitchFamily="34" charset="0"/>
                <a:cs typeface="Avenir-Book"/>
              </a:rPr>
              <a:t> </a:t>
            </a:r>
            <a:r>
              <a:rPr kumimoji="0" sz="2400" b="0"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cs typeface="Avenir-Book"/>
              </a:rPr>
              <a:t>classes;</a:t>
            </a:r>
            <a:endParaRPr lang="it-IT" sz="2400" dirty="0">
              <a:solidFill>
                <a:schemeClr val="accent1">
                  <a:lumMod val="75000"/>
                </a:schemeClr>
              </a:solidFill>
              <a:latin typeface="Century Gothic" panose="020B0502020202020204" pitchFamily="34" charset="0"/>
              <a:cs typeface="Avenir-Book"/>
            </a:endParaRPr>
          </a:p>
          <a:p>
            <a:pPr marL="419461" marR="0" lvl="0" indent="-342900" algn="just" defTabSz="801746" rtl="0" eaLnBrk="1" fontAlgn="auto" latinLnBrk="0" hangingPunct="1">
              <a:lnSpc>
                <a:spcPts val="2847"/>
              </a:lnSpc>
              <a:spcBef>
                <a:spcPts val="86"/>
              </a:spcBef>
              <a:spcAft>
                <a:spcPts val="0"/>
              </a:spcAft>
              <a:buClr>
                <a:schemeClr val="accent3"/>
              </a:buClr>
              <a:buSzTx/>
              <a:buFont typeface="Arial" panose="020B0604020202020204" pitchFamily="34" charset="0"/>
              <a:buChar char="•"/>
              <a:tabLst>
                <a:tab pos="468056" algn="l"/>
              </a:tabLst>
              <a:defRPr/>
            </a:pPr>
            <a:r>
              <a:rPr lang="it-IT" sz="2400" dirty="0">
                <a:solidFill>
                  <a:schemeClr val="accent1">
                    <a:lumMod val="75000"/>
                  </a:schemeClr>
                </a:solidFill>
                <a:latin typeface="Century Gothic" panose="020B0502020202020204" pitchFamily="34" charset="0"/>
                <a:cs typeface="Avenir-Book"/>
              </a:rPr>
              <a:t>5</a:t>
            </a:r>
            <a:r>
              <a:rPr kumimoji="0" sz="2400" b="0"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cs typeface="Avenir-Book"/>
              </a:rPr>
              <a:t> </a:t>
            </a:r>
            <a:r>
              <a:rPr kumimoji="0" sz="2400" b="0" i="0" u="none" strike="noStrike" kern="1200" cap="none" spc="-13" normalizeH="0" baseline="0" noProof="0" dirty="0">
                <a:ln>
                  <a:noFill/>
                </a:ln>
                <a:solidFill>
                  <a:schemeClr val="accent1">
                    <a:lumMod val="75000"/>
                  </a:schemeClr>
                </a:solidFill>
                <a:effectLst/>
                <a:uLnTx/>
                <a:uFillTx/>
                <a:latin typeface="Century Gothic" panose="020B0502020202020204" pitchFamily="34" charset="0"/>
                <a:cs typeface="Avenir-Book"/>
              </a:rPr>
              <a:t>third</a:t>
            </a:r>
            <a:r>
              <a:rPr kumimoji="0" sz="2400" b="0" i="0" u="none" strike="noStrike" kern="1200" cap="none" spc="-17" normalizeH="0" baseline="0" noProof="0" dirty="0">
                <a:ln>
                  <a:noFill/>
                </a:ln>
                <a:solidFill>
                  <a:schemeClr val="accent1">
                    <a:lumMod val="75000"/>
                  </a:schemeClr>
                </a:solidFill>
                <a:effectLst/>
                <a:uLnTx/>
                <a:uFillTx/>
                <a:latin typeface="Century Gothic" panose="020B0502020202020204" pitchFamily="34" charset="0"/>
                <a:cs typeface="Avenir-Book"/>
              </a:rPr>
              <a:t> </a:t>
            </a:r>
            <a:r>
              <a:rPr kumimoji="0" sz="2400" b="0"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cs typeface="Avenir-Book"/>
              </a:rPr>
              <a:t>classes;</a:t>
            </a:r>
            <a:endParaRPr lang="it-IT" sz="2400" dirty="0">
              <a:solidFill>
                <a:schemeClr val="accent1">
                  <a:lumMod val="75000"/>
                </a:schemeClr>
              </a:solidFill>
              <a:latin typeface="Century Gothic" panose="020B0502020202020204" pitchFamily="34" charset="0"/>
              <a:cs typeface="Avenir-Book"/>
            </a:endParaRPr>
          </a:p>
          <a:p>
            <a:pPr marL="419461" marR="0" lvl="0" indent="-342900" algn="just" defTabSz="801746" rtl="0" eaLnBrk="1" fontAlgn="auto" latinLnBrk="0" hangingPunct="1">
              <a:lnSpc>
                <a:spcPts val="2847"/>
              </a:lnSpc>
              <a:spcBef>
                <a:spcPts val="86"/>
              </a:spcBef>
              <a:spcAft>
                <a:spcPts val="0"/>
              </a:spcAft>
              <a:buClr>
                <a:schemeClr val="accent3"/>
              </a:buClr>
              <a:buSzTx/>
              <a:buFont typeface="Arial" panose="020B0604020202020204" pitchFamily="34" charset="0"/>
              <a:buChar char="•"/>
              <a:tabLst>
                <a:tab pos="468056" algn="l"/>
              </a:tabLst>
              <a:defRPr/>
            </a:pPr>
            <a:r>
              <a:rPr kumimoji="0" lang="it-IT" sz="2400" b="0"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cs typeface="Avenir-Book"/>
              </a:rPr>
              <a:t>6</a:t>
            </a:r>
            <a:r>
              <a:rPr kumimoji="0" sz="2400" b="0"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cs typeface="Avenir-Book"/>
              </a:rPr>
              <a:t> fourth</a:t>
            </a:r>
            <a:r>
              <a:rPr kumimoji="0" sz="2400" b="0" i="0" u="none" strike="noStrike" kern="1200" cap="none" spc="-30" normalizeH="0" baseline="0" noProof="0" dirty="0">
                <a:ln>
                  <a:noFill/>
                </a:ln>
                <a:solidFill>
                  <a:schemeClr val="accent1">
                    <a:lumMod val="75000"/>
                  </a:schemeClr>
                </a:solidFill>
                <a:effectLst/>
                <a:uLnTx/>
                <a:uFillTx/>
                <a:latin typeface="Century Gothic" panose="020B0502020202020204" pitchFamily="34" charset="0"/>
                <a:cs typeface="Avenir-Book"/>
              </a:rPr>
              <a:t> </a:t>
            </a:r>
            <a:r>
              <a:rPr kumimoji="0" sz="2400" b="0"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cs typeface="Avenir-Book"/>
              </a:rPr>
              <a:t>classes;</a:t>
            </a:r>
            <a:endParaRPr lang="it-IT" sz="2400" dirty="0">
              <a:solidFill>
                <a:schemeClr val="accent1">
                  <a:lumMod val="75000"/>
                </a:schemeClr>
              </a:solidFill>
              <a:latin typeface="Century Gothic" panose="020B0502020202020204" pitchFamily="34" charset="0"/>
              <a:cs typeface="Avenir-Book"/>
            </a:endParaRPr>
          </a:p>
          <a:p>
            <a:pPr marL="419461" marR="0" lvl="0" indent="-342900" algn="just" defTabSz="801746" rtl="0" eaLnBrk="1" fontAlgn="auto" latinLnBrk="0" hangingPunct="1">
              <a:lnSpc>
                <a:spcPts val="2847"/>
              </a:lnSpc>
              <a:spcBef>
                <a:spcPts val="86"/>
              </a:spcBef>
              <a:spcAft>
                <a:spcPts val="0"/>
              </a:spcAft>
              <a:buClr>
                <a:schemeClr val="accent3"/>
              </a:buClr>
              <a:buSzTx/>
              <a:buFont typeface="Arial" panose="020B0604020202020204" pitchFamily="34" charset="0"/>
              <a:buChar char="•"/>
              <a:tabLst>
                <a:tab pos="468056" algn="l"/>
              </a:tabLst>
              <a:defRPr/>
            </a:pPr>
            <a:r>
              <a:rPr kumimoji="0" lang="it-IT" sz="2400" b="0"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cs typeface="Avenir-Book"/>
              </a:rPr>
              <a:t>5</a:t>
            </a:r>
            <a:r>
              <a:rPr kumimoji="0" sz="2400" b="0"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cs typeface="Avenir-Book"/>
              </a:rPr>
              <a:t> fifth</a:t>
            </a:r>
            <a:r>
              <a:rPr kumimoji="0" sz="2400" b="0" i="0" u="none" strike="noStrike" kern="1200" cap="none" spc="-21" normalizeH="0" baseline="0" noProof="0" dirty="0">
                <a:ln>
                  <a:noFill/>
                </a:ln>
                <a:solidFill>
                  <a:schemeClr val="accent1">
                    <a:lumMod val="75000"/>
                  </a:schemeClr>
                </a:solidFill>
                <a:effectLst/>
                <a:uLnTx/>
                <a:uFillTx/>
                <a:latin typeface="Century Gothic" panose="020B0502020202020204" pitchFamily="34" charset="0"/>
                <a:cs typeface="Avenir-Book"/>
              </a:rPr>
              <a:t> </a:t>
            </a:r>
            <a:r>
              <a:rPr kumimoji="0" sz="2400" b="0"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cs typeface="Avenir-Book"/>
              </a:rPr>
              <a:t>classes.</a:t>
            </a:r>
            <a:endParaRPr kumimoji="0" lang="it-IT" sz="2400" b="0"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cs typeface="Avenir-Book"/>
            </a:endParaRPr>
          </a:p>
          <a:p>
            <a:pPr marL="76561" marR="0" lvl="0" algn="just" defTabSz="801746" rtl="0" eaLnBrk="1" fontAlgn="auto" latinLnBrk="0" hangingPunct="1">
              <a:lnSpc>
                <a:spcPts val="2847"/>
              </a:lnSpc>
              <a:spcBef>
                <a:spcPts val="86"/>
              </a:spcBef>
              <a:spcAft>
                <a:spcPts val="0"/>
              </a:spcAft>
              <a:buClr>
                <a:schemeClr val="accent3"/>
              </a:buClr>
              <a:buSzTx/>
              <a:tabLst>
                <a:tab pos="468056" algn="l"/>
              </a:tabLst>
              <a:defRPr/>
            </a:pPr>
            <a:endParaRPr lang="it-IT" sz="2400" dirty="0">
              <a:solidFill>
                <a:schemeClr val="accent1">
                  <a:lumMod val="75000"/>
                </a:schemeClr>
              </a:solidFill>
              <a:latin typeface="Century Gothic" panose="020B0502020202020204" pitchFamily="34" charset="0"/>
              <a:cs typeface="Avenir-Book"/>
            </a:endParaRPr>
          </a:p>
          <a:p>
            <a:pPr marL="76561" marR="0" lvl="0" defTabSz="801746" rtl="0" eaLnBrk="1" fontAlgn="auto" latinLnBrk="0" hangingPunct="1">
              <a:lnSpc>
                <a:spcPts val="2847"/>
              </a:lnSpc>
              <a:spcBef>
                <a:spcPts val="86"/>
              </a:spcBef>
              <a:spcAft>
                <a:spcPts val="0"/>
              </a:spcAft>
              <a:buClr>
                <a:schemeClr val="accent3"/>
              </a:buClr>
              <a:buSzTx/>
              <a:tabLst>
                <a:tab pos="468056" algn="l"/>
              </a:tabLst>
              <a:defRPr/>
            </a:pPr>
            <a:r>
              <a:rPr kumimoji="0" lang="it-IT" sz="2400" b="1" i="0" u="none" strike="noStrike" kern="1200" cap="none" spc="-150" normalizeH="0" baseline="0" noProof="0" dirty="0" err="1">
                <a:ln>
                  <a:noFill/>
                </a:ln>
                <a:solidFill>
                  <a:schemeClr val="accent1">
                    <a:lumMod val="75000"/>
                  </a:schemeClr>
                </a:solidFill>
                <a:effectLst/>
                <a:uLnTx/>
                <a:uFillTx/>
                <a:latin typeface="Century Gothic" panose="020B0502020202020204" pitchFamily="34" charset="0"/>
                <a:cs typeface="Avenir-Book"/>
              </a:rPr>
              <a:t>Secondary</a:t>
            </a:r>
            <a:r>
              <a:rPr kumimoji="0" lang="it-IT" sz="2400" b="1" i="0" u="none" strike="noStrike" kern="1200" cap="none" spc="-150" normalizeH="0" baseline="0" noProof="0" dirty="0">
                <a:ln>
                  <a:noFill/>
                </a:ln>
                <a:solidFill>
                  <a:schemeClr val="accent1">
                    <a:lumMod val="75000"/>
                  </a:schemeClr>
                </a:solidFill>
                <a:effectLst/>
                <a:uLnTx/>
                <a:uFillTx/>
                <a:latin typeface="Century Gothic" panose="020B0502020202020204" pitchFamily="34" charset="0"/>
                <a:cs typeface="Avenir-Book"/>
              </a:rPr>
              <a:t> </a:t>
            </a:r>
            <a:r>
              <a:rPr kumimoji="0" lang="it-IT" sz="2400" b="1" i="0" u="none" strike="noStrike" kern="1200" cap="none" spc="-150" normalizeH="0" baseline="0" noProof="0" dirty="0" err="1">
                <a:ln>
                  <a:noFill/>
                </a:ln>
                <a:solidFill>
                  <a:schemeClr val="accent1">
                    <a:lumMod val="75000"/>
                  </a:schemeClr>
                </a:solidFill>
                <a:effectLst/>
                <a:uLnTx/>
                <a:uFillTx/>
                <a:latin typeface="Century Gothic" panose="020B0502020202020204" pitchFamily="34" charset="0"/>
                <a:cs typeface="Avenir-Book"/>
              </a:rPr>
              <a:t>school</a:t>
            </a:r>
            <a:r>
              <a:rPr kumimoji="0" lang="it-IT" sz="2400" b="1" i="0" u="none" strike="noStrike" kern="1200" cap="none" spc="-150" normalizeH="0" baseline="0" noProof="0" dirty="0">
                <a:ln>
                  <a:noFill/>
                </a:ln>
                <a:solidFill>
                  <a:schemeClr val="accent1">
                    <a:lumMod val="75000"/>
                  </a:schemeClr>
                </a:solidFill>
                <a:effectLst/>
                <a:uLnTx/>
                <a:uFillTx/>
                <a:latin typeface="Century Gothic" panose="020B0502020202020204" pitchFamily="34" charset="0"/>
                <a:cs typeface="Avenir-Book"/>
              </a:rPr>
              <a:t> of first grade</a:t>
            </a:r>
          </a:p>
          <a:p>
            <a:pPr marL="419461" lvl="0" indent="-342900" algn="just" defTabSz="801746">
              <a:lnSpc>
                <a:spcPts val="2847"/>
              </a:lnSpc>
              <a:spcBef>
                <a:spcPts val="86"/>
              </a:spcBef>
              <a:buClr>
                <a:schemeClr val="accent3"/>
              </a:buClr>
              <a:buFont typeface="Arial" panose="020B0604020202020204" pitchFamily="34" charset="0"/>
              <a:buChar char="•"/>
              <a:tabLst>
                <a:tab pos="468056" algn="l"/>
              </a:tabLst>
              <a:defRPr/>
            </a:pPr>
            <a:r>
              <a:rPr lang="it-IT" sz="2400" dirty="0">
                <a:solidFill>
                  <a:schemeClr val="accent1">
                    <a:lumMod val="75000"/>
                  </a:schemeClr>
                </a:solidFill>
                <a:latin typeface="Century Gothic" panose="020B0502020202020204" pitchFamily="34" charset="0"/>
                <a:cs typeface="Avenir-Book"/>
              </a:rPr>
              <a:t>4 first</a:t>
            </a:r>
            <a:r>
              <a:rPr lang="it-IT" sz="2400" spc="-21" dirty="0">
                <a:solidFill>
                  <a:schemeClr val="accent1">
                    <a:lumMod val="75000"/>
                  </a:schemeClr>
                </a:solidFill>
                <a:latin typeface="Century Gothic" panose="020B0502020202020204" pitchFamily="34" charset="0"/>
                <a:cs typeface="Avenir-Book"/>
              </a:rPr>
              <a:t> </a:t>
            </a:r>
            <a:r>
              <a:rPr lang="it-IT" sz="2400" dirty="0" err="1">
                <a:solidFill>
                  <a:schemeClr val="accent1">
                    <a:lumMod val="75000"/>
                  </a:schemeClr>
                </a:solidFill>
                <a:latin typeface="Century Gothic" panose="020B0502020202020204" pitchFamily="34" charset="0"/>
                <a:cs typeface="Avenir-Book"/>
              </a:rPr>
              <a:t>classes</a:t>
            </a:r>
            <a:r>
              <a:rPr lang="it-IT" sz="2400" dirty="0">
                <a:solidFill>
                  <a:schemeClr val="accent1">
                    <a:lumMod val="75000"/>
                  </a:schemeClr>
                </a:solidFill>
                <a:latin typeface="Century Gothic" panose="020B0502020202020204" pitchFamily="34" charset="0"/>
                <a:cs typeface="Avenir-Book"/>
              </a:rPr>
              <a:t>;</a:t>
            </a:r>
          </a:p>
          <a:p>
            <a:pPr marL="419461" lvl="0" indent="-342900" algn="just" defTabSz="801746">
              <a:lnSpc>
                <a:spcPts val="2847"/>
              </a:lnSpc>
              <a:spcBef>
                <a:spcPts val="86"/>
              </a:spcBef>
              <a:buClr>
                <a:schemeClr val="accent3"/>
              </a:buClr>
              <a:buFont typeface="Arial" panose="020B0604020202020204" pitchFamily="34" charset="0"/>
              <a:buChar char="•"/>
              <a:tabLst>
                <a:tab pos="468056" algn="l"/>
              </a:tabLst>
              <a:defRPr/>
            </a:pPr>
            <a:r>
              <a:rPr lang="it-IT" sz="2400" dirty="0">
                <a:solidFill>
                  <a:schemeClr val="accent1">
                    <a:lumMod val="75000"/>
                  </a:schemeClr>
                </a:solidFill>
                <a:latin typeface="Century Gothic" panose="020B0502020202020204" pitchFamily="34" charset="0"/>
                <a:cs typeface="Avenir-Book"/>
              </a:rPr>
              <a:t>2 </a:t>
            </a:r>
            <a:r>
              <a:rPr lang="it-IT" sz="2400" dirty="0" err="1">
                <a:solidFill>
                  <a:schemeClr val="accent1">
                    <a:lumMod val="75000"/>
                  </a:schemeClr>
                </a:solidFill>
                <a:latin typeface="Century Gothic" panose="020B0502020202020204" pitchFamily="34" charset="0"/>
                <a:cs typeface="Avenir-Book"/>
              </a:rPr>
              <a:t>second</a:t>
            </a:r>
            <a:r>
              <a:rPr lang="it-IT" sz="2400" spc="-47" dirty="0">
                <a:solidFill>
                  <a:schemeClr val="accent1">
                    <a:lumMod val="75000"/>
                  </a:schemeClr>
                </a:solidFill>
                <a:latin typeface="Century Gothic" panose="020B0502020202020204" pitchFamily="34" charset="0"/>
                <a:cs typeface="Avenir-Book"/>
              </a:rPr>
              <a:t> </a:t>
            </a:r>
            <a:r>
              <a:rPr lang="it-IT" sz="2400" dirty="0" err="1">
                <a:solidFill>
                  <a:schemeClr val="accent1">
                    <a:lumMod val="75000"/>
                  </a:schemeClr>
                </a:solidFill>
                <a:latin typeface="Century Gothic" panose="020B0502020202020204" pitchFamily="34" charset="0"/>
                <a:cs typeface="Avenir-Book"/>
              </a:rPr>
              <a:t>classes</a:t>
            </a:r>
            <a:r>
              <a:rPr lang="it-IT" sz="2400" dirty="0">
                <a:solidFill>
                  <a:schemeClr val="accent1">
                    <a:lumMod val="75000"/>
                  </a:schemeClr>
                </a:solidFill>
                <a:latin typeface="Century Gothic" panose="020B0502020202020204" pitchFamily="34" charset="0"/>
                <a:cs typeface="Avenir-Book"/>
              </a:rPr>
              <a:t>;</a:t>
            </a:r>
          </a:p>
          <a:p>
            <a:pPr marL="419461" lvl="0" indent="-342900" algn="just" defTabSz="801746">
              <a:lnSpc>
                <a:spcPts val="2847"/>
              </a:lnSpc>
              <a:spcBef>
                <a:spcPts val="86"/>
              </a:spcBef>
              <a:buClr>
                <a:schemeClr val="accent3"/>
              </a:buClr>
              <a:buFont typeface="Arial" panose="020B0604020202020204" pitchFamily="34" charset="0"/>
              <a:buChar char="•"/>
              <a:tabLst>
                <a:tab pos="468056" algn="l"/>
              </a:tabLst>
              <a:defRPr/>
            </a:pPr>
            <a:r>
              <a:rPr lang="it-IT" sz="2400" dirty="0">
                <a:solidFill>
                  <a:schemeClr val="accent1">
                    <a:lumMod val="75000"/>
                  </a:schemeClr>
                </a:solidFill>
                <a:latin typeface="Century Gothic" panose="020B0502020202020204" pitchFamily="34" charset="0"/>
                <a:cs typeface="Avenir-Book"/>
              </a:rPr>
              <a:t>1 </a:t>
            </a:r>
            <a:r>
              <a:rPr lang="it-IT" sz="2400" spc="-13" dirty="0" err="1">
                <a:solidFill>
                  <a:schemeClr val="accent1">
                    <a:lumMod val="75000"/>
                  </a:schemeClr>
                </a:solidFill>
                <a:latin typeface="Century Gothic" panose="020B0502020202020204" pitchFamily="34" charset="0"/>
                <a:cs typeface="Avenir-Book"/>
              </a:rPr>
              <a:t>third</a:t>
            </a:r>
            <a:r>
              <a:rPr lang="it-IT" sz="2400" spc="-17" dirty="0">
                <a:solidFill>
                  <a:schemeClr val="accent1">
                    <a:lumMod val="75000"/>
                  </a:schemeClr>
                </a:solidFill>
                <a:latin typeface="Century Gothic" panose="020B0502020202020204" pitchFamily="34" charset="0"/>
                <a:cs typeface="Avenir-Book"/>
              </a:rPr>
              <a:t> </a:t>
            </a:r>
            <a:r>
              <a:rPr lang="it-IT" sz="2400" dirty="0" err="1">
                <a:solidFill>
                  <a:schemeClr val="accent1">
                    <a:lumMod val="75000"/>
                  </a:schemeClr>
                </a:solidFill>
                <a:latin typeface="Century Gothic" panose="020B0502020202020204" pitchFamily="34" charset="0"/>
                <a:cs typeface="Avenir-Book"/>
              </a:rPr>
              <a:t>classes</a:t>
            </a:r>
            <a:r>
              <a:rPr lang="it-IT" sz="2400" dirty="0">
                <a:solidFill>
                  <a:schemeClr val="accent1">
                    <a:lumMod val="75000"/>
                  </a:schemeClr>
                </a:solidFill>
                <a:latin typeface="Century Gothic" panose="020B0502020202020204" pitchFamily="34" charset="0"/>
                <a:cs typeface="Avenir-Book"/>
              </a:rPr>
              <a:t>;</a:t>
            </a:r>
          </a:p>
        </p:txBody>
      </p:sp>
    </p:spTree>
    <p:extLst>
      <p:ext uri="{BB962C8B-B14F-4D97-AF65-F5344CB8AC3E}">
        <p14:creationId xmlns:p14="http://schemas.microsoft.com/office/powerpoint/2010/main" val="3466496940"/>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67830" y="620392"/>
            <a:ext cx="4559952" cy="2300608"/>
          </a:xfrm>
          <a:prstGeom prst="rect">
            <a:avLst/>
          </a:prstGeom>
        </p:spPr>
        <p:txBody>
          <a:bodyPr vert="horz" lIns="91440" tIns="45720" rIns="91440" bIns="45720" rtlCol="0">
            <a:noAutofit/>
          </a:bodyPr>
          <a:lstStyle/>
          <a:p>
            <a:pPr marL="10860" marR="9774" lvl="0" defTabSz="914400"/>
            <a:r>
              <a:rPr lang="en-US" b="1" spc="-111" dirty="0" err="1">
                <a:solidFill>
                  <a:srgbClr val="52BCB7"/>
                </a:solidFill>
              </a:rPr>
              <a:t>Collodi</a:t>
            </a:r>
            <a:r>
              <a:rPr lang="en-US" b="1" spc="-338" dirty="0">
                <a:solidFill>
                  <a:srgbClr val="52BCB7"/>
                </a:solidFill>
              </a:rPr>
              <a:t> </a:t>
            </a:r>
            <a:r>
              <a:rPr lang="en-US" b="1" spc="-128" dirty="0">
                <a:solidFill>
                  <a:srgbClr val="52BCB7"/>
                </a:solidFill>
              </a:rPr>
              <a:t>complex </a:t>
            </a:r>
            <a:br>
              <a:rPr lang="en-US" b="1" spc="-128" dirty="0">
                <a:solidFill>
                  <a:srgbClr val="52BCB7"/>
                </a:solidFill>
              </a:rPr>
            </a:br>
            <a:r>
              <a:rPr lang="en-US" b="1" spc="-128" dirty="0">
                <a:solidFill>
                  <a:srgbClr val="52BCB7"/>
                </a:solidFill>
              </a:rPr>
              <a:t>(Kindergarten)</a:t>
            </a:r>
          </a:p>
        </p:txBody>
      </p:sp>
      <p:sp>
        <p:nvSpPr>
          <p:cNvPr id="27" name="object 3">
            <a:extLst>
              <a:ext uri="{FF2B5EF4-FFF2-40B4-BE49-F238E27FC236}">
                <a16:creationId xmlns:a16="http://schemas.microsoft.com/office/drawing/2014/main" id="{EDF76189-1AD5-6741-8148-428205BF675C}"/>
              </a:ext>
            </a:extLst>
          </p:cNvPr>
          <p:cNvSpPr/>
          <p:nvPr/>
        </p:nvSpPr>
        <p:spPr>
          <a:xfrm>
            <a:off x="167830" y="2806700"/>
            <a:ext cx="4683570" cy="32639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801746"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35" name="object 8">
            <a:extLst>
              <a:ext uri="{FF2B5EF4-FFF2-40B4-BE49-F238E27FC236}">
                <a16:creationId xmlns:a16="http://schemas.microsoft.com/office/drawing/2014/main" id="{374CD3AC-A9B6-4BCE-AB3B-1A6D280289BE}"/>
              </a:ext>
            </a:extLst>
          </p:cNvPr>
          <p:cNvGraphicFramePr/>
          <p:nvPr>
            <p:extLst>
              <p:ext uri="{D42A27DB-BD31-4B8C-83A1-F6EECF244321}">
                <p14:modId xmlns:p14="http://schemas.microsoft.com/office/powerpoint/2010/main" val="996817759"/>
              </p:ext>
            </p:extLst>
          </p:nvPr>
        </p:nvGraphicFramePr>
        <p:xfrm>
          <a:off x="5130800" y="620392"/>
          <a:ext cx="384537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1263213"/>
      </p:ext>
    </p:extLst>
  </p:cSld>
  <p:clrMapOvr>
    <a:masterClrMapping/>
  </p:clrMapOvr>
  <p:transition spd="slow">
    <p:fade/>
  </p:transition>
</p:sld>
</file>

<file path=ppt/theme/theme1.xml><?xml version="1.0" encoding="utf-8"?>
<a:theme xmlns:a="http://schemas.openxmlformats.org/drawingml/2006/main" name="Default Theme">
  <a:themeElements>
    <a:clrScheme name="Testo scorrevol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241</TotalTime>
  <Words>1004</Words>
  <Application>Microsoft Macintosh PowerPoint</Application>
  <PresentationFormat>Presentazione su schermo (4:3)</PresentationFormat>
  <Paragraphs>81</Paragraphs>
  <Slides>36</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36</vt:i4>
      </vt:variant>
    </vt:vector>
  </HeadingPairs>
  <TitlesOfParts>
    <vt:vector size="43" baseType="lpstr">
      <vt:lpstr>Arial</vt:lpstr>
      <vt:lpstr>Avenir</vt:lpstr>
      <vt:lpstr>Avenir-Book</vt:lpstr>
      <vt:lpstr>Calibri</vt:lpstr>
      <vt:lpstr>Century Gothic</vt:lpstr>
      <vt:lpstr>Lucida Grande</vt:lpstr>
      <vt:lpstr>Default Theme</vt:lpstr>
      <vt:lpstr>Our school:</vt:lpstr>
      <vt:lpstr>Our city: Anzio</vt:lpstr>
      <vt:lpstr>Presentazione standard di PowerPoint</vt:lpstr>
      <vt:lpstr>Presentazione standard di PowerPoint</vt:lpstr>
      <vt:lpstr>The city of Anzio is well known for the ancient roman ruins (villa, theatre…) and for the landing of troops, named after the city during the Second World War  (January, 22th 1944).</vt:lpstr>
      <vt:lpstr>Our school has…</vt:lpstr>
      <vt:lpstr>Consists of 3 complexes with classes of:</vt:lpstr>
      <vt:lpstr>Collodi complex  </vt:lpstr>
      <vt:lpstr>Collodi complex  (Kindergarten)</vt:lpstr>
      <vt:lpstr>Presentazione standard di PowerPoint</vt:lpstr>
      <vt:lpstr>Presentazione standard di PowerPoint</vt:lpstr>
      <vt:lpstr>Rodari complex</vt:lpstr>
      <vt:lpstr>Presentazione standard di PowerPoint</vt:lpstr>
      <vt:lpstr>Ex-Anmil complex</vt:lpstr>
      <vt:lpstr>Presentazione standard di PowerPoint</vt:lpstr>
      <vt:lpstr>P.T.O.F.  (Piano Triennale dell’Offerta Formativa) </vt:lpstr>
      <vt:lpstr>Presentazione standard di PowerPoint</vt:lpstr>
      <vt:lpstr>Inclusion: pupils with special needs</vt:lpstr>
      <vt:lpstr>Inclusion: pupils from different countries  </vt:lpstr>
      <vt:lpstr>Presentazione standard di PowerPoint</vt:lpstr>
      <vt:lpstr>Presentazione standard di PowerPoint</vt:lpstr>
      <vt:lpstr>European Project: Comenius and Erasmus </vt:lpstr>
      <vt:lpstr>Presentazione standard di PowerPoint</vt:lpstr>
      <vt:lpstr>Presentazione standard di PowerPoint</vt:lpstr>
      <vt:lpstr>Presentazione standard di PowerPoint</vt:lpstr>
      <vt:lpstr>European Project: eTwinning</vt:lpstr>
      <vt:lpstr>Presentazione standard di PowerPoint</vt:lpstr>
      <vt:lpstr>Presentazione standard di PowerPoint</vt:lpstr>
      <vt:lpstr>Mobile Library and Books Festival</vt:lpstr>
      <vt:lpstr>Presentazione standard di PowerPoint</vt:lpstr>
      <vt:lpstr>Digital technologies</vt:lpstr>
      <vt:lpstr>Presentazione standard di PowerPoint</vt:lpstr>
      <vt:lpstr>since kindergarten</vt:lpstr>
      <vt:lpstr>Presentazione standard di PowerPoint</vt:lpstr>
      <vt:lpstr>Presentazione standard di PowerPoint</vt:lpstr>
      <vt:lpstr>Thanks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Mathematics   fun, education and communication</dc:title>
  <dc:creator>Daniela Bartolomei</dc:creator>
  <cp:lastModifiedBy>Daniela Bartolomei</cp:lastModifiedBy>
  <cp:revision>18</cp:revision>
  <dcterms:created xsi:type="dcterms:W3CDTF">2020-11-04T22:09:13Z</dcterms:created>
  <dcterms:modified xsi:type="dcterms:W3CDTF">2021-06-19T17:41:06Z</dcterms:modified>
</cp:coreProperties>
</file>