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2EABFD-2A5E-4F18-B9FD-90B0F9A258A8}" type="datetimeFigureOut">
              <a:rPr lang="hr-HR" smtClean="0"/>
              <a:pPr/>
              <a:t>8.12.2014.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FBEEB5-D3B3-45E0-B63F-52AAEEB554A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828600" y="332656"/>
            <a:ext cx="3888432" cy="1224136"/>
          </a:xfrm>
        </p:spPr>
        <p:txBody>
          <a:bodyPr>
            <a:noAutofit/>
          </a:bodyPr>
          <a:lstStyle/>
          <a:p>
            <a:r>
              <a:rPr lang="hr-HR" sz="9600" dirty="0" err="1" smtClean="0">
                <a:latin typeface="Nova SOLID" pitchFamily="50" charset="0"/>
                <a:ea typeface="A Gentle Touch" pitchFamily="2" charset="0"/>
                <a:cs typeface="Angsana New" pitchFamily="18" charset="-34"/>
              </a:rPr>
              <a:t>Hello</a:t>
            </a:r>
            <a:r>
              <a:rPr lang="hr-HR" sz="9600" dirty="0" smtClean="0">
                <a:ea typeface="A Gentle Touch" pitchFamily="2" charset="0"/>
                <a:cs typeface="Angsana New" pitchFamily="18" charset="-34"/>
              </a:rPr>
              <a:t>!</a:t>
            </a:r>
            <a:endParaRPr lang="hr-HR" sz="9600" dirty="0">
              <a:ea typeface="A Gentle Touch" pitchFamily="2" charset="0"/>
              <a:cs typeface="Angsana New" pitchFamily="18" charset="-34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hr-HR" dirty="0" err="1" smtClean="0">
                <a:latin typeface="+mj-lt"/>
                <a:ea typeface="Xiomara" pitchFamily="66" charset="0"/>
              </a:rPr>
              <a:t>My</a:t>
            </a:r>
            <a:r>
              <a:rPr lang="hr-HR" dirty="0" smtClean="0">
                <a:latin typeface="+mj-lt"/>
                <a:ea typeface="Xiomara" pitchFamily="66" charset="0"/>
              </a:rPr>
              <a:t> </a:t>
            </a:r>
            <a:r>
              <a:rPr lang="hr-HR" dirty="0" err="1" smtClean="0">
                <a:latin typeface="+mj-lt"/>
                <a:ea typeface="Xiomara" pitchFamily="66" charset="0"/>
              </a:rPr>
              <a:t>name</a:t>
            </a:r>
            <a:r>
              <a:rPr lang="hr-HR" dirty="0" smtClean="0">
                <a:latin typeface="+mj-lt"/>
                <a:ea typeface="Xiomara" pitchFamily="66" charset="0"/>
              </a:rPr>
              <a:t> is </a:t>
            </a:r>
            <a:r>
              <a:rPr lang="hr-HR" dirty="0" smtClean="0">
                <a:latin typeface="Xiomara" pitchFamily="66" charset="0"/>
                <a:ea typeface="Xiomara" pitchFamily="66" charset="0"/>
              </a:rPr>
              <a:t>Katarina</a:t>
            </a:r>
            <a:r>
              <a:rPr lang="hr-HR" dirty="0" smtClean="0">
                <a:latin typeface="+mj-lt"/>
                <a:ea typeface="Xiomara" pitchFamily="66" charset="0"/>
              </a:rPr>
              <a:t>, </a:t>
            </a:r>
            <a:r>
              <a:rPr lang="hr-HR" dirty="0" err="1" smtClean="0">
                <a:latin typeface="+mj-lt"/>
                <a:ea typeface="Xiomara" pitchFamily="66" charset="0"/>
              </a:rPr>
              <a:t>and</a:t>
            </a:r>
            <a:r>
              <a:rPr lang="hr-HR" dirty="0" smtClean="0">
                <a:latin typeface="+mj-lt"/>
                <a:ea typeface="Xiomara" pitchFamily="66" charset="0"/>
              </a:rPr>
              <a:t> </a:t>
            </a:r>
            <a:r>
              <a:rPr lang="hr-HR" dirty="0" err="1" smtClean="0">
                <a:latin typeface="+mj-lt"/>
                <a:ea typeface="Xiomara" pitchFamily="66" charset="0"/>
              </a:rPr>
              <a:t>my</a:t>
            </a:r>
            <a:r>
              <a:rPr lang="hr-HR" dirty="0" smtClean="0">
                <a:latin typeface="+mj-lt"/>
                <a:ea typeface="Xiomara" pitchFamily="66" charset="0"/>
              </a:rPr>
              <a:t> </a:t>
            </a:r>
            <a:r>
              <a:rPr lang="hr-HR" dirty="0" err="1" smtClean="0">
                <a:latin typeface="+mj-lt"/>
                <a:ea typeface="Xiomara" pitchFamily="66" charset="0"/>
              </a:rPr>
              <a:t>surname</a:t>
            </a:r>
            <a:r>
              <a:rPr lang="hr-HR" dirty="0" smtClean="0">
                <a:latin typeface="+mj-lt"/>
                <a:ea typeface="Xiomara" pitchFamily="66" charset="0"/>
              </a:rPr>
              <a:t> is Ninić. I’m </a:t>
            </a:r>
            <a:r>
              <a:rPr lang="hr-HR" dirty="0" err="1" smtClean="0">
                <a:latin typeface="+mj-lt"/>
                <a:ea typeface="Xiomara" pitchFamily="66" charset="0"/>
              </a:rPr>
              <a:t>thirteen</a:t>
            </a:r>
            <a:r>
              <a:rPr lang="hr-HR" dirty="0" smtClean="0">
                <a:latin typeface="+mj-lt"/>
                <a:ea typeface="Xiomara" pitchFamily="66" charset="0"/>
              </a:rPr>
              <a:t> </a:t>
            </a:r>
            <a:r>
              <a:rPr lang="hr-HR" dirty="0" err="1" smtClean="0">
                <a:latin typeface="+mj-lt"/>
                <a:ea typeface="Xiomara" pitchFamily="66" charset="0"/>
              </a:rPr>
              <a:t>years</a:t>
            </a:r>
            <a:r>
              <a:rPr lang="hr-HR" dirty="0" smtClean="0">
                <a:latin typeface="+mj-lt"/>
                <a:ea typeface="Xiomara" pitchFamily="66" charset="0"/>
              </a:rPr>
              <a:t> old. I’m </a:t>
            </a:r>
            <a:r>
              <a:rPr lang="hr-HR" dirty="0" err="1" smtClean="0">
                <a:latin typeface="+mj-lt"/>
                <a:ea typeface="Xiomara" pitchFamily="66" charset="0"/>
              </a:rPr>
              <a:t>from</a:t>
            </a:r>
            <a:r>
              <a:rPr lang="hr-HR" dirty="0" smtClean="0">
                <a:latin typeface="+mj-lt"/>
                <a:ea typeface="Xiomara" pitchFamily="66" charset="0"/>
              </a:rPr>
              <a:t> Šibenik, a </a:t>
            </a:r>
            <a:r>
              <a:rPr lang="hr-HR" dirty="0" err="1" smtClean="0">
                <a:latin typeface="+mj-lt"/>
                <a:ea typeface="Xiomara" pitchFamily="66" charset="0"/>
              </a:rPr>
              <a:t>small</a:t>
            </a:r>
            <a:r>
              <a:rPr lang="hr-HR" dirty="0" smtClean="0">
                <a:latin typeface="+mj-lt"/>
                <a:ea typeface="Xiomara" pitchFamily="66" charset="0"/>
              </a:rPr>
              <a:t> but </a:t>
            </a:r>
            <a:r>
              <a:rPr lang="hr-HR" dirty="0" err="1" smtClean="0">
                <a:latin typeface="+mj-lt"/>
                <a:ea typeface="Xiomara" pitchFamily="66" charset="0"/>
              </a:rPr>
              <a:t>beautiful</a:t>
            </a:r>
            <a:r>
              <a:rPr lang="hr-HR" dirty="0" smtClean="0">
                <a:latin typeface="+mj-lt"/>
                <a:ea typeface="Xiomara" pitchFamily="66" charset="0"/>
              </a:rPr>
              <a:t> city </a:t>
            </a:r>
            <a:r>
              <a:rPr lang="hr-HR" dirty="0" err="1" smtClean="0">
                <a:latin typeface="+mj-lt"/>
                <a:ea typeface="Xiomara" pitchFamily="66" charset="0"/>
              </a:rPr>
              <a:t>in</a:t>
            </a:r>
            <a:r>
              <a:rPr lang="hr-HR" dirty="0" smtClean="0">
                <a:latin typeface="+mj-lt"/>
                <a:ea typeface="Xiomara" pitchFamily="66" charset="0"/>
              </a:rPr>
              <a:t> Croatia. I </a:t>
            </a:r>
            <a:r>
              <a:rPr lang="hr-HR" dirty="0" err="1" smtClean="0">
                <a:latin typeface="+mj-lt"/>
                <a:ea typeface="Xiomara" pitchFamily="66" charset="0"/>
              </a:rPr>
              <a:t>go</a:t>
            </a:r>
            <a:r>
              <a:rPr lang="hr-HR" dirty="0" smtClean="0">
                <a:latin typeface="+mj-lt"/>
                <a:ea typeface="Xiomara" pitchFamily="66" charset="0"/>
              </a:rPr>
              <a:t> to </a:t>
            </a:r>
            <a:r>
              <a:rPr lang="hr-HR" dirty="0" err="1" smtClean="0">
                <a:latin typeface="+mj-lt"/>
                <a:ea typeface="Xiomara" pitchFamily="66" charset="0"/>
              </a:rPr>
              <a:t>school</a:t>
            </a:r>
            <a:r>
              <a:rPr lang="hr-HR" dirty="0" smtClean="0">
                <a:latin typeface="+mj-lt"/>
                <a:ea typeface="Xiomara" pitchFamily="66" charset="0"/>
              </a:rPr>
              <a:t> </a:t>
            </a:r>
            <a:r>
              <a:rPr lang="hr-HR" dirty="0" err="1" smtClean="0">
                <a:latin typeface="+mj-lt"/>
                <a:ea typeface="Xiomara" pitchFamily="66" charset="0"/>
              </a:rPr>
              <a:t>in</a:t>
            </a:r>
            <a:r>
              <a:rPr lang="hr-HR" dirty="0" smtClean="0">
                <a:latin typeface="+mj-lt"/>
                <a:ea typeface="Xiomara" pitchFamily="66" charset="0"/>
              </a:rPr>
              <a:t> Šibenik. </a:t>
            </a:r>
            <a:endParaRPr lang="hr-HR" dirty="0">
              <a:latin typeface="+mj-lt"/>
              <a:ea typeface="Xiomara" pitchFamily="66" charset="0"/>
            </a:endParaRPr>
          </a:p>
        </p:txBody>
      </p:sp>
      <p:pic>
        <p:nvPicPr>
          <p:cNvPr id="4" name="Slika 3" descr="10822214_754856994597784_2142237828_n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861048"/>
            <a:ext cx="345638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800" dirty="0" smtClean="0">
                <a:latin typeface="Nova SOLID" pitchFamily="50" charset="0"/>
              </a:rPr>
              <a:t>ABOUT MY SCHOOL</a:t>
            </a:r>
            <a:r>
              <a:rPr lang="hr-HR" sz="8000" dirty="0" smtClean="0"/>
              <a:t>.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</a:t>
            </a:r>
            <a:r>
              <a:rPr lang="hr-HR" dirty="0" err="1" smtClean="0"/>
              <a:t>go</a:t>
            </a:r>
            <a:r>
              <a:rPr lang="hr-HR" dirty="0" smtClean="0"/>
              <a:t> to </a:t>
            </a:r>
            <a:r>
              <a:rPr lang="hr-HR" dirty="0" err="1" smtClean="0"/>
              <a:t>elementary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Juraj </a:t>
            </a:r>
            <a:r>
              <a:rPr lang="hr-HR" dirty="0" err="1" smtClean="0"/>
              <a:t>Šižgorić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building is old, but I love it. It </a:t>
            </a:r>
            <a:r>
              <a:rPr lang="hr-HR" dirty="0" err="1" smtClean="0"/>
              <a:t>has</a:t>
            </a:r>
            <a:r>
              <a:rPr lang="hr-HR" dirty="0" smtClean="0"/>
              <a:t> great </a:t>
            </a:r>
            <a:r>
              <a:rPr lang="hr-HR" dirty="0" err="1" smtClean="0"/>
              <a:t>teachers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studnets</a:t>
            </a:r>
            <a:r>
              <a:rPr lang="hr-HR" dirty="0" smtClean="0"/>
              <a:t>. I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lot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friends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SAM_0991_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077072"/>
            <a:ext cx="3281941" cy="2461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ba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5517232"/>
            <a:ext cx="4232019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99032"/>
          </a:xfrm>
        </p:spPr>
        <p:txBody>
          <a:bodyPr>
            <a:noAutofit/>
          </a:bodyPr>
          <a:lstStyle/>
          <a:p>
            <a:r>
              <a:rPr lang="hr-HR" sz="8800" dirty="0" err="1" smtClean="0">
                <a:latin typeface="Nova SOLID" pitchFamily="50" charset="0"/>
              </a:rPr>
              <a:t>About</a:t>
            </a:r>
            <a:r>
              <a:rPr lang="hr-HR" sz="8800" dirty="0" smtClean="0">
                <a:latin typeface="Nova SOLID" pitchFamily="50" charset="0"/>
              </a:rPr>
              <a:t> </a:t>
            </a:r>
            <a:r>
              <a:rPr lang="hr-HR" sz="8800" dirty="0" err="1" smtClean="0">
                <a:latin typeface="Nova SOLID" pitchFamily="50" charset="0"/>
              </a:rPr>
              <a:t>my</a:t>
            </a:r>
            <a:r>
              <a:rPr lang="hr-HR" sz="8800" dirty="0" smtClean="0">
                <a:latin typeface="Nova SOLID" pitchFamily="50" charset="0"/>
              </a:rPr>
              <a:t> </a:t>
            </a:r>
            <a:r>
              <a:rPr lang="hr-HR" sz="8800" dirty="0" err="1" smtClean="0">
                <a:latin typeface="Nova SOLID" pitchFamily="50" charset="0"/>
              </a:rPr>
              <a:t>family</a:t>
            </a:r>
            <a:r>
              <a:rPr lang="hr-HR" sz="8800" dirty="0" smtClean="0">
                <a:cs typeface="Angsana New" pitchFamily="18" charset="-34"/>
              </a:rPr>
              <a:t>.</a:t>
            </a:r>
            <a:endParaRPr lang="hr-HR" sz="8800" dirty="0">
              <a:cs typeface="Angsana New" pitchFamily="18" charset="-34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older</a:t>
            </a:r>
            <a:r>
              <a:rPr lang="hr-HR" dirty="0" smtClean="0"/>
              <a:t> </a:t>
            </a:r>
            <a:r>
              <a:rPr lang="hr-HR" dirty="0" err="1" smtClean="0"/>
              <a:t>sisters</a:t>
            </a:r>
            <a:r>
              <a:rPr lang="hr-HR" dirty="0" smtClean="0"/>
              <a:t>,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go</a:t>
            </a:r>
            <a:r>
              <a:rPr lang="hr-HR" dirty="0" smtClean="0"/>
              <a:t> to </a:t>
            </a:r>
            <a:r>
              <a:rPr lang="hr-HR" dirty="0" err="1" smtClean="0"/>
              <a:t>college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Zagreb (capital </a:t>
            </a:r>
            <a:r>
              <a:rPr lang="hr-HR" dirty="0" err="1" smtClean="0"/>
              <a:t>of</a:t>
            </a:r>
            <a:r>
              <a:rPr lang="hr-HR" dirty="0" smtClean="0"/>
              <a:t> Croatia). I live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parents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dog</a:t>
            </a:r>
            <a:r>
              <a:rPr lang="hr-HR" dirty="0" smtClean="0"/>
              <a:t> </a:t>
            </a:r>
            <a:r>
              <a:rPr lang="hr-HR" dirty="0" err="1" smtClean="0"/>
              <a:t>Bubby</a:t>
            </a:r>
            <a:r>
              <a:rPr lang="hr-HR" dirty="0" smtClean="0"/>
              <a:t>, it’s </a:t>
            </a:r>
            <a:r>
              <a:rPr lang="hr-HR" dirty="0" err="1" smtClean="0"/>
              <a:t>maltese</a:t>
            </a:r>
            <a:r>
              <a:rPr lang="hr-HR" dirty="0" smtClean="0"/>
              <a:t>. I </a:t>
            </a:r>
            <a:r>
              <a:rPr lang="hr-HR" dirty="0" err="1" smtClean="0"/>
              <a:t>really</a:t>
            </a:r>
            <a:r>
              <a:rPr lang="hr-HR" dirty="0" smtClean="0"/>
              <a:t> love </a:t>
            </a:r>
            <a:r>
              <a:rPr lang="hr-HR" dirty="0" err="1" smtClean="0"/>
              <a:t>dogs</a:t>
            </a:r>
            <a:r>
              <a:rPr lang="hr-HR" dirty="0" smtClean="0"/>
              <a:t>, I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’re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cute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1275056_504926179590868_1146147625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437112"/>
            <a:ext cx="3347864" cy="223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800" dirty="0" smtClean="0">
                <a:latin typeface="Nova SOLID" pitchFamily="50" charset="0"/>
                <a:cs typeface="Angsana New" pitchFamily="18" charset="-34"/>
              </a:rPr>
              <a:t>ABOUT MY FRIENDS</a:t>
            </a:r>
            <a:r>
              <a:rPr lang="hr-HR" sz="8900" dirty="0" smtClean="0"/>
              <a:t>.</a:t>
            </a:r>
            <a:endParaRPr lang="hr-HR" sz="89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5013176"/>
          </a:xfrm>
        </p:spPr>
        <p:txBody>
          <a:bodyPr>
            <a:normAutofit/>
          </a:bodyPr>
          <a:lstStyle/>
          <a:p>
            <a:r>
              <a:rPr lang="hr-HR" dirty="0" smtClean="0"/>
              <a:t>I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best </a:t>
            </a:r>
            <a:r>
              <a:rPr lang="hr-HR" dirty="0" err="1" smtClean="0"/>
              <a:t>friends</a:t>
            </a:r>
            <a:r>
              <a:rPr lang="hr-HR" dirty="0" smtClean="0"/>
              <a:t>, Anđela &amp; Tina. </a:t>
            </a:r>
            <a:r>
              <a:rPr lang="hr-HR" dirty="0" err="1" smtClean="0"/>
              <a:t>We</a:t>
            </a:r>
            <a:r>
              <a:rPr lang="hr-HR" dirty="0" smtClean="0"/>
              <a:t> are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class</a:t>
            </a:r>
            <a:r>
              <a:rPr lang="hr-HR" dirty="0" smtClean="0"/>
              <a:t>. I love to </a:t>
            </a:r>
            <a:r>
              <a:rPr lang="hr-HR" dirty="0" err="1" smtClean="0"/>
              <a:t>spend</a:t>
            </a:r>
            <a:r>
              <a:rPr lang="hr-HR" dirty="0" smtClean="0"/>
              <a:t> time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hang</a:t>
            </a:r>
            <a:r>
              <a:rPr lang="hr-HR" dirty="0" smtClean="0"/>
              <a:t> </a:t>
            </a:r>
            <a:r>
              <a:rPr lang="hr-HR" dirty="0" err="1" smtClean="0"/>
              <a:t>around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’re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funny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always</a:t>
            </a:r>
            <a:r>
              <a:rPr lang="hr-HR" dirty="0" smtClean="0"/>
              <a:t> </a:t>
            </a:r>
            <a:r>
              <a:rPr lang="hr-HR" dirty="0" err="1" smtClean="0"/>
              <a:t>there</a:t>
            </a:r>
            <a:r>
              <a:rPr lang="hr-HR" dirty="0" smtClean="0"/>
              <a:t> for me. </a:t>
            </a:r>
            <a:r>
              <a:rPr lang="hr-HR" dirty="0" err="1" smtClean="0"/>
              <a:t>That</a:t>
            </a:r>
            <a:r>
              <a:rPr lang="hr-HR" dirty="0" smtClean="0"/>
              <a:t>’s </a:t>
            </a:r>
            <a:r>
              <a:rPr lang="hr-HR" dirty="0" err="1" smtClean="0"/>
              <a:t>why</a:t>
            </a:r>
            <a:r>
              <a:rPr lang="hr-HR" dirty="0" smtClean="0"/>
              <a:t> I love </a:t>
            </a:r>
            <a:r>
              <a:rPr lang="hr-HR" dirty="0" err="1" smtClean="0"/>
              <a:t>them</a:t>
            </a:r>
            <a:r>
              <a:rPr lang="hr-HR" dirty="0" smtClean="0"/>
              <a:t>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</a:t>
            </a:r>
            <a:br>
              <a:rPr lang="hr-HR" dirty="0" smtClean="0"/>
            </a:br>
            <a:r>
              <a:rPr lang="hr-HR" dirty="0" smtClean="0"/>
              <a:t>                                           </a:t>
            </a:r>
            <a:r>
              <a:rPr lang="hr-HR" sz="2400" dirty="0" err="1" smtClean="0">
                <a:latin typeface="First Impressions" pitchFamily="50" charset="0"/>
              </a:rPr>
              <a:t>Friends</a:t>
            </a:r>
            <a:r>
              <a:rPr lang="hr-HR" sz="2400" dirty="0" smtClean="0">
                <a:latin typeface="First Impressions" pitchFamily="50" charset="0"/>
              </a:rPr>
              <a:t> </a:t>
            </a:r>
            <a:r>
              <a:rPr lang="hr-HR" sz="2400" dirty="0" err="1" smtClean="0">
                <a:latin typeface="First Impressions" pitchFamily="50" charset="0"/>
              </a:rPr>
              <a:t>forever</a:t>
            </a:r>
            <a:r>
              <a:rPr lang="hr-HR" sz="2400" dirty="0" smtClean="0">
                <a:latin typeface="First Impressions" pitchFamily="50" charset="0"/>
              </a:rPr>
              <a:t>. </a:t>
            </a:r>
            <a:br>
              <a:rPr lang="hr-HR" sz="2400" dirty="0" smtClean="0">
                <a:latin typeface="First Impressions" pitchFamily="50" charset="0"/>
              </a:rPr>
            </a:br>
            <a:endParaRPr lang="hr-HR" sz="2400" dirty="0" smtClean="0">
              <a:latin typeface="First Impressions" pitchFamily="50" charset="0"/>
            </a:endParaRPr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 descr="1235034_479986812135006_220562189229168653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365104"/>
            <a:ext cx="4176464" cy="2349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800" dirty="0" smtClean="0">
                <a:latin typeface="Nova SOLID" pitchFamily="50" charset="0"/>
              </a:rPr>
              <a:t>MY HOBBIES</a:t>
            </a:r>
            <a:r>
              <a:rPr lang="hr-HR" sz="9800" dirty="0" smtClean="0"/>
              <a:t>.</a:t>
            </a:r>
            <a:endParaRPr lang="hr-HR" sz="9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hobby</a:t>
            </a:r>
            <a:r>
              <a:rPr lang="hr-HR" dirty="0" smtClean="0"/>
              <a:t> is </a:t>
            </a:r>
            <a:r>
              <a:rPr lang="hr-HR" dirty="0" err="1" smtClean="0"/>
              <a:t>singing</a:t>
            </a:r>
            <a:r>
              <a:rPr lang="hr-HR" dirty="0" smtClean="0"/>
              <a:t>. I </a:t>
            </a:r>
            <a:r>
              <a:rPr lang="hr-HR" dirty="0" err="1" smtClean="0"/>
              <a:t>attend</a:t>
            </a:r>
            <a:r>
              <a:rPr lang="hr-HR" dirty="0" smtClean="0"/>
              <a:t> </a:t>
            </a:r>
            <a:r>
              <a:rPr lang="hr-HR" dirty="0" err="1" smtClean="0"/>
              <a:t>music</a:t>
            </a:r>
            <a:r>
              <a:rPr lang="hr-HR" dirty="0" smtClean="0"/>
              <a:t> </a:t>
            </a:r>
            <a:r>
              <a:rPr lang="hr-HR" dirty="0" err="1" smtClean="0"/>
              <a:t>school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</a:t>
            </a:r>
            <a:r>
              <a:rPr lang="hr-HR" dirty="0" smtClean="0"/>
              <a:t> </a:t>
            </a:r>
            <a:r>
              <a:rPr lang="hr-HR" dirty="0" err="1" smtClean="0"/>
              <a:t>play</a:t>
            </a:r>
            <a:r>
              <a:rPr lang="hr-HR" dirty="0" smtClean="0"/>
              <a:t> piano. I </a:t>
            </a:r>
            <a:r>
              <a:rPr lang="hr-HR" dirty="0" err="1" smtClean="0"/>
              <a:t>can</a:t>
            </a:r>
            <a:r>
              <a:rPr lang="hr-HR" dirty="0" smtClean="0"/>
              <a:t>’t </a:t>
            </a:r>
            <a:r>
              <a:rPr lang="hr-HR" dirty="0" err="1" smtClean="0"/>
              <a:t>imagine</a:t>
            </a:r>
            <a:r>
              <a:rPr lang="hr-HR" dirty="0" smtClean="0"/>
              <a:t> </a:t>
            </a:r>
            <a:r>
              <a:rPr lang="hr-HR" dirty="0" err="1" smtClean="0"/>
              <a:t>my</a:t>
            </a:r>
            <a:r>
              <a:rPr lang="hr-HR" dirty="0" smtClean="0"/>
              <a:t> life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music</a:t>
            </a:r>
            <a:r>
              <a:rPr lang="hr-HR" dirty="0" smtClean="0"/>
              <a:t>. I </a:t>
            </a:r>
            <a:r>
              <a:rPr lang="hr-HR" dirty="0" err="1" smtClean="0"/>
              <a:t>also</a:t>
            </a:r>
            <a:r>
              <a:rPr lang="hr-HR" dirty="0" smtClean="0"/>
              <a:t> love to </a:t>
            </a:r>
            <a:r>
              <a:rPr lang="hr-HR" dirty="0" err="1" smtClean="0"/>
              <a:t>draw</a:t>
            </a:r>
            <a:r>
              <a:rPr lang="hr-HR" dirty="0" smtClean="0"/>
              <a:t> &amp; dance. </a:t>
            </a:r>
            <a:endParaRPr lang="hr-HR" dirty="0"/>
          </a:p>
        </p:txBody>
      </p:sp>
      <p:pic>
        <p:nvPicPr>
          <p:cNvPr id="4" name="Slika 3" descr="streaming-MP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77072"/>
            <a:ext cx="3351138" cy="247801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191683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hr-HR" sz="10700" dirty="0" err="1" smtClean="0">
                <a:latin typeface="Nova SOLID" pitchFamily="50" charset="0"/>
              </a:rPr>
              <a:t>The</a:t>
            </a:r>
            <a:r>
              <a:rPr lang="hr-HR" sz="10700" dirty="0" smtClean="0">
                <a:latin typeface="Nova SOLID" pitchFamily="50" charset="0"/>
              </a:rPr>
              <a:t> </a:t>
            </a:r>
            <a:r>
              <a:rPr lang="hr-HR" sz="10700" dirty="0" err="1" smtClean="0">
                <a:latin typeface="Nova SOLID" pitchFamily="50" charset="0"/>
              </a:rPr>
              <a:t>end</a:t>
            </a:r>
            <a:r>
              <a:rPr lang="hr-HR" sz="9600" dirty="0" smtClean="0"/>
              <a:t>.</a:t>
            </a:r>
            <a:endParaRPr lang="hr-HR" sz="9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321297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hr-HR" dirty="0" err="1" smtClean="0">
                <a:latin typeface="First Impressions" pitchFamily="50" charset="0"/>
              </a:rPr>
              <a:t>Hope</a:t>
            </a:r>
            <a:r>
              <a:rPr lang="hr-HR" dirty="0" smtClean="0">
                <a:latin typeface="First Impressions" pitchFamily="50" charset="0"/>
              </a:rPr>
              <a:t> </a:t>
            </a:r>
            <a:r>
              <a:rPr lang="hr-HR" dirty="0" err="1" smtClean="0">
                <a:latin typeface="First Impressions" pitchFamily="50" charset="0"/>
              </a:rPr>
              <a:t>you</a:t>
            </a:r>
            <a:r>
              <a:rPr lang="hr-HR" dirty="0" smtClean="0">
                <a:latin typeface="First Impressions" pitchFamily="50" charset="0"/>
              </a:rPr>
              <a:t> like it. </a:t>
            </a:r>
            <a:r>
              <a:rPr lang="hr-HR" dirty="0" err="1" smtClean="0">
                <a:latin typeface="First Impressions" pitchFamily="50" charset="0"/>
              </a:rPr>
              <a:t>Greetings</a:t>
            </a:r>
            <a:r>
              <a:rPr lang="hr-HR" dirty="0" smtClean="0">
                <a:latin typeface="First Impressions" pitchFamily="50" charset="0"/>
              </a:rPr>
              <a:t>, Katarina.</a:t>
            </a:r>
            <a:endParaRPr lang="hr-HR" dirty="0">
              <a:latin typeface="First Impressions" pitchFamily="50" charset="0"/>
            </a:endParaRPr>
          </a:p>
        </p:txBody>
      </p:sp>
      <p:pic>
        <p:nvPicPr>
          <p:cNvPr id="4" name="Slika 3" descr="persons-017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789040"/>
            <a:ext cx="1002432" cy="992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217</Words>
  <Application>Microsoft Office PowerPoint</Application>
  <PresentationFormat>Prikaz na zaslonu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Oduševljenje</vt:lpstr>
      <vt:lpstr>Hello!</vt:lpstr>
      <vt:lpstr>ABOUT MY SCHOOL.</vt:lpstr>
      <vt:lpstr>About my family.</vt:lpstr>
      <vt:lpstr>ABOUT MY FRIENDS.</vt:lpstr>
      <vt:lpstr>MY HOBBIES.</vt:lpstr>
      <vt:lpstr>The end.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Korisnik</dc:creator>
  <cp:lastModifiedBy>IJ</cp:lastModifiedBy>
  <cp:revision>5</cp:revision>
  <dcterms:created xsi:type="dcterms:W3CDTF">2014-12-06T10:20:24Z</dcterms:created>
  <dcterms:modified xsi:type="dcterms:W3CDTF">2014-12-08T22:34:44Z</dcterms:modified>
</cp:coreProperties>
</file>