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26097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68703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87594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2647F38-B617-4D2F-AE0A-013F0C4D2C5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 xmlns:p14="http://schemas.microsoft.com/office/powerpoint/2010/main" val="330653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1770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05BFA754-D5C3-4E66-96A6-867B257F58DC}" type="datetimeFigureOut">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 xmlns:p14="http://schemas.microsoft.com/office/powerpoint/2010/main" val="396033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6251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61077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7265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85522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793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12/11/2014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56375269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hr-HR" dirty="0"/>
          </a:p>
        </p:txBody>
      </p:sp>
      <p:sp>
        <p:nvSpPr>
          <p:cNvPr id="3" name="Subtitle 2"/>
          <p:cNvSpPr>
            <a:spLocks noGrp="1"/>
          </p:cNvSpPr>
          <p:nvPr>
            <p:ph type="subTitle" idx="1"/>
          </p:nvPr>
        </p:nvSpPr>
        <p:spPr/>
        <p:txBody>
          <a:bodyPr/>
          <a:lstStyle/>
          <a:p>
            <a:endParaRPr lang="hr-HR"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039069" y="1143939"/>
            <a:ext cx="4113861" cy="4113861"/>
          </a:xfrm>
          <a:prstGeom prst="rect">
            <a:avLst/>
          </a:prstGeom>
        </p:spPr>
      </p:pic>
    </p:spTree>
    <p:extLst>
      <p:ext uri="{BB962C8B-B14F-4D97-AF65-F5344CB8AC3E}">
        <p14:creationId xmlns="" xmlns:p14="http://schemas.microsoft.com/office/powerpoint/2010/main" val="1829310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pPr marL="0" indent="0">
              <a:buNone/>
            </a:pPr>
            <a:r>
              <a:rPr lang="hr-HR" dirty="0" smtClean="0"/>
              <a:t>Hi,my name is Mia Kitarović. I’m thirteen years old.I’m in the 7th grade.</a:t>
            </a:r>
          </a:p>
          <a:p>
            <a:pPr marL="0" indent="0">
              <a:buNone/>
            </a:pPr>
            <a:r>
              <a:rPr lang="hr-HR" dirty="0" smtClean="0"/>
              <a:t>My hobby is karate. I practice it for like 5 years, we go on tournaments in other cities and we have a lot of fun.My free time I spend with my friends and family, I go in the nature with my mom and </a:t>
            </a:r>
            <a:r>
              <a:rPr lang="hr-HR" dirty="0" smtClean="0"/>
              <a:t>sister, or I  </a:t>
            </a:r>
            <a:r>
              <a:rPr lang="hr-HR" dirty="0" smtClean="0"/>
              <a:t>go out with my friends. My sister doesn’t spend much time with me and my mom cause she is 17 and she thinks that we’re boring. My favorite band is Simple Plan, i just love them .My favorite youtuber is Pewdiepie, he is very funny and he always makes me smile. I don’t like school very much, I mean who does, but I like some subjects like english,chemistry...</a:t>
            </a:r>
          </a:p>
          <a:p>
            <a:endParaRPr lang="hr-HR" dirty="0"/>
          </a:p>
        </p:txBody>
      </p:sp>
    </p:spTree>
    <p:extLst>
      <p:ext uri="{BB962C8B-B14F-4D97-AF65-F5344CB8AC3E}">
        <p14:creationId xmlns="" xmlns:p14="http://schemas.microsoft.com/office/powerpoint/2010/main" val="2453034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142</Words>
  <Application>Microsoft Office PowerPoint</Application>
  <PresentationFormat>Prilagođeno</PresentationFormat>
  <Paragraphs>2</Paragraphs>
  <Slides>2</Slides>
  <Notes>0</Notes>
  <HiddenSlides>0</HiddenSlides>
  <MMClips>0</MMClips>
  <ScaleCrop>false</ScaleCrop>
  <HeadingPairs>
    <vt:vector size="4" baseType="variant">
      <vt:variant>
        <vt:lpstr>Tema</vt:lpstr>
      </vt:variant>
      <vt:variant>
        <vt:i4>1</vt:i4>
      </vt:variant>
      <vt:variant>
        <vt:lpstr>Naslovi slajdova</vt:lpstr>
      </vt:variant>
      <vt:variant>
        <vt:i4>2</vt:i4>
      </vt:variant>
    </vt:vector>
  </HeadingPairs>
  <TitlesOfParts>
    <vt:vector size="3" baseType="lpstr">
      <vt:lpstr>Office Theme</vt:lpstr>
      <vt:lpstr>Slajd 1</vt:lpstr>
      <vt:lpstr>Slajd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IJ</cp:lastModifiedBy>
  <cp:revision>7</cp:revision>
  <dcterms:created xsi:type="dcterms:W3CDTF">2014-12-08T17:22:01Z</dcterms:created>
  <dcterms:modified xsi:type="dcterms:W3CDTF">2014-12-11T21:37:50Z</dcterms:modified>
</cp:coreProperties>
</file>