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E750E39-4710-4E16-98F8-BDB3EBE0F76B}" type="datetimeFigureOut">
              <a:rPr lang="hr-HR" smtClean="0"/>
              <a:pPr/>
              <a:t>11.12.2014.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BF71D1-B2F6-45A9-ABD7-E6E59C764C6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0E39-4710-4E16-98F8-BDB3EBE0F76B}" type="datetimeFigureOut">
              <a:rPr lang="hr-HR" smtClean="0"/>
              <a:pPr/>
              <a:t>11.12.2014.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71D1-B2F6-45A9-ABD7-E6E59C764C6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E750E39-4710-4E16-98F8-BDB3EBE0F76B}" type="datetimeFigureOut">
              <a:rPr lang="hr-HR" smtClean="0"/>
              <a:pPr/>
              <a:t>11.12.2014.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9BF71D1-B2F6-45A9-ABD7-E6E59C764C6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0E39-4710-4E16-98F8-BDB3EBE0F76B}" type="datetimeFigureOut">
              <a:rPr lang="hr-HR" smtClean="0"/>
              <a:pPr/>
              <a:t>11.12.2014.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BF71D1-B2F6-45A9-ABD7-E6E59C764C6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0E39-4710-4E16-98F8-BDB3EBE0F76B}" type="datetimeFigureOut">
              <a:rPr lang="hr-HR" smtClean="0"/>
              <a:pPr/>
              <a:t>11.12.2014.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9BF71D1-B2F6-45A9-ABD7-E6E59C764C6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750E39-4710-4E16-98F8-BDB3EBE0F76B}" type="datetimeFigureOut">
              <a:rPr lang="hr-HR" smtClean="0"/>
              <a:pPr/>
              <a:t>11.12.2014.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BF71D1-B2F6-45A9-ABD7-E6E59C764C6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750E39-4710-4E16-98F8-BDB3EBE0F76B}" type="datetimeFigureOut">
              <a:rPr lang="hr-HR" smtClean="0"/>
              <a:pPr/>
              <a:t>11.12.2014.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BF71D1-B2F6-45A9-ABD7-E6E59C764C6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0E39-4710-4E16-98F8-BDB3EBE0F76B}" type="datetimeFigureOut">
              <a:rPr lang="hr-HR" smtClean="0"/>
              <a:pPr/>
              <a:t>11.12.2014.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BF71D1-B2F6-45A9-ABD7-E6E59C764C6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0E39-4710-4E16-98F8-BDB3EBE0F76B}" type="datetimeFigureOut">
              <a:rPr lang="hr-HR" smtClean="0"/>
              <a:pPr/>
              <a:t>11.12.2014.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BF71D1-B2F6-45A9-ABD7-E6E59C764C6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0E39-4710-4E16-98F8-BDB3EBE0F76B}" type="datetimeFigureOut">
              <a:rPr lang="hr-HR" smtClean="0"/>
              <a:pPr/>
              <a:t>11.12.2014.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BF71D1-B2F6-45A9-ABD7-E6E59C764C6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E750E39-4710-4E16-98F8-BDB3EBE0F76B}" type="datetimeFigureOut">
              <a:rPr lang="hr-HR" smtClean="0"/>
              <a:pPr/>
              <a:t>11.12.2014.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9BF71D1-B2F6-45A9-ABD7-E6E59C764C6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750E39-4710-4E16-98F8-BDB3EBE0F76B}" type="datetimeFigureOut">
              <a:rPr lang="hr-HR" smtClean="0"/>
              <a:pPr/>
              <a:t>11.12.2014.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BF71D1-B2F6-45A9-ABD7-E6E59C764C6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LIFE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Tina </a:t>
            </a:r>
            <a:r>
              <a:rPr lang="en-US" dirty="0" err="1" smtClean="0"/>
              <a:t>Grubi</a:t>
            </a:r>
            <a:r>
              <a:rPr lang="hr-HR" dirty="0" smtClean="0"/>
              <a:t>šić</a:t>
            </a:r>
            <a:r>
              <a:rPr lang="en-US" dirty="0" smtClean="0"/>
              <a:t>-</a:t>
            </a:r>
            <a:r>
              <a:rPr lang="hr-HR" dirty="0" smtClean="0"/>
              <a:t>Čabo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My name is Tina </a:t>
            </a:r>
            <a:r>
              <a:rPr lang="en-US" dirty="0" err="1" smtClean="0"/>
              <a:t>Grubi</a:t>
            </a:r>
            <a:r>
              <a:rPr lang="hr-HR" dirty="0" smtClean="0"/>
              <a:t>šić</a:t>
            </a:r>
            <a:r>
              <a:rPr lang="en-US" dirty="0" smtClean="0"/>
              <a:t>-</a:t>
            </a:r>
            <a:r>
              <a:rPr lang="hr-HR" dirty="0" smtClean="0"/>
              <a:t>Čabo.I am 13 years old and I live in Šibenik , Croatia with my family . I am </a:t>
            </a:r>
            <a:r>
              <a:rPr lang="hr-HR" dirty="0" smtClean="0"/>
              <a:t>in</a:t>
            </a:r>
            <a:r>
              <a:rPr lang="hr-HR" dirty="0" smtClean="0"/>
              <a:t> </a:t>
            </a:r>
            <a:r>
              <a:rPr lang="hr-HR" dirty="0" smtClean="0"/>
              <a:t>the 7</a:t>
            </a:r>
            <a:r>
              <a:rPr lang="en-US" baseline="30000" dirty="0" err="1" smtClean="0"/>
              <a:t>th</a:t>
            </a:r>
            <a:r>
              <a:rPr lang="en-US" dirty="0" smtClean="0"/>
              <a:t> </a:t>
            </a:r>
            <a:r>
              <a:rPr lang="hr-HR" dirty="0" smtClean="0"/>
              <a:t> grade and my best friend</a:t>
            </a:r>
            <a:r>
              <a:rPr lang="en-US" dirty="0" smtClean="0"/>
              <a:t>’s name is An</a:t>
            </a:r>
            <a:r>
              <a:rPr lang="hr-HR" dirty="0" smtClean="0"/>
              <a:t>đela.</a:t>
            </a:r>
          </a:p>
          <a:p>
            <a:endParaRPr lang="hr-H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018643">
            <a:off x="4081311" y="3329016"/>
            <a:ext cx="3740708" cy="280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480695_10152078407438872_8904875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61565">
            <a:off x="3201081" y="2835672"/>
            <a:ext cx="2787372" cy="36459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Family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I have 3 sisters</a:t>
            </a:r>
            <a:r>
              <a:rPr lang="en-US" sz="2400" dirty="0" smtClean="0"/>
              <a:t>: Barbara , </a:t>
            </a:r>
            <a:r>
              <a:rPr lang="en-US" sz="2400" dirty="0" err="1" smtClean="0"/>
              <a:t>Nikolina</a:t>
            </a:r>
            <a:r>
              <a:rPr lang="en-US" sz="2400" dirty="0" smtClean="0"/>
              <a:t> and Ana. My dad’s name is Robert and he is doctor . My mom’s name is </a:t>
            </a:r>
            <a:r>
              <a:rPr lang="en-US" sz="2400" dirty="0" err="1" smtClean="0"/>
              <a:t>Tatjana</a:t>
            </a:r>
            <a:r>
              <a:rPr lang="en-US" sz="2400" dirty="0" smtClean="0"/>
              <a:t> and she is a doctor too. My sisters Barbara and </a:t>
            </a:r>
            <a:r>
              <a:rPr lang="en-US" sz="2400" dirty="0" err="1" smtClean="0"/>
              <a:t>Nikolina</a:t>
            </a:r>
            <a:r>
              <a:rPr lang="en-US" sz="2400" dirty="0" smtClean="0"/>
              <a:t> are on college in Zagreb and my sister Ana goes to the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grade.Barbara</a:t>
            </a:r>
            <a:r>
              <a:rPr lang="en-US" sz="2400" dirty="0" smtClean="0"/>
              <a:t> is 23 years old , </a:t>
            </a:r>
            <a:r>
              <a:rPr lang="en-US" sz="2400" dirty="0" err="1" smtClean="0"/>
              <a:t>Nikolina</a:t>
            </a:r>
            <a:r>
              <a:rPr lang="en-US" sz="2400" dirty="0" smtClean="0"/>
              <a:t> 21 and Ana 11.We are very happy together.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601416"/>
            <a:ext cx="5256584" cy="52565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am going to the primary school </a:t>
            </a:r>
            <a:r>
              <a:rPr lang="en-US" dirty="0" err="1" smtClean="0"/>
              <a:t>Juraj</a:t>
            </a:r>
            <a:r>
              <a:rPr lang="en-US" dirty="0" smtClean="0"/>
              <a:t> </a:t>
            </a:r>
            <a:r>
              <a:rPr lang="hr-HR" dirty="0" smtClean="0"/>
              <a:t>Šižgorić.</a:t>
            </a:r>
            <a:r>
              <a:rPr lang="en-US" dirty="0" smtClean="0"/>
              <a:t>I am a great student and my best friend is too. My </a:t>
            </a:r>
            <a:r>
              <a:rPr lang="en-US" dirty="0" err="1" smtClean="0"/>
              <a:t>favourite</a:t>
            </a:r>
            <a:r>
              <a:rPr lang="en-US" dirty="0" smtClean="0"/>
              <a:t> subjects are Geography, History and Chemistry.</a:t>
            </a:r>
            <a:r>
              <a:rPr lang="hr-HR" dirty="0" smtClean="0"/>
              <a:t> </a:t>
            </a:r>
            <a:r>
              <a:rPr lang="en-US" dirty="0" smtClean="0"/>
              <a:t>When I grow</a:t>
            </a:r>
            <a:r>
              <a:rPr lang="hr-HR" dirty="0" smtClean="0"/>
              <a:t> </a:t>
            </a:r>
            <a:r>
              <a:rPr lang="en-US" dirty="0" smtClean="0"/>
              <a:t>up I want to be a lawyer.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lite_Sports_Wall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69579">
            <a:off x="4283968" y="3717032"/>
            <a:ext cx="4364125" cy="23042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Hobbies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hr-HR" dirty="0" smtClean="0"/>
              <a:t>practice </a:t>
            </a:r>
            <a:r>
              <a:rPr lang="en-US" dirty="0" smtClean="0"/>
              <a:t>basketball </a:t>
            </a:r>
            <a:r>
              <a:rPr lang="en-US" dirty="0" smtClean="0"/>
              <a:t>in the club </a:t>
            </a:r>
            <a:r>
              <a:rPr lang="hr-HR" dirty="0" smtClean="0"/>
              <a:t>Šibenik. I am learning French and I always go out with my friends. I love watching movies and listening to music.</a:t>
            </a:r>
            <a:endParaRPr lang="hr-HR" dirty="0"/>
          </a:p>
        </p:txBody>
      </p:sp>
      <p:pic>
        <p:nvPicPr>
          <p:cNvPr id="5" name="Picture 4" descr="lopta-košarkaš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573016"/>
            <a:ext cx="2719851" cy="2039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MOVIES, SERIES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153400" cy="4495800"/>
          </a:xfrm>
        </p:spPr>
        <p:txBody>
          <a:bodyPr/>
          <a:lstStyle/>
          <a:p>
            <a:r>
              <a:rPr lang="hr-HR" dirty="0" smtClean="0"/>
              <a:t>My  favourite  movies are The Fault In Our Stars and The Hunger Games . </a:t>
            </a:r>
            <a:endParaRPr lang="en-US" dirty="0" smtClean="0"/>
          </a:p>
          <a:p>
            <a:r>
              <a:rPr lang="en-US" dirty="0" smtClean="0"/>
              <a:t>My </a:t>
            </a:r>
            <a:r>
              <a:rPr lang="en-US" dirty="0" err="1" smtClean="0"/>
              <a:t>favourite</a:t>
            </a:r>
            <a:r>
              <a:rPr lang="en-US" dirty="0" smtClean="0"/>
              <a:t> actor is Josh </a:t>
            </a:r>
            <a:r>
              <a:rPr lang="en-US" dirty="0" err="1" smtClean="0"/>
              <a:t>Hutcherson</a:t>
            </a:r>
            <a:r>
              <a:rPr lang="en-US" dirty="0" smtClean="0"/>
              <a:t> and my </a:t>
            </a:r>
            <a:r>
              <a:rPr lang="en-US" dirty="0" err="1" smtClean="0"/>
              <a:t>favourite</a:t>
            </a:r>
            <a:r>
              <a:rPr lang="en-US" dirty="0" smtClean="0"/>
              <a:t> actress is </a:t>
            </a:r>
            <a:r>
              <a:rPr lang="en-US" dirty="0" err="1" smtClean="0"/>
              <a:t>Shailene</a:t>
            </a:r>
            <a:r>
              <a:rPr lang="en-US" dirty="0" smtClean="0"/>
              <a:t> Woodley.</a:t>
            </a:r>
          </a:p>
          <a:p>
            <a:r>
              <a:rPr lang="en-US" dirty="0" smtClean="0"/>
              <a:t>My </a:t>
            </a:r>
            <a:r>
              <a:rPr lang="en-US" dirty="0" err="1" smtClean="0"/>
              <a:t>favourite</a:t>
            </a:r>
            <a:r>
              <a:rPr lang="en-US" dirty="0" smtClean="0"/>
              <a:t> series are The Big Bang Theory and Two and a half men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hr-HR" dirty="0"/>
          </a:p>
        </p:txBody>
      </p:sp>
      <p:pic>
        <p:nvPicPr>
          <p:cNvPr id="4" name="Picture 3" descr="preuzm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3944" y="4077072"/>
            <a:ext cx="1662511" cy="2592287"/>
          </a:xfrm>
          <a:prstGeom prst="rect">
            <a:avLst/>
          </a:prstGeom>
        </p:spPr>
      </p:pic>
      <p:pic>
        <p:nvPicPr>
          <p:cNvPr id="5" name="Picture 4" descr="preuzm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4005064"/>
            <a:ext cx="1752600" cy="2609850"/>
          </a:xfrm>
          <a:prstGeom prst="rect">
            <a:avLst/>
          </a:prstGeom>
        </p:spPr>
      </p:pic>
      <p:pic>
        <p:nvPicPr>
          <p:cNvPr id="6" name="Picture 5" descr="4313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581128"/>
            <a:ext cx="3761096" cy="2115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MUSIC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My </a:t>
            </a:r>
            <a:r>
              <a:rPr lang="en-US" sz="2400" dirty="0" err="1" smtClean="0"/>
              <a:t>favourite</a:t>
            </a:r>
            <a:r>
              <a:rPr lang="en-US" sz="2400" dirty="0" smtClean="0"/>
              <a:t> singers are John Legend and John Newman</a:t>
            </a:r>
          </a:p>
          <a:p>
            <a:r>
              <a:rPr lang="en-US" sz="2400" dirty="0" smtClean="0"/>
              <a:t>My </a:t>
            </a:r>
            <a:r>
              <a:rPr lang="en-US" sz="2400" dirty="0" err="1" smtClean="0"/>
              <a:t>favourite</a:t>
            </a:r>
            <a:r>
              <a:rPr lang="en-US" sz="2400" dirty="0" smtClean="0"/>
              <a:t> songs are All of me , Rude , I see fire and Amnesia.</a:t>
            </a:r>
          </a:p>
          <a:p>
            <a:r>
              <a:rPr lang="en-US" sz="2400" dirty="0" smtClean="0"/>
              <a:t>My </a:t>
            </a:r>
            <a:r>
              <a:rPr lang="en-US" sz="2400" dirty="0" err="1" smtClean="0"/>
              <a:t>favourite</a:t>
            </a:r>
            <a:r>
              <a:rPr lang="en-US" sz="2400" dirty="0" smtClean="0"/>
              <a:t> bands are 5 Seconds of </a:t>
            </a:r>
            <a:r>
              <a:rPr lang="en-US" sz="2400" dirty="0" err="1" smtClean="0"/>
              <a:t>Summer,The</a:t>
            </a:r>
            <a:r>
              <a:rPr lang="en-US" sz="2400" dirty="0" smtClean="0"/>
              <a:t> Script and Imagine Dragons.</a:t>
            </a:r>
          </a:p>
          <a:p>
            <a:endParaRPr lang="hr-HR" dirty="0"/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645024"/>
            <a:ext cx="2143125" cy="2143125"/>
          </a:xfrm>
          <a:prstGeom prst="rect">
            <a:avLst/>
          </a:prstGeom>
        </p:spPr>
      </p:pic>
      <p:pic>
        <p:nvPicPr>
          <p:cNvPr id="5" name="Picture 4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5085184"/>
            <a:ext cx="2403351" cy="1599321"/>
          </a:xfrm>
          <a:prstGeom prst="rect">
            <a:avLst/>
          </a:prstGeom>
        </p:spPr>
      </p:pic>
      <p:pic>
        <p:nvPicPr>
          <p:cNvPr id="6" name="Picture 5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3284984"/>
            <a:ext cx="2290966" cy="1716013"/>
          </a:xfrm>
          <a:prstGeom prst="rect">
            <a:avLst/>
          </a:prstGeom>
        </p:spPr>
      </p:pic>
      <p:pic>
        <p:nvPicPr>
          <p:cNvPr id="7" name="Picture 6" descr="preuzmi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3284984"/>
            <a:ext cx="2112235" cy="1584176"/>
          </a:xfrm>
          <a:prstGeom prst="rect">
            <a:avLst/>
          </a:prstGeom>
        </p:spPr>
      </p:pic>
      <p:pic>
        <p:nvPicPr>
          <p:cNvPr id="8" name="Picture 7" descr="preuzmi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36012" y="5010150"/>
            <a:ext cx="2215131" cy="1659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this is all about me .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algn="r"/>
            <a:r>
              <a:rPr lang="en-US" dirty="0" smtClean="0">
                <a:sym typeface="Wingdings" pitchFamily="2" charset="2"/>
              </a:rPr>
              <a:t>   Tina </a:t>
            </a:r>
            <a:r>
              <a:rPr lang="en-US" dirty="0" err="1" smtClean="0">
                <a:sym typeface="Wingdings" pitchFamily="2" charset="2"/>
              </a:rPr>
              <a:t>Grubi</a:t>
            </a:r>
            <a:r>
              <a:rPr lang="hr-HR" dirty="0" smtClean="0">
                <a:sym typeface="Wingdings" pitchFamily="2" charset="2"/>
              </a:rPr>
              <a:t>šić Čabo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265</TotalTime>
  <Words>287</Words>
  <Application>Microsoft Office PowerPoint</Application>
  <PresentationFormat>Prikaz na zaslonu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Median</vt:lpstr>
      <vt:lpstr>MY LIFE</vt:lpstr>
      <vt:lpstr>General</vt:lpstr>
      <vt:lpstr>Family</vt:lpstr>
      <vt:lpstr>School</vt:lpstr>
      <vt:lpstr>Hobbies</vt:lpstr>
      <vt:lpstr>MOVIES, SERIES</vt:lpstr>
      <vt:lpstr>MUSIC</vt:lpstr>
      <vt:lpstr>Slajd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LIFE</dc:title>
  <dc:creator>Barbara</dc:creator>
  <cp:lastModifiedBy>IJ</cp:lastModifiedBy>
  <cp:revision>15</cp:revision>
  <dcterms:created xsi:type="dcterms:W3CDTF">2014-12-08T17:33:21Z</dcterms:created>
  <dcterms:modified xsi:type="dcterms:W3CDTF">2014-12-11T21:34:47Z</dcterms:modified>
</cp:coreProperties>
</file>