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62" r:id="rId4"/>
    <p:sldId id="264" r:id="rId5"/>
    <p:sldId id="258" r:id="rId6"/>
    <p:sldId id="259" r:id="rId7"/>
    <p:sldId id="261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1BB79F-8081-B000-CA3A-4F099EDD2884}" v="163" dt="2021-03-23T15:02:00.134"/>
    <p1510:client id="{1FCECFE3-9F84-C2CD-8DBB-0C4D9F26B1EA}" v="2" dt="2021-03-31T06:52:21.497"/>
    <p1510:client id="{4A29FA98-87BB-6099-7634-436F157DFF4F}" v="1049" dt="2021-03-22T15:40:31.427"/>
    <p1510:client id="{9060B99F-A045-B000-D836-CA73E0DD26ED}" v="117" dt="2021-03-30T16:28:39.835"/>
    <p1510:client id="{F1A35818-422D-E8B2-77A2-2F2C0C498809}" v="189" dt="2021-03-23T18:19:24.326"/>
    <p1510:client id="{F2B5A58D-619A-498D-AC24-077EC11FDF0D}" v="95" dt="2021-03-22T13:56:37.9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ris Duvnjak" userId="S::iris.duvnjak1@skole.hr::4ece105f-ade1-4e2b-a6ec-9856ef16e2cb" providerId="AD" clId="Web-{F2B5A58D-619A-498D-AC24-077EC11FDF0D}"/>
    <pc:docChg chg="modSld addMainMaster delMainMaster">
      <pc:chgData name="Iris Duvnjak" userId="S::iris.duvnjak1@skole.hr::4ece105f-ade1-4e2b-a6ec-9856ef16e2cb" providerId="AD" clId="Web-{F2B5A58D-619A-498D-AC24-077EC11FDF0D}" dt="2021-03-22T13:56:44.899" v="63"/>
      <pc:docMkLst>
        <pc:docMk/>
      </pc:docMkLst>
      <pc:sldChg chg="addSp delSp modSp mod setBg modClrScheme addAnim delAnim setClrOvrMap chgLayout">
        <pc:chgData name="Iris Duvnjak" userId="S::iris.duvnjak1@skole.hr::4ece105f-ade1-4e2b-a6ec-9856ef16e2cb" providerId="AD" clId="Web-{F2B5A58D-619A-498D-AC24-077EC11FDF0D}" dt="2021-03-22T13:56:44.899" v="63"/>
        <pc:sldMkLst>
          <pc:docMk/>
          <pc:sldMk cId="109857222" sldId="256"/>
        </pc:sldMkLst>
        <pc:spChg chg="mod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Iris Duvnjak" userId="S::iris.duvnjak1@skole.hr::4ece105f-ade1-4e2b-a6ec-9856ef16e2cb" providerId="AD" clId="Web-{F2B5A58D-619A-498D-AC24-077EC11FDF0D}" dt="2021-03-22T13:55:34.366" v="45"/>
          <ac:spMkLst>
            <pc:docMk/>
            <pc:sldMk cId="109857222" sldId="256"/>
            <ac:spMk id="10" creationId="{71B2258F-86CA-4D4D-8270-BC05FCDEBFB3}"/>
          </ac:spMkLst>
        </pc:spChg>
        <pc:spChg chg="add del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14" creationId="{71B2258F-86CA-4D4D-8270-BC05FCDEBFB3}"/>
          </ac:spMkLst>
        </pc:spChg>
        <pc:spChg chg="add del">
          <ac:chgData name="Iris Duvnjak" userId="S::iris.duvnjak1@skole.hr::4ece105f-ade1-4e2b-a6ec-9856ef16e2cb" providerId="AD" clId="Web-{F2B5A58D-619A-498D-AC24-077EC11FDF0D}" dt="2021-03-22T13:55:30.475" v="40"/>
          <ac:spMkLst>
            <pc:docMk/>
            <pc:sldMk cId="109857222" sldId="256"/>
            <ac:spMk id="15" creationId="{71B2258F-86CA-4D4D-8270-BC05FCDEBFB3}"/>
          </ac:spMkLst>
        </pc:spChg>
        <pc:spChg chg="add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19" creationId="{8A95209C-5275-4E15-8EA7-7F42980ABF2D}"/>
          </ac:spMkLst>
        </pc:spChg>
        <pc:spChg chg="add del">
          <ac:chgData name="Iris Duvnjak" userId="S::iris.duvnjak1@skole.hr::4ece105f-ade1-4e2b-a6ec-9856ef16e2cb" providerId="AD" clId="Web-{F2B5A58D-619A-498D-AC24-077EC11FDF0D}" dt="2021-03-22T13:55:25.522" v="37"/>
          <ac:spMkLst>
            <pc:docMk/>
            <pc:sldMk cId="109857222" sldId="256"/>
            <ac:spMk id="20" creationId="{71B2258F-86CA-4D4D-8270-BC05FCDEBFB3}"/>
          </ac:spMkLst>
        </pc:spChg>
        <pc:spChg chg="add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21" creationId="{4F2ED431-E304-4FF0-9F4E-032783C9D612}"/>
          </ac:spMkLst>
        </pc:spChg>
        <pc:spChg chg="add">
          <ac:chgData name="Iris Duvnjak" userId="S::iris.duvnjak1@skole.hr::4ece105f-ade1-4e2b-a6ec-9856ef16e2cb" providerId="AD" clId="Web-{F2B5A58D-619A-498D-AC24-077EC11FDF0D}" dt="2021-03-22T13:56:44.899" v="63"/>
          <ac:spMkLst>
            <pc:docMk/>
            <pc:sldMk cId="109857222" sldId="256"/>
            <ac:spMk id="23" creationId="{4E87FCFB-2CCE-460D-B3DD-557C8BD1B94A}"/>
          </ac:spMkLst>
        </pc:spChg>
        <pc:picChg chg="add del mod">
          <ac:chgData name="Iris Duvnjak" userId="S::iris.duvnjak1@skole.hr::4ece105f-ade1-4e2b-a6ec-9856ef16e2cb" providerId="AD" clId="Web-{F2B5A58D-619A-498D-AC24-077EC11FDF0D}" dt="2021-03-22T13:50:55.219" v="26"/>
          <ac:picMkLst>
            <pc:docMk/>
            <pc:sldMk cId="109857222" sldId="256"/>
            <ac:picMk id="4" creationId="{BF7D6567-A2AD-428E-85E0-A8BE84D41E9A}"/>
          </ac:picMkLst>
        </pc:picChg>
        <pc:picChg chg="add del mod ord">
          <ac:chgData name="Iris Duvnjak" userId="S::iris.duvnjak1@skole.hr::4ece105f-ade1-4e2b-a6ec-9856ef16e2cb" providerId="AD" clId="Web-{F2B5A58D-619A-498D-AC24-077EC11FDF0D}" dt="2021-03-22T13:55:40.866" v="48"/>
          <ac:picMkLst>
            <pc:docMk/>
            <pc:sldMk cId="109857222" sldId="256"/>
            <ac:picMk id="5" creationId="{6E062CF7-7876-45A4-B38F-3C424D6D7240}"/>
          </ac:picMkLst>
        </pc:picChg>
        <pc:picChg chg="add del mod ord">
          <ac:chgData name="Iris Duvnjak" userId="S::iris.duvnjak1@skole.hr::4ece105f-ade1-4e2b-a6ec-9856ef16e2cb" providerId="AD" clId="Web-{F2B5A58D-619A-498D-AC24-077EC11FDF0D}" dt="2021-03-22T13:55:31.335" v="41"/>
          <ac:picMkLst>
            <pc:docMk/>
            <pc:sldMk cId="109857222" sldId="256"/>
            <ac:picMk id="6" creationId="{E1816F19-7866-4063-878F-AE52C3B02930}"/>
          </ac:picMkLst>
        </pc:picChg>
        <pc:picChg chg="add del mod ord">
          <ac:chgData name="Iris Duvnjak" userId="S::iris.duvnjak1@skole.hr::4ece105f-ade1-4e2b-a6ec-9856ef16e2cb" providerId="AD" clId="Web-{F2B5A58D-619A-498D-AC24-077EC11FDF0D}" dt="2021-03-22T13:55:26.334" v="38"/>
          <ac:picMkLst>
            <pc:docMk/>
            <pc:sldMk cId="109857222" sldId="256"/>
            <ac:picMk id="7" creationId="{E82DB504-72E0-4189-9334-113CE0796757}"/>
          </ac:picMkLst>
        </pc:picChg>
        <pc:picChg chg="add del mod">
          <ac:chgData name="Iris Duvnjak" userId="S::iris.duvnjak1@skole.hr::4ece105f-ade1-4e2b-a6ec-9856ef16e2cb" providerId="AD" clId="Web-{F2B5A58D-619A-498D-AC24-077EC11FDF0D}" dt="2021-03-22T13:55:53.616" v="52"/>
          <ac:picMkLst>
            <pc:docMk/>
            <pc:sldMk cId="109857222" sldId="256"/>
            <ac:picMk id="8" creationId="{893BEE6C-F497-4D31-8A02-D87E9862C82F}"/>
          </ac:picMkLst>
        </pc:picChg>
        <pc:picChg chg="add mod ord">
          <ac:chgData name="Iris Duvnjak" userId="S::iris.duvnjak1@skole.hr::4ece105f-ade1-4e2b-a6ec-9856ef16e2cb" providerId="AD" clId="Web-{F2B5A58D-619A-498D-AC24-077EC11FDF0D}" dt="2021-03-22T13:56:44.899" v="63"/>
          <ac:picMkLst>
            <pc:docMk/>
            <pc:sldMk cId="109857222" sldId="256"/>
            <ac:picMk id="9" creationId="{27CAD24E-050B-4965-A20E-CA533D08C5C9}"/>
          </ac:picMkLst>
        </pc:picChg>
      </pc:sldChg>
      <pc:sldMasterChg chg="del delSldLayout">
        <pc:chgData name="Iris Duvnjak" userId="S::iris.duvnjak1@skole.hr::4ece105f-ade1-4e2b-a6ec-9856ef16e2cb" providerId="AD" clId="Web-{F2B5A58D-619A-498D-AC24-077EC11FDF0D}" dt="2021-03-22T13:56:44.899" v="63"/>
        <pc:sldMasterMkLst>
          <pc:docMk/>
          <pc:sldMasterMk cId="2460954070" sldId="2147483660"/>
        </pc:sldMasterMkLst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addSldLayout">
        <pc:chgData name="Iris Duvnjak" userId="S::iris.duvnjak1@skole.hr::4ece105f-ade1-4e2b-a6ec-9856ef16e2cb" providerId="AD" clId="Web-{F2B5A58D-619A-498D-AC24-077EC11FDF0D}" dt="2021-03-22T13:56:44.899" v="63"/>
        <pc:sldMasterMkLst>
          <pc:docMk/>
          <pc:sldMasterMk cId="1364276410" sldId="2147483724"/>
        </pc:sldMasterMkLst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121845169" sldId="2147483713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2561278843" sldId="2147483714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2055871655" sldId="2147483715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1227368899" sldId="2147483716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3116329120" sldId="2147483717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3377147518" sldId="2147483718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3114326451" sldId="2147483719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1567675514" sldId="2147483720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2599651104" sldId="2147483721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2909719730" sldId="2147483722"/>
          </pc:sldLayoutMkLst>
        </pc:sldLayoutChg>
        <pc:sldLayoutChg chg="add">
          <pc:chgData name="Iris Duvnjak" userId="S::iris.duvnjak1@skole.hr::4ece105f-ade1-4e2b-a6ec-9856ef16e2cb" providerId="AD" clId="Web-{F2B5A58D-619A-498D-AC24-077EC11FDF0D}" dt="2021-03-22T13:56:44.899" v="63"/>
          <pc:sldLayoutMkLst>
            <pc:docMk/>
            <pc:sldMasterMk cId="1364276410" sldId="2147483724"/>
            <pc:sldLayoutMk cId="1006382118" sldId="2147483723"/>
          </pc:sldLayoutMkLst>
        </pc:sldLayoutChg>
      </pc:sldMasterChg>
    </pc:docChg>
  </pc:docChgLst>
  <pc:docChgLst>
    <pc:chgData name="Iris Duvnjak" userId="S::iris.duvnjak1@skole.hr::4ece105f-ade1-4e2b-a6ec-9856ef16e2cb" providerId="AD" clId="Web-{9060B99F-A045-B000-D836-CA73E0DD26ED}"/>
    <pc:docChg chg="addSld delSld modSld">
      <pc:chgData name="Iris Duvnjak" userId="S::iris.duvnjak1@skole.hr::4ece105f-ade1-4e2b-a6ec-9856ef16e2cb" providerId="AD" clId="Web-{9060B99F-A045-B000-D836-CA73E0DD26ED}" dt="2021-03-30T16:28:39.757" v="78" actId="14100"/>
      <pc:docMkLst>
        <pc:docMk/>
      </pc:docMkLst>
      <pc:sldChg chg="modSp">
        <pc:chgData name="Iris Duvnjak" userId="S::iris.duvnjak1@skole.hr::4ece105f-ade1-4e2b-a6ec-9856ef16e2cb" providerId="AD" clId="Web-{9060B99F-A045-B000-D836-CA73E0DD26ED}" dt="2021-03-30T16:28:39.757" v="78" actId="14100"/>
        <pc:sldMkLst>
          <pc:docMk/>
          <pc:sldMk cId="109857222" sldId="256"/>
        </pc:sldMkLst>
        <pc:spChg chg="mod">
          <ac:chgData name="Iris Duvnjak" userId="S::iris.duvnjak1@skole.hr::4ece105f-ade1-4e2b-a6ec-9856ef16e2cb" providerId="AD" clId="Web-{9060B99F-A045-B000-D836-CA73E0DD26ED}" dt="2021-03-30T16:28:39.757" v="78" actId="14100"/>
          <ac:spMkLst>
            <pc:docMk/>
            <pc:sldMk cId="109857222" sldId="256"/>
            <ac:spMk id="2" creationId="{00000000-0000-0000-0000-000000000000}"/>
          </ac:spMkLst>
        </pc:spChg>
      </pc:sldChg>
      <pc:sldChg chg="modSp">
        <pc:chgData name="Iris Duvnjak" userId="S::iris.duvnjak1@skole.hr::4ece105f-ade1-4e2b-a6ec-9856ef16e2cb" providerId="AD" clId="Web-{9060B99F-A045-B000-D836-CA73E0DD26ED}" dt="2021-03-30T16:22:37.920" v="66" actId="20577"/>
        <pc:sldMkLst>
          <pc:docMk/>
          <pc:sldMk cId="1185535673" sldId="258"/>
        </pc:sldMkLst>
        <pc:spChg chg="mod">
          <ac:chgData name="Iris Duvnjak" userId="S::iris.duvnjak1@skole.hr::4ece105f-ade1-4e2b-a6ec-9856ef16e2cb" providerId="AD" clId="Web-{9060B99F-A045-B000-D836-CA73E0DD26ED}" dt="2021-03-30T16:22:37.920" v="66" actId="20577"/>
          <ac:spMkLst>
            <pc:docMk/>
            <pc:sldMk cId="1185535673" sldId="258"/>
            <ac:spMk id="3" creationId="{287FE338-EABD-41CE-B766-502E99733E13}"/>
          </ac:spMkLst>
        </pc:spChg>
      </pc:sldChg>
      <pc:sldChg chg="addSp delSp modSp">
        <pc:chgData name="Iris Duvnjak" userId="S::iris.duvnjak1@skole.hr::4ece105f-ade1-4e2b-a6ec-9856ef16e2cb" providerId="AD" clId="Web-{9060B99F-A045-B000-D836-CA73E0DD26ED}" dt="2021-03-30T16:12:11.217" v="58" actId="14100"/>
        <pc:sldMkLst>
          <pc:docMk/>
          <pc:sldMk cId="2606027660" sldId="260"/>
        </pc:sldMkLst>
        <pc:picChg chg="add del mod">
          <ac:chgData name="Iris Duvnjak" userId="S::iris.duvnjak1@skole.hr::4ece105f-ade1-4e2b-a6ec-9856ef16e2cb" providerId="AD" clId="Web-{9060B99F-A045-B000-D836-CA73E0DD26ED}" dt="2021-03-30T16:09:23.963" v="43"/>
          <ac:picMkLst>
            <pc:docMk/>
            <pc:sldMk cId="2606027660" sldId="260"/>
            <ac:picMk id="2" creationId="{D6424A6F-43CE-44E2-BBF9-86AB0E49AA98}"/>
          </ac:picMkLst>
        </pc:picChg>
        <pc:picChg chg="add mod">
          <ac:chgData name="Iris Duvnjak" userId="S::iris.duvnjak1@skole.hr::4ece105f-ade1-4e2b-a6ec-9856ef16e2cb" providerId="AD" clId="Web-{9060B99F-A045-B000-D836-CA73E0DD26ED}" dt="2021-03-30T16:10:06.261" v="47" actId="1076"/>
          <ac:picMkLst>
            <pc:docMk/>
            <pc:sldMk cId="2606027660" sldId="260"/>
            <ac:picMk id="3" creationId="{73DCF1E8-EC7C-4D8C-BC17-5DD6C6CC38D9}"/>
          </ac:picMkLst>
        </pc:picChg>
        <pc:picChg chg="mod">
          <ac:chgData name="Iris Duvnjak" userId="S::iris.duvnjak1@skole.hr::4ece105f-ade1-4e2b-a6ec-9856ef16e2cb" providerId="AD" clId="Web-{9060B99F-A045-B000-D836-CA73E0DD26ED}" dt="2021-03-30T16:12:11.217" v="58" actId="14100"/>
          <ac:picMkLst>
            <pc:docMk/>
            <pc:sldMk cId="2606027660" sldId="260"/>
            <ac:picMk id="4" creationId="{2433B2E5-CC85-41A4-A063-D12A08954AA7}"/>
          </ac:picMkLst>
        </pc:picChg>
        <pc:picChg chg="mod">
          <ac:chgData name="Iris Duvnjak" userId="S::iris.duvnjak1@skole.hr::4ece105f-ade1-4e2b-a6ec-9856ef16e2cb" providerId="AD" clId="Web-{9060B99F-A045-B000-D836-CA73E0DD26ED}" dt="2021-03-30T16:11:10.919" v="55" actId="14100"/>
          <ac:picMkLst>
            <pc:docMk/>
            <pc:sldMk cId="2606027660" sldId="260"/>
            <ac:picMk id="5" creationId="{530D1E1C-7D77-4671-8FFB-DCF27D27216C}"/>
          </ac:picMkLst>
        </pc:picChg>
        <pc:picChg chg="mod">
          <ac:chgData name="Iris Duvnjak" userId="S::iris.duvnjak1@skole.hr::4ece105f-ade1-4e2b-a6ec-9856ef16e2cb" providerId="AD" clId="Web-{9060B99F-A045-B000-D836-CA73E0DD26ED}" dt="2021-03-30T16:11:16.044" v="57" actId="14100"/>
          <ac:picMkLst>
            <pc:docMk/>
            <pc:sldMk cId="2606027660" sldId="260"/>
            <ac:picMk id="6" creationId="{359F5763-F71A-4802-A7D7-8727B3A88CEF}"/>
          </ac:picMkLst>
        </pc:picChg>
        <pc:picChg chg="del mod">
          <ac:chgData name="Iris Duvnjak" userId="S::iris.duvnjak1@skole.hr::4ece105f-ade1-4e2b-a6ec-9856ef16e2cb" providerId="AD" clId="Web-{9060B99F-A045-B000-D836-CA73E0DD26ED}" dt="2021-03-30T16:09:16.916" v="40"/>
          <ac:picMkLst>
            <pc:docMk/>
            <pc:sldMk cId="2606027660" sldId="260"/>
            <ac:picMk id="7" creationId="{1DFD098A-45CE-4B1D-997D-10ECA342F56B}"/>
          </ac:picMkLst>
        </pc:picChg>
        <pc:picChg chg="add mod">
          <ac:chgData name="Iris Duvnjak" userId="S::iris.duvnjak1@skole.hr::4ece105f-ade1-4e2b-a6ec-9856ef16e2cb" providerId="AD" clId="Web-{9060B99F-A045-B000-D836-CA73E0DD26ED}" dt="2021-03-30T16:11:03.966" v="53" actId="1076"/>
          <ac:picMkLst>
            <pc:docMk/>
            <pc:sldMk cId="2606027660" sldId="260"/>
            <ac:picMk id="8" creationId="{B776EEEF-FE89-4D68-A076-2A69979AC79D}"/>
          </ac:picMkLst>
        </pc:picChg>
      </pc:sldChg>
      <pc:sldChg chg="addSp delSp modSp new mod modTransition setBg">
        <pc:chgData name="Iris Duvnjak" userId="S::iris.duvnjak1@skole.hr::4ece105f-ade1-4e2b-a6ec-9856ef16e2cb" providerId="AD" clId="Web-{9060B99F-A045-B000-D836-CA73E0DD26ED}" dt="2021-03-30T16:12:47.625" v="64"/>
        <pc:sldMkLst>
          <pc:docMk/>
          <pc:sldMk cId="304617666" sldId="265"/>
        </pc:sldMkLst>
        <pc:spChg chg="add mod">
          <ac:chgData name="Iris Duvnjak" userId="S::iris.duvnjak1@skole.hr::4ece105f-ade1-4e2b-a6ec-9856ef16e2cb" providerId="AD" clId="Web-{9060B99F-A045-B000-D836-CA73E0DD26ED}" dt="2021-03-30T16:12:29.655" v="63" actId="20577"/>
          <ac:spMkLst>
            <pc:docMk/>
            <pc:sldMk cId="304617666" sldId="265"/>
            <ac:spMk id="4" creationId="{4F75E40F-32C0-449F-B01D-7018C788B1CD}"/>
          </ac:spMkLst>
        </pc:spChg>
        <pc:spChg chg="add">
          <ac:chgData name="Iris Duvnjak" userId="S::iris.duvnjak1@skole.hr::4ece105f-ade1-4e2b-a6ec-9856ef16e2cb" providerId="AD" clId="Web-{9060B99F-A045-B000-D836-CA73E0DD26ED}" dt="2021-03-30T16:06:20.834" v="15"/>
          <ac:spMkLst>
            <pc:docMk/>
            <pc:sldMk cId="304617666" sldId="265"/>
            <ac:spMk id="7" creationId="{42A4FC2C-047E-45A5-965D-8E1E3BF09BC6}"/>
          </ac:spMkLst>
        </pc:spChg>
        <pc:picChg chg="add del mod">
          <ac:chgData name="Iris Duvnjak" userId="S::iris.duvnjak1@skole.hr::4ece105f-ade1-4e2b-a6ec-9856ef16e2cb" providerId="AD" clId="Web-{9060B99F-A045-B000-D836-CA73E0DD26ED}" dt="2021-03-30T16:06:32.537" v="16"/>
          <ac:picMkLst>
            <pc:docMk/>
            <pc:sldMk cId="304617666" sldId="265"/>
            <ac:picMk id="2" creationId="{B7BC5531-47A3-45EC-925A-76AE5F2CAC8E}"/>
          </ac:picMkLst>
        </pc:picChg>
        <pc:picChg chg="add mod">
          <ac:chgData name="Iris Duvnjak" userId="S::iris.duvnjak1@skole.hr::4ece105f-ade1-4e2b-a6ec-9856ef16e2cb" providerId="AD" clId="Web-{9060B99F-A045-B000-D836-CA73E0DD26ED}" dt="2021-03-30T16:06:52.444" v="23" actId="14100"/>
          <ac:picMkLst>
            <pc:docMk/>
            <pc:sldMk cId="304617666" sldId="265"/>
            <ac:picMk id="3" creationId="{727897A9-755C-42EC-80EF-5B958503FF16}"/>
          </ac:picMkLst>
        </pc:picChg>
      </pc:sldChg>
      <pc:sldChg chg="addSp delSp modSp new del">
        <pc:chgData name="Iris Duvnjak" userId="S::iris.duvnjak1@skole.hr::4ece105f-ade1-4e2b-a6ec-9856ef16e2cb" providerId="AD" clId="Web-{9060B99F-A045-B000-D836-CA73E0DD26ED}" dt="2021-03-30T16:06:05.412" v="11"/>
        <pc:sldMkLst>
          <pc:docMk/>
          <pc:sldMk cId="2628954994" sldId="265"/>
        </pc:sldMkLst>
        <pc:spChg chg="mod">
          <ac:chgData name="Iris Duvnjak" userId="S::iris.duvnjak1@skole.hr::4ece105f-ade1-4e2b-a6ec-9856ef16e2cb" providerId="AD" clId="Web-{9060B99F-A045-B000-D836-CA73E0DD26ED}" dt="2021-03-30T16:04:04.268" v="8" actId="20577"/>
          <ac:spMkLst>
            <pc:docMk/>
            <pc:sldMk cId="2628954994" sldId="265"/>
            <ac:spMk id="2" creationId="{97E7CC2F-8FEE-4633-8EFE-C88F2479A153}"/>
          </ac:spMkLst>
        </pc:spChg>
        <pc:spChg chg="del">
          <ac:chgData name="Iris Duvnjak" userId="S::iris.duvnjak1@skole.hr::4ece105f-ade1-4e2b-a6ec-9856ef16e2cb" providerId="AD" clId="Web-{9060B99F-A045-B000-D836-CA73E0DD26ED}" dt="2021-03-30T16:05:47.130" v="9"/>
          <ac:spMkLst>
            <pc:docMk/>
            <pc:sldMk cId="2628954994" sldId="265"/>
            <ac:spMk id="3" creationId="{19DE817A-382C-4401-A5BD-8C6FF0349932}"/>
          </ac:spMkLst>
        </pc:spChg>
        <pc:picChg chg="add mod ord">
          <ac:chgData name="Iris Duvnjak" userId="S::iris.duvnjak1@skole.hr::4ece105f-ade1-4e2b-a6ec-9856ef16e2cb" providerId="AD" clId="Web-{9060B99F-A045-B000-D836-CA73E0DD26ED}" dt="2021-03-30T16:05:59.083" v="10" actId="1076"/>
          <ac:picMkLst>
            <pc:docMk/>
            <pc:sldMk cId="2628954994" sldId="265"/>
            <ac:picMk id="4" creationId="{EF6CBE98-B482-44AA-AED7-B8FA62642DBE}"/>
          </ac:picMkLst>
        </pc:picChg>
      </pc:sldChg>
    </pc:docChg>
  </pc:docChgLst>
  <pc:docChgLst>
    <pc:chgData name="Iris Duvnjak" userId="S::iris.duvnjak1@skole.hr::4ece105f-ade1-4e2b-a6ec-9856ef16e2cb" providerId="AD" clId="Web-{1E1BB79F-8081-B000-CA3A-4F099EDD2884}"/>
    <pc:docChg chg="addSld delSld modSld">
      <pc:chgData name="Iris Duvnjak" userId="S::iris.duvnjak1@skole.hr::4ece105f-ade1-4e2b-a6ec-9856ef16e2cb" providerId="AD" clId="Web-{1E1BB79F-8081-B000-CA3A-4F099EDD2884}" dt="2021-03-23T15:02:00.134" v="111" actId="20577"/>
      <pc:docMkLst>
        <pc:docMk/>
      </pc:docMkLst>
      <pc:sldChg chg="modSp">
        <pc:chgData name="Iris Duvnjak" userId="S::iris.duvnjak1@skole.hr::4ece105f-ade1-4e2b-a6ec-9856ef16e2cb" providerId="AD" clId="Web-{1E1BB79F-8081-B000-CA3A-4F099EDD2884}" dt="2021-03-23T15:02:00.134" v="111" actId="20577"/>
        <pc:sldMkLst>
          <pc:docMk/>
          <pc:sldMk cId="1622669643" sldId="261"/>
        </pc:sldMkLst>
        <pc:spChg chg="mod">
          <ac:chgData name="Iris Duvnjak" userId="S::iris.duvnjak1@skole.hr::4ece105f-ade1-4e2b-a6ec-9856ef16e2cb" providerId="AD" clId="Web-{1E1BB79F-8081-B000-CA3A-4F099EDD2884}" dt="2021-03-23T15:00:52.569" v="90" actId="1076"/>
          <ac:spMkLst>
            <pc:docMk/>
            <pc:sldMk cId="1622669643" sldId="261"/>
            <ac:spMk id="2" creationId="{491B61EF-9A52-4725-A47F-A1B589C4665A}"/>
          </ac:spMkLst>
        </pc:spChg>
        <pc:spChg chg="mod">
          <ac:chgData name="Iris Duvnjak" userId="S::iris.duvnjak1@skole.hr::4ece105f-ade1-4e2b-a6ec-9856ef16e2cb" providerId="AD" clId="Web-{1E1BB79F-8081-B000-CA3A-4F099EDD2884}" dt="2021-03-23T15:02:00.134" v="111" actId="20577"/>
          <ac:spMkLst>
            <pc:docMk/>
            <pc:sldMk cId="1622669643" sldId="261"/>
            <ac:spMk id="3" creationId="{C2479663-E809-418A-8095-2E3BA177F6E0}"/>
          </ac:spMkLst>
        </pc:spChg>
      </pc:sldChg>
      <pc:sldChg chg="addSp delSp modSp new mod setBg">
        <pc:chgData name="Iris Duvnjak" userId="S::iris.duvnjak1@skole.hr::4ece105f-ade1-4e2b-a6ec-9856ef16e2cb" providerId="AD" clId="Web-{1E1BB79F-8081-B000-CA3A-4F099EDD2884}" dt="2021-03-23T15:00:10.709" v="88" actId="20577"/>
        <pc:sldMkLst>
          <pc:docMk/>
          <pc:sldMk cId="1399076518" sldId="262"/>
        </pc:sldMkLst>
        <pc:spChg chg="mod">
          <ac:chgData name="Iris Duvnjak" userId="S::iris.duvnjak1@skole.hr::4ece105f-ade1-4e2b-a6ec-9856ef16e2cb" providerId="AD" clId="Web-{1E1BB79F-8081-B000-CA3A-4F099EDD2884}" dt="2021-03-23T14:59:37.255" v="79" actId="20577"/>
          <ac:spMkLst>
            <pc:docMk/>
            <pc:sldMk cId="1399076518" sldId="262"/>
            <ac:spMk id="2" creationId="{B1E13964-A17E-44C8-A8C7-6E0A654CD1CD}"/>
          </ac:spMkLst>
        </pc:spChg>
        <pc:spChg chg="del">
          <ac:chgData name="Iris Duvnjak" userId="S::iris.duvnjak1@skole.hr::4ece105f-ade1-4e2b-a6ec-9856ef16e2cb" providerId="AD" clId="Web-{1E1BB79F-8081-B000-CA3A-4F099EDD2884}" dt="2021-03-23T14:39:44.425" v="1"/>
          <ac:spMkLst>
            <pc:docMk/>
            <pc:sldMk cId="1399076518" sldId="262"/>
            <ac:spMk id="3" creationId="{3B187193-661C-470E-8131-C4446EB006EF}"/>
          </ac:spMkLst>
        </pc:spChg>
        <pc:spChg chg="add mod">
          <ac:chgData name="Iris Duvnjak" userId="S::iris.duvnjak1@skole.hr::4ece105f-ade1-4e2b-a6ec-9856ef16e2cb" providerId="AD" clId="Web-{1E1BB79F-8081-B000-CA3A-4F099EDD2884}" dt="2021-03-23T15:00:10.709" v="88" actId="20577"/>
          <ac:spMkLst>
            <pc:docMk/>
            <pc:sldMk cId="1399076518" sldId="262"/>
            <ac:spMk id="6" creationId="{52D43DAC-1550-4993-9D27-0359E72DD3D0}"/>
          </ac:spMkLst>
        </pc:spChg>
        <pc:spChg chg="add">
          <ac:chgData name="Iris Duvnjak" userId="S::iris.duvnjak1@skole.hr::4ece105f-ade1-4e2b-a6ec-9856ef16e2cb" providerId="AD" clId="Web-{1E1BB79F-8081-B000-CA3A-4F099EDD2884}" dt="2021-03-23T14:59:26.395" v="78"/>
          <ac:spMkLst>
            <pc:docMk/>
            <pc:sldMk cId="1399076518" sldId="262"/>
            <ac:spMk id="13" creationId="{9F79630B-0F0B-446E-A637-38FA8F61D10E}"/>
          </ac:spMkLst>
        </pc:spChg>
        <pc:spChg chg="add">
          <ac:chgData name="Iris Duvnjak" userId="S::iris.duvnjak1@skole.hr::4ece105f-ade1-4e2b-a6ec-9856ef16e2cb" providerId="AD" clId="Web-{1E1BB79F-8081-B000-CA3A-4F099EDD2884}" dt="2021-03-23T14:59:26.395" v="78"/>
          <ac:spMkLst>
            <pc:docMk/>
            <pc:sldMk cId="1399076518" sldId="262"/>
            <ac:spMk id="15" creationId="{B3437C99-FC8E-4311-B48A-F0C4C329B154}"/>
          </ac:spMkLst>
        </pc:spChg>
        <pc:picChg chg="add del mod ord">
          <ac:chgData name="Iris Duvnjak" userId="S::iris.duvnjak1@skole.hr::4ece105f-ade1-4e2b-a6ec-9856ef16e2cb" providerId="AD" clId="Web-{1E1BB79F-8081-B000-CA3A-4F099EDD2884}" dt="2021-03-23T14:41:10.756" v="13"/>
          <ac:picMkLst>
            <pc:docMk/>
            <pc:sldMk cId="1399076518" sldId="262"/>
            <ac:picMk id="4" creationId="{C100EAE7-D1A2-4426-9A4A-99FCC0A73CB8}"/>
          </ac:picMkLst>
        </pc:picChg>
        <pc:picChg chg="add mod">
          <ac:chgData name="Iris Duvnjak" userId="S::iris.duvnjak1@skole.hr::4ece105f-ade1-4e2b-a6ec-9856ef16e2cb" providerId="AD" clId="Web-{1E1BB79F-8081-B000-CA3A-4F099EDD2884}" dt="2021-03-23T14:59:26.395" v="78"/>
          <ac:picMkLst>
            <pc:docMk/>
            <pc:sldMk cId="1399076518" sldId="262"/>
            <ac:picMk id="8" creationId="{1EB30EF0-8435-43C4-B988-6D7470EAA5DF}"/>
          </ac:picMkLst>
        </pc:picChg>
      </pc:sldChg>
      <pc:sldChg chg="addSp delSp modSp new del">
        <pc:chgData name="Iris Duvnjak" userId="S::iris.duvnjak1@skole.hr::4ece105f-ade1-4e2b-a6ec-9856ef16e2cb" providerId="AD" clId="Web-{1E1BB79F-8081-B000-CA3A-4F099EDD2884}" dt="2021-03-23T15:00:13.178" v="89"/>
        <pc:sldMkLst>
          <pc:docMk/>
          <pc:sldMk cId="3189822473" sldId="263"/>
        </pc:sldMkLst>
        <pc:spChg chg="del">
          <ac:chgData name="Iris Duvnjak" userId="S::iris.duvnjak1@skole.hr::4ece105f-ade1-4e2b-a6ec-9856ef16e2cb" providerId="AD" clId="Web-{1E1BB79F-8081-B000-CA3A-4F099EDD2884}" dt="2021-03-23T14:46:40.343" v="21"/>
          <ac:spMkLst>
            <pc:docMk/>
            <pc:sldMk cId="3189822473" sldId="263"/>
            <ac:spMk id="3" creationId="{16AB7D09-8CCA-44A3-AFB0-312FA2D5B2D8}"/>
          </ac:spMkLst>
        </pc:spChg>
        <pc:picChg chg="add mod ord">
          <ac:chgData name="Iris Duvnjak" userId="S::iris.duvnjak1@skole.hr::4ece105f-ade1-4e2b-a6ec-9856ef16e2cb" providerId="AD" clId="Web-{1E1BB79F-8081-B000-CA3A-4F099EDD2884}" dt="2021-03-23T14:46:40.343" v="21"/>
          <ac:picMkLst>
            <pc:docMk/>
            <pc:sldMk cId="3189822473" sldId="263"/>
            <ac:picMk id="4" creationId="{F52DFF41-96B0-4610-9B8D-0ECE2EB12167}"/>
          </ac:picMkLst>
        </pc:picChg>
      </pc:sldChg>
      <pc:sldChg chg="addSp modSp new mod setBg">
        <pc:chgData name="Iris Duvnjak" userId="S::iris.duvnjak1@skole.hr::4ece105f-ade1-4e2b-a6ec-9856ef16e2cb" providerId="AD" clId="Web-{1E1BB79F-8081-B000-CA3A-4F099EDD2884}" dt="2021-03-23T14:58:34.659" v="76" actId="1076"/>
        <pc:sldMkLst>
          <pc:docMk/>
          <pc:sldMk cId="604242535" sldId="264"/>
        </pc:sldMkLst>
        <pc:spChg chg="mod">
          <ac:chgData name="Iris Duvnjak" userId="S::iris.duvnjak1@skole.hr::4ece105f-ade1-4e2b-a6ec-9856ef16e2cb" providerId="AD" clId="Web-{1E1BB79F-8081-B000-CA3A-4F099EDD2884}" dt="2021-03-23T14:57:38.720" v="65" actId="20577"/>
          <ac:spMkLst>
            <pc:docMk/>
            <pc:sldMk cId="604242535" sldId="264"/>
            <ac:spMk id="2" creationId="{0FC54C61-C5FE-4DC8-A739-6FF75ADE6F6A}"/>
          </ac:spMkLst>
        </pc:spChg>
        <pc:spChg chg="mod ord">
          <ac:chgData name="Iris Duvnjak" userId="S::iris.duvnjak1@skole.hr::4ece105f-ade1-4e2b-a6ec-9856ef16e2cb" providerId="AD" clId="Web-{1E1BB79F-8081-B000-CA3A-4F099EDD2884}" dt="2021-03-23T14:58:34.659" v="76" actId="1076"/>
          <ac:spMkLst>
            <pc:docMk/>
            <pc:sldMk cId="604242535" sldId="264"/>
            <ac:spMk id="3" creationId="{32BBC7F8-B0B3-44C0-804A-8254ECF418FF}"/>
          </ac:spMkLst>
        </pc:spChg>
        <pc:spChg chg="add">
          <ac:chgData name="Iris Duvnjak" userId="S::iris.duvnjak1@skole.hr::4ece105f-ade1-4e2b-a6ec-9856ef16e2cb" providerId="AD" clId="Web-{1E1BB79F-8081-B000-CA3A-4F099EDD2884}" dt="2021-03-23T14:57:26.220" v="63"/>
          <ac:spMkLst>
            <pc:docMk/>
            <pc:sldMk cId="604242535" sldId="264"/>
            <ac:spMk id="11" creationId="{34D85B6A-FF18-4EFD-BD23-77FDE89EC5A0}"/>
          </ac:spMkLst>
        </pc:spChg>
        <pc:spChg chg="add">
          <ac:chgData name="Iris Duvnjak" userId="S::iris.duvnjak1@skole.hr::4ece105f-ade1-4e2b-a6ec-9856ef16e2cb" providerId="AD" clId="Web-{1E1BB79F-8081-B000-CA3A-4F099EDD2884}" dt="2021-03-23T14:57:26.220" v="63"/>
          <ac:spMkLst>
            <pc:docMk/>
            <pc:sldMk cId="604242535" sldId="264"/>
            <ac:spMk id="13" creationId="{E8AAB596-4870-4D7C-9F51-06F1F7367CCD}"/>
          </ac:spMkLst>
        </pc:spChg>
        <pc:picChg chg="add mod ord">
          <ac:chgData name="Iris Duvnjak" userId="S::iris.duvnjak1@skole.hr::4ece105f-ade1-4e2b-a6ec-9856ef16e2cb" providerId="AD" clId="Web-{1E1BB79F-8081-B000-CA3A-4F099EDD2884}" dt="2021-03-23T14:57:26.220" v="63"/>
          <ac:picMkLst>
            <pc:docMk/>
            <pc:sldMk cId="604242535" sldId="264"/>
            <ac:picMk id="4" creationId="{ABB343D9-EDCC-4120-AAD8-C8B26A70AB38}"/>
          </ac:picMkLst>
        </pc:picChg>
        <pc:picChg chg="add mod">
          <ac:chgData name="Iris Duvnjak" userId="S::iris.duvnjak1@skole.hr::4ece105f-ade1-4e2b-a6ec-9856ef16e2cb" providerId="AD" clId="Web-{1E1BB79F-8081-B000-CA3A-4F099EDD2884}" dt="2021-03-23T14:57:26.220" v="63"/>
          <ac:picMkLst>
            <pc:docMk/>
            <pc:sldMk cId="604242535" sldId="264"/>
            <ac:picMk id="5" creationId="{7502F71F-6AE2-4A4C-BC6A-2E0BAB4283B2}"/>
          </ac:picMkLst>
        </pc:picChg>
        <pc:picChg chg="add mod">
          <ac:chgData name="Iris Duvnjak" userId="S::iris.duvnjak1@skole.hr::4ece105f-ade1-4e2b-a6ec-9856ef16e2cb" providerId="AD" clId="Web-{1E1BB79F-8081-B000-CA3A-4F099EDD2884}" dt="2021-03-23T14:57:26.220" v="63"/>
          <ac:picMkLst>
            <pc:docMk/>
            <pc:sldMk cId="604242535" sldId="264"/>
            <ac:picMk id="6" creationId="{8784CAF9-26AE-4D9C-9664-A1D07EFF1AA4}"/>
          </ac:picMkLst>
        </pc:picChg>
      </pc:sldChg>
    </pc:docChg>
  </pc:docChgLst>
  <pc:docChgLst>
    <pc:chgData name="Iris Duvnjak" userId="S::iris.duvnjak1@skole.hr::4ece105f-ade1-4e2b-a6ec-9856ef16e2cb" providerId="AD" clId="Web-{1FCECFE3-9F84-C2CD-8DBB-0C4D9F26B1EA}"/>
    <pc:docChg chg="modSld">
      <pc:chgData name="Iris Duvnjak" userId="S::iris.duvnjak1@skole.hr::4ece105f-ade1-4e2b-a6ec-9856ef16e2cb" providerId="AD" clId="Web-{1FCECFE3-9F84-C2CD-8DBB-0C4D9F26B1EA}" dt="2021-03-31T06:52:21.497" v="1" actId="1076"/>
      <pc:docMkLst>
        <pc:docMk/>
      </pc:docMkLst>
      <pc:sldChg chg="modSp">
        <pc:chgData name="Iris Duvnjak" userId="S::iris.duvnjak1@skole.hr::4ece105f-ade1-4e2b-a6ec-9856ef16e2cb" providerId="AD" clId="Web-{1FCECFE3-9F84-C2CD-8DBB-0C4D9F26B1EA}" dt="2021-03-31T06:52:21.497" v="1" actId="1076"/>
        <pc:sldMkLst>
          <pc:docMk/>
          <pc:sldMk cId="1399076518" sldId="262"/>
        </pc:sldMkLst>
        <pc:spChg chg="mod">
          <ac:chgData name="Iris Duvnjak" userId="S::iris.duvnjak1@skole.hr::4ece105f-ade1-4e2b-a6ec-9856ef16e2cb" providerId="AD" clId="Web-{1FCECFE3-9F84-C2CD-8DBB-0C4D9F26B1EA}" dt="2021-03-31T06:51:00.870" v="0" actId="20577"/>
          <ac:spMkLst>
            <pc:docMk/>
            <pc:sldMk cId="1399076518" sldId="262"/>
            <ac:spMk id="6" creationId="{52D43DAC-1550-4993-9D27-0359E72DD3D0}"/>
          </ac:spMkLst>
        </pc:spChg>
        <pc:picChg chg="mod">
          <ac:chgData name="Iris Duvnjak" userId="S::iris.duvnjak1@skole.hr::4ece105f-ade1-4e2b-a6ec-9856ef16e2cb" providerId="AD" clId="Web-{1FCECFE3-9F84-C2CD-8DBB-0C4D9F26B1EA}" dt="2021-03-31T06:52:21.497" v="1" actId="1076"/>
          <ac:picMkLst>
            <pc:docMk/>
            <pc:sldMk cId="1399076518" sldId="262"/>
            <ac:picMk id="8" creationId="{1EB30EF0-8435-43C4-B988-6D7470EAA5DF}"/>
          </ac:picMkLst>
        </pc:picChg>
      </pc:sldChg>
    </pc:docChg>
  </pc:docChgLst>
  <pc:docChgLst>
    <pc:chgData clId="Web-{F2B5A58D-619A-498D-AC24-077EC11FDF0D}"/>
    <pc:docChg chg="modSld">
      <pc:chgData name="" userId="" providerId="" clId="Web-{F2B5A58D-619A-498D-AC24-077EC11FDF0D}" dt="2021-03-22T13:49:27.045" v="0" actId="20577"/>
      <pc:docMkLst>
        <pc:docMk/>
      </pc:docMkLst>
      <pc:sldChg chg="modSp">
        <pc:chgData name="" userId="" providerId="" clId="Web-{F2B5A58D-619A-498D-AC24-077EC11FDF0D}" dt="2021-03-22T13:49:27.045" v="0" actId="20577"/>
        <pc:sldMkLst>
          <pc:docMk/>
          <pc:sldMk cId="109857222" sldId="256"/>
        </pc:sldMkLst>
        <pc:spChg chg="mod">
          <ac:chgData name="" userId="" providerId="" clId="Web-{F2B5A58D-619A-498D-AC24-077EC11FDF0D}" dt="2021-03-22T13:49:27.045" v="0" actId="20577"/>
          <ac:spMkLst>
            <pc:docMk/>
            <pc:sldMk cId="109857222" sldId="256"/>
            <ac:spMk id="2" creationId="{00000000-0000-0000-0000-000000000000}"/>
          </ac:spMkLst>
        </pc:spChg>
      </pc:sldChg>
    </pc:docChg>
  </pc:docChgLst>
  <pc:docChgLst>
    <pc:chgData name="Iris Duvnjak" userId="S::iris.duvnjak1@skole.hr::4ece105f-ade1-4e2b-a6ec-9856ef16e2cb" providerId="AD" clId="Web-{4A29FA98-87BB-6099-7634-436F157DFF4F}"/>
    <pc:docChg chg="addSld delSld modSld addMainMaster delMainMaster">
      <pc:chgData name="Iris Duvnjak" userId="S::iris.duvnjak1@skole.hr::4ece105f-ade1-4e2b-a6ec-9856ef16e2cb" providerId="AD" clId="Web-{4A29FA98-87BB-6099-7634-436F157DFF4F}" dt="2021-03-22T15:40:31.427" v="590" actId="20577"/>
      <pc:docMkLst>
        <pc:docMk/>
      </pc:docMkLst>
      <pc:sldChg chg="addSp delSp modSp mod modClrScheme delDesignElem chgLayout">
        <pc:chgData name="Iris Duvnjak" userId="S::iris.duvnjak1@skole.hr::4ece105f-ade1-4e2b-a6ec-9856ef16e2cb" providerId="AD" clId="Web-{4A29FA98-87BB-6099-7634-436F157DFF4F}" dt="2021-03-22T14:17:56.478" v="139" actId="20577"/>
        <pc:sldMkLst>
          <pc:docMk/>
          <pc:sldMk cId="109857222" sldId="256"/>
        </pc:sldMkLst>
        <pc:spChg chg="mod ord">
          <ac:chgData name="Iris Duvnjak" userId="S::iris.duvnjak1@skole.hr::4ece105f-ade1-4e2b-a6ec-9856ef16e2cb" providerId="AD" clId="Web-{4A29FA98-87BB-6099-7634-436F157DFF4F}" dt="2021-03-22T14:17:50.478" v="138" actId="20577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Iris Duvnjak" userId="S::iris.duvnjak1@skole.hr::4ece105f-ade1-4e2b-a6ec-9856ef16e2cb" providerId="AD" clId="Web-{4A29FA98-87BB-6099-7634-436F157DFF4F}" dt="2021-03-22T14:17:56.478" v="139" actId="20577"/>
          <ac:spMkLst>
            <pc:docMk/>
            <pc:sldMk cId="109857222" sldId="256"/>
            <ac:spMk id="3" creationId="{00000000-0000-0000-0000-000000000000}"/>
          </ac:spMkLst>
        </pc:spChg>
        <pc:spChg chg="add">
          <ac:chgData name="Iris Duvnjak" userId="S::iris.duvnjak1@skole.hr::4ece105f-ade1-4e2b-a6ec-9856ef16e2cb" providerId="AD" clId="Web-{4A29FA98-87BB-6099-7634-436F157DFF4F}" dt="2021-03-22T14:17:38.149" v="136"/>
          <ac:spMkLst>
            <pc:docMk/>
            <pc:sldMk cId="109857222" sldId="256"/>
            <ac:spMk id="11" creationId="{657F69E0-C4B0-4BEC-A689-4F8D877F05D4}"/>
          </ac:spMkLst>
        </pc:spChg>
        <pc:spChg chg="add">
          <ac:chgData name="Iris Duvnjak" userId="S::iris.duvnjak1@skole.hr::4ece105f-ade1-4e2b-a6ec-9856ef16e2cb" providerId="AD" clId="Web-{4A29FA98-87BB-6099-7634-436F157DFF4F}" dt="2021-03-22T14:17:38.149" v="136"/>
          <ac:spMkLst>
            <pc:docMk/>
            <pc:sldMk cId="109857222" sldId="256"/>
            <ac:spMk id="16" creationId="{9F6380B4-6A1C-481E-8408-B4E6C75B9B81}"/>
          </ac:spMkLst>
        </pc:spChg>
        <pc:spChg chg="del">
          <ac:chgData name="Iris Duvnjak" userId="S::iris.duvnjak1@skole.hr::4ece105f-ade1-4e2b-a6ec-9856ef16e2cb" providerId="AD" clId="Web-{4A29FA98-87BB-6099-7634-436F157DFF4F}" dt="2021-03-22T14:16:20.909" v="127"/>
          <ac:spMkLst>
            <pc:docMk/>
            <pc:sldMk cId="109857222" sldId="256"/>
            <ac:spMk id="19" creationId="{8A95209C-5275-4E15-8EA7-7F42980ABF2D}"/>
          </ac:spMkLst>
        </pc:spChg>
        <pc:spChg chg="del">
          <ac:chgData name="Iris Duvnjak" userId="S::iris.duvnjak1@skole.hr::4ece105f-ade1-4e2b-a6ec-9856ef16e2cb" providerId="AD" clId="Web-{4A29FA98-87BB-6099-7634-436F157DFF4F}" dt="2021-03-22T14:16:20.909" v="127"/>
          <ac:spMkLst>
            <pc:docMk/>
            <pc:sldMk cId="109857222" sldId="256"/>
            <ac:spMk id="21" creationId="{4F2ED431-E304-4FF0-9F4E-032783C9D612}"/>
          </ac:spMkLst>
        </pc:spChg>
        <pc:spChg chg="del">
          <ac:chgData name="Iris Duvnjak" userId="S::iris.duvnjak1@skole.hr::4ece105f-ade1-4e2b-a6ec-9856ef16e2cb" providerId="AD" clId="Web-{4A29FA98-87BB-6099-7634-436F157DFF4F}" dt="2021-03-22T14:16:20.909" v="127"/>
          <ac:spMkLst>
            <pc:docMk/>
            <pc:sldMk cId="109857222" sldId="256"/>
            <ac:spMk id="23" creationId="{4E87FCFB-2CCE-460D-B3DD-557C8BD1B94A}"/>
          </ac:spMkLst>
        </pc:spChg>
      </pc:sldChg>
      <pc:sldChg chg="addSp modSp new mod setBg modClrScheme chgLayout">
        <pc:chgData name="Iris Duvnjak" userId="S::iris.duvnjak1@skole.hr::4ece105f-ade1-4e2b-a6ec-9856ef16e2cb" providerId="AD" clId="Web-{4A29FA98-87BB-6099-7634-436F157DFF4F}" dt="2021-03-22T14:23:10.689" v="158" actId="14100"/>
        <pc:sldMkLst>
          <pc:docMk/>
          <pc:sldMk cId="2246412831" sldId="257"/>
        </pc:sldMkLst>
        <pc:spChg chg="mod ord">
          <ac:chgData name="Iris Duvnjak" userId="S::iris.duvnjak1@skole.hr::4ece105f-ade1-4e2b-a6ec-9856ef16e2cb" providerId="AD" clId="Web-{4A29FA98-87BB-6099-7634-436F157DFF4F}" dt="2021-03-22T14:20:45.913" v="147" actId="20577"/>
          <ac:spMkLst>
            <pc:docMk/>
            <pc:sldMk cId="2246412831" sldId="257"/>
            <ac:spMk id="2" creationId="{E51A9BC5-2B0C-464C-B003-71DEB3A3814B}"/>
          </ac:spMkLst>
        </pc:spChg>
        <pc:spChg chg="mod ord">
          <ac:chgData name="Iris Duvnjak" userId="S::iris.duvnjak1@skole.hr::4ece105f-ade1-4e2b-a6ec-9856ef16e2cb" providerId="AD" clId="Web-{4A29FA98-87BB-6099-7634-436F157DFF4F}" dt="2021-03-22T14:23:10.689" v="158" actId="14100"/>
          <ac:spMkLst>
            <pc:docMk/>
            <pc:sldMk cId="2246412831" sldId="257"/>
            <ac:spMk id="3" creationId="{73026CC1-3CDA-438E-B3B3-D47BF1C65366}"/>
          </ac:spMkLst>
        </pc:spChg>
        <pc:picChg chg="add mod ord">
          <ac:chgData name="Iris Duvnjak" userId="S::iris.duvnjak1@skole.hr::4ece105f-ade1-4e2b-a6ec-9856ef16e2cb" providerId="AD" clId="Web-{4A29FA98-87BB-6099-7634-436F157DFF4F}" dt="2021-03-22T14:16:47.630" v="129"/>
          <ac:picMkLst>
            <pc:docMk/>
            <pc:sldMk cId="2246412831" sldId="257"/>
            <ac:picMk id="4" creationId="{FBBAB983-5164-4615-AB3E-25FAB2E7C07B}"/>
          </ac:picMkLst>
        </pc:picChg>
        <pc:picChg chg="add">
          <ac:chgData name="Iris Duvnjak" userId="S::iris.duvnjak1@skole.hr::4ece105f-ade1-4e2b-a6ec-9856ef16e2cb" providerId="AD" clId="Web-{4A29FA98-87BB-6099-7634-436F157DFF4F}" dt="2021-03-22T14:16:47.630" v="129"/>
          <ac:picMkLst>
            <pc:docMk/>
            <pc:sldMk cId="2246412831" sldId="257"/>
            <ac:picMk id="9" creationId="{54DDEBDD-D8BD-41A6-8A0D-B00E3768B0F9}"/>
          </ac:picMkLst>
        </pc:picChg>
      </pc:sldChg>
      <pc:sldChg chg="addSp delSp modSp new mod setBg">
        <pc:chgData name="Iris Duvnjak" userId="S::iris.duvnjak1@skole.hr::4ece105f-ade1-4e2b-a6ec-9856ef16e2cb" providerId="AD" clId="Web-{4A29FA98-87BB-6099-7634-436F157DFF4F}" dt="2021-03-22T14:39:41.355" v="229" actId="20577"/>
        <pc:sldMkLst>
          <pc:docMk/>
          <pc:sldMk cId="1185535673" sldId="258"/>
        </pc:sldMkLst>
        <pc:spChg chg="mod">
          <ac:chgData name="Iris Duvnjak" userId="S::iris.duvnjak1@skole.hr::4ece105f-ade1-4e2b-a6ec-9856ef16e2cb" providerId="AD" clId="Web-{4A29FA98-87BB-6099-7634-436F157DFF4F}" dt="2021-03-22T14:39:08.556" v="220" actId="20577"/>
          <ac:spMkLst>
            <pc:docMk/>
            <pc:sldMk cId="1185535673" sldId="258"/>
            <ac:spMk id="2" creationId="{8B2A55E4-C3E9-4C24-8B54-5A1C966A7CE6}"/>
          </ac:spMkLst>
        </pc:spChg>
        <pc:spChg chg="mod">
          <ac:chgData name="Iris Duvnjak" userId="S::iris.duvnjak1@skole.hr::4ece105f-ade1-4e2b-a6ec-9856ef16e2cb" providerId="AD" clId="Web-{4A29FA98-87BB-6099-7634-436F157DFF4F}" dt="2021-03-22T14:39:41.355" v="229" actId="20577"/>
          <ac:spMkLst>
            <pc:docMk/>
            <pc:sldMk cId="1185535673" sldId="258"/>
            <ac:spMk id="3" creationId="{287FE338-EABD-41CE-B766-502E99733E13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9" creationId="{9427AF5F-9A0E-42B7-A252-FD64C9885F9C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14" creationId="{231BF440-39FA-4087-84CC-2EEC0BBDAF29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16" creationId="{F04E4CBA-303B-48BD-8451-C2701CB0EEBF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18" creationId="{F6CA58B3-AFCC-4A40-9882-50D5080879B0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20" creationId="{75C56826-D4E5-42ED-8529-079651CB3005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22" creationId="{82095FCE-EF05-4443-B97A-85DEE3A5CA17}"/>
          </ac:spMkLst>
        </pc:spChg>
        <pc:spChg chg="add del">
          <ac:chgData name="Iris Duvnjak" userId="S::iris.duvnjak1@skole.hr::4ece105f-ade1-4e2b-a6ec-9856ef16e2cb" providerId="AD" clId="Web-{4A29FA98-87BB-6099-7634-436F157DFF4F}" dt="2021-03-22T14:38:07.442" v="201"/>
          <ac:spMkLst>
            <pc:docMk/>
            <pc:sldMk cId="1185535673" sldId="258"/>
            <ac:spMk id="24" creationId="{CA00AE6B-AA30-4CF8-BA6F-339B780AD76C}"/>
          </ac:spMkLst>
        </pc:spChg>
        <pc:picChg chg="add mod ord">
          <ac:chgData name="Iris Duvnjak" userId="S::iris.duvnjak1@skole.hr::4ece105f-ade1-4e2b-a6ec-9856ef16e2cb" providerId="AD" clId="Web-{4A29FA98-87BB-6099-7634-436F157DFF4F}" dt="2021-03-22T14:38:53.539" v="218" actId="14100"/>
          <ac:picMkLst>
            <pc:docMk/>
            <pc:sldMk cId="1185535673" sldId="258"/>
            <ac:picMk id="4" creationId="{E197C65C-7CBE-4DD7-8B86-96FBA5E959B4}"/>
          </ac:picMkLst>
        </pc:picChg>
        <pc:picChg chg="add del mod ord">
          <ac:chgData name="Iris Duvnjak" userId="S::iris.duvnjak1@skole.hr::4ece105f-ade1-4e2b-a6ec-9856ef16e2cb" providerId="AD" clId="Web-{4A29FA98-87BB-6099-7634-436F157DFF4F}" dt="2021-03-22T14:38:09.348" v="202"/>
          <ac:picMkLst>
            <pc:docMk/>
            <pc:sldMk cId="1185535673" sldId="258"/>
            <ac:picMk id="5" creationId="{D8E0D3E0-667F-4ED1-9118-8292CD16060F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4:38:45.929" v="215" actId="1076"/>
          <ac:picMkLst>
            <pc:docMk/>
            <pc:sldMk cId="1185535673" sldId="258"/>
            <ac:picMk id="6" creationId="{7D507F3A-B0DC-40B7-9922-6C32599B71C4}"/>
          </ac:picMkLst>
        </pc:picChg>
      </pc:sldChg>
      <pc:sldChg chg="addSp delSp modSp new mod setBg">
        <pc:chgData name="Iris Duvnjak" userId="S::iris.duvnjak1@skole.hr::4ece105f-ade1-4e2b-a6ec-9856ef16e2cb" providerId="AD" clId="Web-{4A29FA98-87BB-6099-7634-436F157DFF4F}" dt="2021-03-22T15:03:15.755" v="454"/>
        <pc:sldMkLst>
          <pc:docMk/>
          <pc:sldMk cId="896551701" sldId="259"/>
        </pc:sldMkLst>
        <pc:spChg chg="mod">
          <ac:chgData name="Iris Duvnjak" userId="S::iris.duvnjak1@skole.hr::4ece105f-ade1-4e2b-a6ec-9856ef16e2cb" providerId="AD" clId="Web-{4A29FA98-87BB-6099-7634-436F157DFF4F}" dt="2021-03-22T14:42:00.756" v="240" actId="20577"/>
          <ac:spMkLst>
            <pc:docMk/>
            <pc:sldMk cId="896551701" sldId="259"/>
            <ac:spMk id="2" creationId="{5F5DA4E1-49B0-40F1-B68D-3BEEA3014E79}"/>
          </ac:spMkLst>
        </pc:spChg>
        <pc:spChg chg="mod">
          <ac:chgData name="Iris Duvnjak" userId="S::iris.duvnjak1@skole.hr::4ece105f-ade1-4e2b-a6ec-9856ef16e2cb" providerId="AD" clId="Web-{4A29FA98-87BB-6099-7634-436F157DFF4F}" dt="2021-03-22T15:02:37.330" v="452" actId="20577"/>
          <ac:spMkLst>
            <pc:docMk/>
            <pc:sldMk cId="896551701" sldId="259"/>
            <ac:spMk id="3" creationId="{53403222-DC2E-4ECC-9379-8118178FC4AC}"/>
          </ac:spMkLst>
        </pc:spChg>
        <pc:picChg chg="add mod">
          <ac:chgData name="Iris Duvnjak" userId="S::iris.duvnjak1@skole.hr::4ece105f-ade1-4e2b-a6ec-9856ef16e2cb" providerId="AD" clId="Web-{4A29FA98-87BB-6099-7634-436F157DFF4F}" dt="2021-03-22T15:00:03.553" v="376" actId="14100"/>
          <ac:picMkLst>
            <pc:docMk/>
            <pc:sldMk cId="896551701" sldId="259"/>
            <ac:picMk id="4" creationId="{BC11D92F-5A1B-4DA6-A7BB-9A4E96059FB1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4:50:09.964" v="285" actId="14100"/>
          <ac:picMkLst>
            <pc:docMk/>
            <pc:sldMk cId="896551701" sldId="259"/>
            <ac:picMk id="5" creationId="{8A955000-C85B-4B6B-8AA4-3C073CCB30A4}"/>
          </ac:picMkLst>
        </pc:picChg>
        <pc:picChg chg="add del mod">
          <ac:chgData name="Iris Duvnjak" userId="S::iris.duvnjak1@skole.hr::4ece105f-ade1-4e2b-a6ec-9856ef16e2cb" providerId="AD" clId="Web-{4A29FA98-87BB-6099-7634-436F157DFF4F}" dt="2021-03-22T14:56:32.085" v="314"/>
          <ac:picMkLst>
            <pc:docMk/>
            <pc:sldMk cId="896551701" sldId="259"/>
            <ac:picMk id="6" creationId="{32262F1E-6634-42C1-8B2F-9D067E1753C6}"/>
          </ac:picMkLst>
        </pc:picChg>
        <pc:picChg chg="add del mod">
          <ac:chgData name="Iris Duvnjak" userId="S::iris.duvnjak1@skole.hr::4ece105f-ade1-4e2b-a6ec-9856ef16e2cb" providerId="AD" clId="Web-{4A29FA98-87BB-6099-7634-436F157DFF4F}" dt="2021-03-22T14:57:20.651" v="327"/>
          <ac:picMkLst>
            <pc:docMk/>
            <pc:sldMk cId="896551701" sldId="259"/>
            <ac:picMk id="7" creationId="{36BBAB41-5836-4F89-8DA7-8064BB455E6B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5:01:43.686" v="402" actId="1076"/>
          <ac:picMkLst>
            <pc:docMk/>
            <pc:sldMk cId="896551701" sldId="259"/>
            <ac:picMk id="8" creationId="{52A0D603-3150-4AB0-BF31-06473A11235F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5:01:41.345" v="401" actId="1076"/>
          <ac:picMkLst>
            <pc:docMk/>
            <pc:sldMk cId="896551701" sldId="259"/>
            <ac:picMk id="9" creationId="{8B171DEE-A9D9-4159-8179-86437A0DE1A0}"/>
          </ac:picMkLst>
        </pc:picChg>
      </pc:sldChg>
      <pc:sldChg chg="new del">
        <pc:chgData name="Iris Duvnjak" userId="S::iris.duvnjak1@skole.hr::4ece105f-ade1-4e2b-a6ec-9856ef16e2cb" providerId="AD" clId="Web-{4A29FA98-87BB-6099-7634-436F157DFF4F}" dt="2021-03-22T15:11:39.604" v="456"/>
        <pc:sldMkLst>
          <pc:docMk/>
          <pc:sldMk cId="2051917236" sldId="260"/>
        </pc:sldMkLst>
      </pc:sldChg>
      <pc:sldChg chg="addSp delSp modSp new mod setBg">
        <pc:chgData name="Iris Duvnjak" userId="S::iris.duvnjak1@skole.hr::4ece105f-ade1-4e2b-a6ec-9856ef16e2cb" providerId="AD" clId="Web-{4A29FA98-87BB-6099-7634-436F157DFF4F}" dt="2021-03-22T15:19:57.265" v="519" actId="14100"/>
        <pc:sldMkLst>
          <pc:docMk/>
          <pc:sldMk cId="2606027660" sldId="260"/>
        </pc:sldMkLst>
        <pc:spChg chg="add del">
          <ac:chgData name="Iris Duvnjak" userId="S::iris.duvnjak1@skole.hr::4ece105f-ade1-4e2b-a6ec-9856ef16e2cb" providerId="AD" clId="Web-{4A29FA98-87BB-6099-7634-436F157DFF4F}" dt="2021-03-22T15:17:36.130" v="474"/>
          <ac:spMkLst>
            <pc:docMk/>
            <pc:sldMk cId="2606027660" sldId="260"/>
            <ac:spMk id="2" creationId="{176ED8BD-8482-492B-B995-B640D4EEEA95}"/>
          </ac:spMkLst>
        </pc:spChg>
        <pc:spChg chg="del">
          <ac:chgData name="Iris Duvnjak" userId="S::iris.duvnjak1@skole.hr::4ece105f-ade1-4e2b-a6ec-9856ef16e2cb" providerId="AD" clId="Web-{4A29FA98-87BB-6099-7634-436F157DFF4F}" dt="2021-03-22T15:13:01.032" v="458"/>
          <ac:spMkLst>
            <pc:docMk/>
            <pc:sldMk cId="2606027660" sldId="260"/>
            <ac:spMk id="3" creationId="{A3876F29-4A29-4732-BFC1-EED2B2E11800}"/>
          </ac:spMkLst>
        </pc:spChg>
        <pc:spChg chg="add del">
          <ac:chgData name="Iris Duvnjak" userId="S::iris.duvnjak1@skole.hr::4ece105f-ade1-4e2b-a6ec-9856ef16e2cb" providerId="AD" clId="Web-{4A29FA98-87BB-6099-7634-436F157DFF4F}" dt="2021-03-22T15:17:02.190" v="470"/>
          <ac:spMkLst>
            <pc:docMk/>
            <pc:sldMk cId="2606027660" sldId="260"/>
            <ac:spMk id="9" creationId="{BF494AE6-A88C-448B-B1B7-80259E6F4FE0}"/>
          </ac:spMkLst>
        </pc:spChg>
        <pc:spChg chg="add del">
          <ac:chgData name="Iris Duvnjak" userId="S::iris.duvnjak1@skole.hr::4ece105f-ade1-4e2b-a6ec-9856ef16e2cb" providerId="AD" clId="Web-{4A29FA98-87BB-6099-7634-436F157DFF4F}" dt="2021-03-22T15:17:32.630" v="472"/>
          <ac:spMkLst>
            <pc:docMk/>
            <pc:sldMk cId="2606027660" sldId="260"/>
            <ac:spMk id="10" creationId="{25B97239-2685-48C8-8104-1D4E4E383D82}"/>
          </ac:spMkLst>
        </pc:spChg>
        <pc:spChg chg="add">
          <ac:chgData name="Iris Duvnjak" userId="S::iris.duvnjak1@skole.hr::4ece105f-ade1-4e2b-a6ec-9856ef16e2cb" providerId="AD" clId="Web-{4A29FA98-87BB-6099-7634-436F157DFF4F}" dt="2021-03-22T15:19:47.390" v="517"/>
          <ac:spMkLst>
            <pc:docMk/>
            <pc:sldMk cId="2606027660" sldId="260"/>
            <ac:spMk id="11" creationId="{BF494AE6-A88C-448B-B1B7-80259E6F4FE0}"/>
          </ac:spMkLst>
        </pc:spChg>
        <pc:spChg chg="add del">
          <ac:chgData name="Iris Duvnjak" userId="S::iris.duvnjak1@skole.hr::4ece105f-ade1-4e2b-a6ec-9856ef16e2cb" providerId="AD" clId="Web-{4A29FA98-87BB-6099-7634-436F157DFF4F}" dt="2021-03-22T15:16:57.940" v="468"/>
          <ac:spMkLst>
            <pc:docMk/>
            <pc:sldMk cId="2606027660" sldId="260"/>
            <ac:spMk id="12" creationId="{25B97239-2685-48C8-8104-1D4E4E383D82}"/>
          </ac:spMkLst>
        </pc:spChg>
        <pc:picChg chg="add mod ord">
          <ac:chgData name="Iris Duvnjak" userId="S::iris.duvnjak1@skole.hr::4ece105f-ade1-4e2b-a6ec-9856ef16e2cb" providerId="AD" clId="Web-{4A29FA98-87BB-6099-7634-436F157DFF4F}" dt="2021-03-22T15:19:47.390" v="517"/>
          <ac:picMkLst>
            <pc:docMk/>
            <pc:sldMk cId="2606027660" sldId="260"/>
            <ac:picMk id="4" creationId="{2433B2E5-CC85-41A4-A063-D12A08954AA7}"/>
          </ac:picMkLst>
        </pc:picChg>
        <pc:picChg chg="add mod ord">
          <ac:chgData name="Iris Duvnjak" userId="S::iris.duvnjak1@skole.hr::4ece105f-ade1-4e2b-a6ec-9856ef16e2cb" providerId="AD" clId="Web-{4A29FA98-87BB-6099-7634-436F157DFF4F}" dt="2021-03-22T15:19:47.390" v="517"/>
          <ac:picMkLst>
            <pc:docMk/>
            <pc:sldMk cId="2606027660" sldId="260"/>
            <ac:picMk id="5" creationId="{530D1E1C-7D77-4671-8FFB-DCF27D27216C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5:19:47.390" v="517"/>
          <ac:picMkLst>
            <pc:docMk/>
            <pc:sldMk cId="2606027660" sldId="260"/>
            <ac:picMk id="6" creationId="{359F5763-F71A-4802-A7D7-8727B3A88CEF}"/>
          </ac:picMkLst>
        </pc:picChg>
        <pc:picChg chg="add mod">
          <ac:chgData name="Iris Duvnjak" userId="S::iris.duvnjak1@skole.hr::4ece105f-ade1-4e2b-a6ec-9856ef16e2cb" providerId="AD" clId="Web-{4A29FA98-87BB-6099-7634-436F157DFF4F}" dt="2021-03-22T15:19:57.265" v="519" actId="14100"/>
          <ac:picMkLst>
            <pc:docMk/>
            <pc:sldMk cId="2606027660" sldId="260"/>
            <ac:picMk id="7" creationId="{1DFD098A-45CE-4B1D-997D-10ECA342F56B}"/>
          </ac:picMkLst>
        </pc:picChg>
      </pc:sldChg>
      <pc:sldChg chg="addSp modSp new mod setBg">
        <pc:chgData name="Iris Duvnjak" userId="S::iris.duvnjak1@skole.hr::4ece105f-ade1-4e2b-a6ec-9856ef16e2cb" providerId="AD" clId="Web-{4A29FA98-87BB-6099-7634-436F157DFF4F}" dt="2021-03-22T15:40:31.427" v="590" actId="20577"/>
        <pc:sldMkLst>
          <pc:docMk/>
          <pc:sldMk cId="1622669643" sldId="261"/>
        </pc:sldMkLst>
        <pc:spChg chg="mod">
          <ac:chgData name="Iris Duvnjak" userId="S::iris.duvnjak1@skole.hr::4ece105f-ade1-4e2b-a6ec-9856ef16e2cb" providerId="AD" clId="Web-{4A29FA98-87BB-6099-7634-436F157DFF4F}" dt="2021-03-22T15:39:45.884" v="578" actId="1076"/>
          <ac:spMkLst>
            <pc:docMk/>
            <pc:sldMk cId="1622669643" sldId="261"/>
            <ac:spMk id="2" creationId="{491B61EF-9A52-4725-A47F-A1B589C4665A}"/>
          </ac:spMkLst>
        </pc:spChg>
        <pc:spChg chg="mod">
          <ac:chgData name="Iris Duvnjak" userId="S::iris.duvnjak1@skole.hr::4ece105f-ade1-4e2b-a6ec-9856ef16e2cb" providerId="AD" clId="Web-{4A29FA98-87BB-6099-7634-436F157DFF4F}" dt="2021-03-22T15:40:31.427" v="590" actId="20577"/>
          <ac:spMkLst>
            <pc:docMk/>
            <pc:sldMk cId="1622669643" sldId="261"/>
            <ac:spMk id="3" creationId="{C2479663-E809-418A-8095-2E3BA177F6E0}"/>
          </ac:spMkLst>
        </pc:spChg>
        <pc:picChg chg="add mod ord">
          <ac:chgData name="Iris Duvnjak" userId="S::iris.duvnjak1@skole.hr::4ece105f-ade1-4e2b-a6ec-9856ef16e2cb" providerId="AD" clId="Web-{4A29FA98-87BB-6099-7634-436F157DFF4F}" dt="2021-03-22T15:39:05.334" v="567"/>
          <ac:picMkLst>
            <pc:docMk/>
            <pc:sldMk cId="1622669643" sldId="261"/>
            <ac:picMk id="4" creationId="{296AD069-9AA2-492A-8833-59F459D4C777}"/>
          </ac:picMkLst>
        </pc:picChg>
        <pc:picChg chg="add">
          <ac:chgData name="Iris Duvnjak" userId="S::iris.duvnjak1@skole.hr::4ece105f-ade1-4e2b-a6ec-9856ef16e2cb" providerId="AD" clId="Web-{4A29FA98-87BB-6099-7634-436F157DFF4F}" dt="2021-03-22T15:39:05.334" v="567"/>
          <ac:picMkLst>
            <pc:docMk/>
            <pc:sldMk cId="1622669643" sldId="261"/>
            <ac:picMk id="9" creationId="{54DDEBDD-D8BD-41A6-8A0D-B00E3768B0F9}"/>
          </ac:picMkLst>
        </pc:picChg>
      </pc:sldChg>
      <pc:sldMasterChg chg="del delSldLayout">
        <pc:chgData name="Iris Duvnjak" userId="S::iris.duvnjak1@skole.hr::4ece105f-ade1-4e2b-a6ec-9856ef16e2cb" providerId="AD" clId="Web-{4A29FA98-87BB-6099-7634-436F157DFF4F}" dt="2021-03-22T14:16:20.909" v="127"/>
        <pc:sldMasterMkLst>
          <pc:docMk/>
          <pc:sldMasterMk cId="1364276410" sldId="2147483724"/>
        </pc:sldMasterMkLst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121845169" sldId="2147483713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2561278843" sldId="2147483714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2055871655" sldId="2147483715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1227368899" sldId="2147483716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3116329120" sldId="2147483717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3377147518" sldId="2147483718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3114326451" sldId="2147483719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1567675514" sldId="2147483720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2599651104" sldId="2147483721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2909719730" sldId="2147483722"/>
          </pc:sldLayoutMkLst>
        </pc:sldLayoutChg>
        <pc:sldLayoutChg chg="del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364276410" sldId="2147483724"/>
            <pc:sldLayoutMk cId="1006382118" sldId="2147483723"/>
          </pc:sldLayoutMkLst>
        </pc:sldLayoutChg>
      </pc:sldMasterChg>
      <pc:sldMasterChg chg="add addSldLayout modSldLayout">
        <pc:chgData name="Iris Duvnjak" userId="S::iris.duvnjak1@skole.hr::4ece105f-ade1-4e2b-a6ec-9856ef16e2cb" providerId="AD" clId="Web-{4A29FA98-87BB-6099-7634-436F157DFF4F}" dt="2021-03-22T14:16:20.909" v="127"/>
        <pc:sldMasterMkLst>
          <pc:docMk/>
          <pc:sldMasterMk cId="1483311562" sldId="2147483725"/>
        </pc:sldMasterMkLst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2443362986" sldId="2147483726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3491579615" sldId="2147483727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3071139129" sldId="2147483728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2618064947" sldId="2147483729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3912647882" sldId="2147483730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2834887996" sldId="2147483731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1750577431" sldId="2147483732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2983623283" sldId="2147483733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761007533" sldId="2147483734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881105106" sldId="2147483735"/>
          </pc:sldLayoutMkLst>
        </pc:sldLayoutChg>
        <pc:sldLayoutChg chg="add mod replId">
          <pc:chgData name="Iris Duvnjak" userId="S::iris.duvnjak1@skole.hr::4ece105f-ade1-4e2b-a6ec-9856ef16e2cb" providerId="AD" clId="Web-{4A29FA98-87BB-6099-7634-436F157DFF4F}" dt="2021-03-22T14:16:20.909" v="127"/>
          <pc:sldLayoutMkLst>
            <pc:docMk/>
            <pc:sldMasterMk cId="1483311562" sldId="2147483725"/>
            <pc:sldLayoutMk cId="571973078" sldId="2147483736"/>
          </pc:sldLayoutMkLst>
        </pc:sldLayoutChg>
      </pc:sldMasterChg>
    </pc:docChg>
  </pc:docChgLst>
  <pc:docChgLst>
    <pc:chgData name="Iris Duvnjak" userId="S::iris.duvnjak1@skole.hr::4ece105f-ade1-4e2b-a6ec-9856ef16e2cb" providerId="AD" clId="Web-{F1A35818-422D-E8B2-77A2-2F2C0C498809}"/>
    <pc:docChg chg="modSld">
      <pc:chgData name="Iris Duvnjak" userId="S::iris.duvnjak1@skole.hr::4ece105f-ade1-4e2b-a6ec-9856ef16e2cb" providerId="AD" clId="Web-{F1A35818-422D-E8B2-77A2-2F2C0C498809}" dt="2021-03-23T18:19:24.326" v="144" actId="14100"/>
      <pc:docMkLst>
        <pc:docMk/>
      </pc:docMkLst>
      <pc:sldChg chg="modAnim">
        <pc:chgData name="Iris Duvnjak" userId="S::iris.duvnjak1@skole.hr::4ece105f-ade1-4e2b-a6ec-9856ef16e2cb" providerId="AD" clId="Web-{F1A35818-422D-E8B2-77A2-2F2C0C498809}" dt="2021-03-23T17:56:40.918" v="1"/>
        <pc:sldMkLst>
          <pc:docMk/>
          <pc:sldMk cId="109857222" sldId="256"/>
        </pc:sldMkLst>
      </pc:sldChg>
      <pc:sldChg chg="modTransition addAnim delAnim modAnim">
        <pc:chgData name="Iris Duvnjak" userId="S::iris.duvnjak1@skole.hr::4ece105f-ade1-4e2b-a6ec-9856ef16e2cb" providerId="AD" clId="Web-{F1A35818-422D-E8B2-77A2-2F2C0C498809}" dt="2021-03-23T17:58:00.748" v="12"/>
        <pc:sldMkLst>
          <pc:docMk/>
          <pc:sldMk cId="2246412831" sldId="257"/>
        </pc:sldMkLst>
      </pc:sldChg>
      <pc:sldChg chg="modTransition addAnim modAnim">
        <pc:chgData name="Iris Duvnjak" userId="S::iris.duvnjak1@skole.hr::4ece105f-ade1-4e2b-a6ec-9856ef16e2cb" providerId="AD" clId="Web-{F1A35818-422D-E8B2-77A2-2F2C0C498809}" dt="2021-03-23T17:59:21.094" v="29"/>
        <pc:sldMkLst>
          <pc:docMk/>
          <pc:sldMk cId="1185535673" sldId="258"/>
        </pc:sldMkLst>
      </pc:sldChg>
      <pc:sldChg chg="addSp delSp modSp modTransition addAnim modAnim">
        <pc:chgData name="Iris Duvnjak" userId="S::iris.duvnjak1@skole.hr::4ece105f-ade1-4e2b-a6ec-9856ef16e2cb" providerId="AD" clId="Web-{F1A35818-422D-E8B2-77A2-2F2C0C498809}" dt="2021-03-23T18:04:15.163" v="100"/>
        <pc:sldMkLst>
          <pc:docMk/>
          <pc:sldMk cId="896551701" sldId="259"/>
        </pc:sldMkLst>
        <pc:spChg chg="mod">
          <ac:chgData name="Iris Duvnjak" userId="S::iris.duvnjak1@skole.hr::4ece105f-ade1-4e2b-a6ec-9856ef16e2cb" providerId="AD" clId="Web-{F1A35818-422D-E8B2-77A2-2F2C0C498809}" dt="2021-03-23T18:02:16.864" v="79" actId="20577"/>
          <ac:spMkLst>
            <pc:docMk/>
            <pc:sldMk cId="896551701" sldId="259"/>
            <ac:spMk id="3" creationId="{53403222-DC2E-4ECC-9379-8118178FC4AC}"/>
          </ac:spMkLst>
        </pc:spChg>
        <pc:spChg chg="add mod">
          <ac:chgData name="Iris Duvnjak" userId="S::iris.duvnjak1@skole.hr::4ece105f-ade1-4e2b-a6ec-9856ef16e2cb" providerId="AD" clId="Web-{F1A35818-422D-E8B2-77A2-2F2C0C498809}" dt="2021-03-23T18:00:35.845" v="47" actId="20577"/>
          <ac:spMkLst>
            <pc:docMk/>
            <pc:sldMk cId="896551701" sldId="259"/>
            <ac:spMk id="6" creationId="{049731A5-743F-41FC-8967-97A5E3596F89}"/>
          </ac:spMkLst>
        </pc:spChg>
        <pc:spChg chg="add mod">
          <ac:chgData name="Iris Duvnjak" userId="S::iris.duvnjak1@skole.hr::4ece105f-ade1-4e2b-a6ec-9856ef16e2cb" providerId="AD" clId="Web-{F1A35818-422D-E8B2-77A2-2F2C0C498809}" dt="2021-03-23T18:02:33.630" v="84" actId="1076"/>
          <ac:spMkLst>
            <pc:docMk/>
            <pc:sldMk cId="896551701" sldId="259"/>
            <ac:spMk id="7" creationId="{0CA5C8CA-F024-4AF0-B623-4C54CF7F6473}"/>
          </ac:spMkLst>
        </pc:spChg>
        <pc:spChg chg="add del mod">
          <ac:chgData name="Iris Duvnjak" userId="S::iris.duvnjak1@skole.hr::4ece105f-ade1-4e2b-a6ec-9856ef16e2cb" providerId="AD" clId="Web-{F1A35818-422D-E8B2-77A2-2F2C0C498809}" dt="2021-03-23T18:01:45.753" v="67" actId="1076"/>
          <ac:spMkLst>
            <pc:docMk/>
            <pc:sldMk cId="896551701" sldId="259"/>
            <ac:spMk id="10" creationId="{D60A131A-2DFD-4C35-A006-E01BD7D02968}"/>
          </ac:spMkLst>
        </pc:spChg>
        <pc:spChg chg="add mod">
          <ac:chgData name="Iris Duvnjak" userId="S::iris.duvnjak1@skole.hr::4ece105f-ade1-4e2b-a6ec-9856ef16e2cb" providerId="AD" clId="Web-{F1A35818-422D-E8B2-77A2-2F2C0C498809}" dt="2021-03-23T18:02:27.020" v="82" actId="1076"/>
          <ac:spMkLst>
            <pc:docMk/>
            <pc:sldMk cId="896551701" sldId="259"/>
            <ac:spMk id="11" creationId="{1E5EAE9D-DE89-4004-BD3B-42B738B8F409}"/>
          </ac:spMkLst>
        </pc:spChg>
        <pc:picChg chg="mod">
          <ac:chgData name="Iris Duvnjak" userId="S::iris.duvnjak1@skole.hr::4ece105f-ade1-4e2b-a6ec-9856ef16e2cb" providerId="AD" clId="Web-{F1A35818-422D-E8B2-77A2-2F2C0C498809}" dt="2021-03-23T18:02:28.817" v="83" actId="1076"/>
          <ac:picMkLst>
            <pc:docMk/>
            <pc:sldMk cId="896551701" sldId="259"/>
            <ac:picMk id="8" creationId="{52A0D603-3150-4AB0-BF31-06473A11235F}"/>
          </ac:picMkLst>
        </pc:picChg>
      </pc:sldChg>
      <pc:sldChg chg="modTransition">
        <pc:chgData name="Iris Duvnjak" userId="S::iris.duvnjak1@skole.hr::4ece105f-ade1-4e2b-a6ec-9856ef16e2cb" providerId="AD" clId="Web-{F1A35818-422D-E8B2-77A2-2F2C0C498809}" dt="2021-03-23T18:04:22.585" v="101"/>
        <pc:sldMkLst>
          <pc:docMk/>
          <pc:sldMk cId="2606027660" sldId="260"/>
        </pc:sldMkLst>
      </pc:sldChg>
      <pc:sldChg chg="addSp delSp modSp modTransition addAnim modAnim">
        <pc:chgData name="Iris Duvnjak" userId="S::iris.duvnjak1@skole.hr::4ece105f-ade1-4e2b-a6ec-9856ef16e2cb" providerId="AD" clId="Web-{F1A35818-422D-E8B2-77A2-2F2C0C498809}" dt="2021-03-23T18:19:24.326" v="144" actId="14100"/>
        <pc:sldMkLst>
          <pc:docMk/>
          <pc:sldMk cId="1622669643" sldId="261"/>
        </pc:sldMkLst>
        <pc:spChg chg="mod">
          <ac:chgData name="Iris Duvnjak" userId="S::iris.duvnjak1@skole.hr::4ece105f-ade1-4e2b-a6ec-9856ef16e2cb" providerId="AD" clId="Web-{F1A35818-422D-E8B2-77A2-2F2C0C498809}" dt="2021-03-23T18:19:07.873" v="139" actId="14100"/>
          <ac:spMkLst>
            <pc:docMk/>
            <pc:sldMk cId="1622669643" sldId="261"/>
            <ac:spMk id="2" creationId="{491B61EF-9A52-4725-A47F-A1B589C4665A}"/>
          </ac:spMkLst>
        </pc:spChg>
        <pc:spChg chg="mod">
          <ac:chgData name="Iris Duvnjak" userId="S::iris.duvnjak1@skole.hr::4ece105f-ade1-4e2b-a6ec-9856ef16e2cb" providerId="AD" clId="Web-{F1A35818-422D-E8B2-77A2-2F2C0C498809}" dt="2021-03-23T18:19:24.326" v="144" actId="14100"/>
          <ac:spMkLst>
            <pc:docMk/>
            <pc:sldMk cId="1622669643" sldId="261"/>
            <ac:spMk id="3" creationId="{C2479663-E809-418A-8095-2E3BA177F6E0}"/>
          </ac:spMkLst>
        </pc:spChg>
        <pc:picChg chg="del">
          <ac:chgData name="Iris Duvnjak" userId="S::iris.duvnjak1@skole.hr::4ece105f-ade1-4e2b-a6ec-9856ef16e2cb" providerId="AD" clId="Web-{F1A35818-422D-E8B2-77A2-2F2C0C498809}" dt="2021-03-23T18:15:49.634" v="110"/>
          <ac:picMkLst>
            <pc:docMk/>
            <pc:sldMk cId="1622669643" sldId="261"/>
            <ac:picMk id="4" creationId="{296AD069-9AA2-492A-8833-59F459D4C777}"/>
          </ac:picMkLst>
        </pc:picChg>
        <pc:picChg chg="add del mod ord">
          <ac:chgData name="Iris Duvnjak" userId="S::iris.duvnjak1@skole.hr::4ece105f-ade1-4e2b-a6ec-9856ef16e2cb" providerId="AD" clId="Web-{F1A35818-422D-E8B2-77A2-2F2C0C498809}" dt="2021-03-23T18:16:59.557" v="124"/>
          <ac:picMkLst>
            <pc:docMk/>
            <pc:sldMk cId="1622669643" sldId="261"/>
            <ac:picMk id="5" creationId="{3C049023-EE46-4FA6-B163-C87FE6ED2A1E}"/>
          </ac:picMkLst>
        </pc:picChg>
        <pc:picChg chg="add del mod">
          <ac:chgData name="Iris Duvnjak" userId="S::iris.duvnjak1@skole.hr::4ece105f-ade1-4e2b-a6ec-9856ef16e2cb" providerId="AD" clId="Web-{F1A35818-422D-E8B2-77A2-2F2C0C498809}" dt="2021-03-23T18:17:07.229" v="126"/>
          <ac:picMkLst>
            <pc:docMk/>
            <pc:sldMk cId="1622669643" sldId="261"/>
            <ac:picMk id="6" creationId="{65484CBA-20EA-4C01-A2CA-7BCF86F47947}"/>
          </ac:picMkLst>
        </pc:picChg>
        <pc:picChg chg="add del mod ord">
          <ac:chgData name="Iris Duvnjak" userId="S::iris.duvnjak1@skole.hr::4ece105f-ade1-4e2b-a6ec-9856ef16e2cb" providerId="AD" clId="Web-{F1A35818-422D-E8B2-77A2-2F2C0C498809}" dt="2021-03-23T18:17:43.215" v="130"/>
          <ac:picMkLst>
            <pc:docMk/>
            <pc:sldMk cId="1622669643" sldId="261"/>
            <ac:picMk id="7" creationId="{A0D5C0E0-4653-4447-94F2-DC4BF001D13E}"/>
          </ac:picMkLst>
        </pc:picChg>
        <pc:picChg chg="add del mod">
          <ac:chgData name="Iris Duvnjak" userId="S::iris.duvnjak1@skole.hr::4ece105f-ade1-4e2b-a6ec-9856ef16e2cb" providerId="AD" clId="Web-{F1A35818-422D-E8B2-77A2-2F2C0C498809}" dt="2021-03-23T18:18:11.090" v="133"/>
          <ac:picMkLst>
            <pc:docMk/>
            <pc:sldMk cId="1622669643" sldId="261"/>
            <ac:picMk id="8" creationId="{9E9CF8D2-CFEB-4FD6-AC32-BE89E730C82A}"/>
          </ac:picMkLst>
        </pc:picChg>
        <pc:picChg chg="del">
          <ac:chgData name="Iris Duvnjak" userId="S::iris.duvnjak1@skole.hr::4ece105f-ade1-4e2b-a6ec-9856ef16e2cb" providerId="AD" clId="Web-{F1A35818-422D-E8B2-77A2-2F2C0C498809}" dt="2021-03-23T18:15:57.431" v="113"/>
          <ac:picMkLst>
            <pc:docMk/>
            <pc:sldMk cId="1622669643" sldId="261"/>
            <ac:picMk id="9" creationId="{54DDEBDD-D8BD-41A6-8A0D-B00E3768B0F9}"/>
          </ac:picMkLst>
        </pc:picChg>
        <pc:picChg chg="add mod ord">
          <ac:chgData name="Iris Duvnjak" userId="S::iris.duvnjak1@skole.hr::4ece105f-ade1-4e2b-a6ec-9856ef16e2cb" providerId="AD" clId="Web-{F1A35818-422D-E8B2-77A2-2F2C0C498809}" dt="2021-03-23T18:18:41.497" v="135"/>
          <ac:picMkLst>
            <pc:docMk/>
            <pc:sldMk cId="1622669643" sldId="261"/>
            <ac:picMk id="10" creationId="{33C25CC7-8D0A-4EDF-B7A6-48B8C965D930}"/>
          </ac:picMkLst>
        </pc:picChg>
        <pc:picChg chg="add del">
          <ac:chgData name="Iris Duvnjak" userId="S::iris.duvnjak1@skole.hr::4ece105f-ade1-4e2b-a6ec-9856ef16e2cb" providerId="AD" clId="Web-{F1A35818-422D-E8B2-77A2-2F2C0C498809}" dt="2021-03-23T18:17:17.636" v="129"/>
          <ac:picMkLst>
            <pc:docMk/>
            <pc:sldMk cId="1622669643" sldId="261"/>
            <ac:picMk id="14" creationId="{54DDEBDD-D8BD-41A6-8A0D-B00E3768B0F9}"/>
          </ac:picMkLst>
        </pc:picChg>
        <pc:picChg chg="add del">
          <ac:chgData name="Iris Duvnjak" userId="S::iris.duvnjak1@skole.hr::4ece105f-ade1-4e2b-a6ec-9856ef16e2cb" providerId="AD" clId="Web-{F1A35818-422D-E8B2-77A2-2F2C0C498809}" dt="2021-03-23T18:18:41.497" v="135"/>
          <ac:picMkLst>
            <pc:docMk/>
            <pc:sldMk cId="1622669643" sldId="261"/>
            <ac:picMk id="19" creationId="{54DDEBDD-D8BD-41A6-8A0D-B00E3768B0F9}"/>
          </ac:picMkLst>
        </pc:picChg>
        <pc:picChg chg="add">
          <ac:chgData name="Iris Duvnjak" userId="S::iris.duvnjak1@skole.hr::4ece105f-ade1-4e2b-a6ec-9856ef16e2cb" providerId="AD" clId="Web-{F1A35818-422D-E8B2-77A2-2F2C0C498809}" dt="2021-03-23T18:18:41.497" v="135"/>
          <ac:picMkLst>
            <pc:docMk/>
            <pc:sldMk cId="1622669643" sldId="261"/>
            <ac:picMk id="24" creationId="{54DDEBDD-D8BD-41A6-8A0D-B00E3768B0F9}"/>
          </ac:picMkLst>
        </pc:picChg>
      </pc:sldChg>
      <pc:sldChg chg="modTransition addAnim modAnim">
        <pc:chgData name="Iris Duvnjak" userId="S::iris.duvnjak1@skole.hr::4ece105f-ade1-4e2b-a6ec-9856ef16e2cb" providerId="AD" clId="Web-{F1A35818-422D-E8B2-77A2-2F2C0C498809}" dt="2021-03-23T17:58:36.452" v="18"/>
        <pc:sldMkLst>
          <pc:docMk/>
          <pc:sldMk cId="1399076518" sldId="262"/>
        </pc:sldMkLst>
      </pc:sldChg>
      <pc:sldChg chg="modTransition addAnim modAnim">
        <pc:chgData name="Iris Duvnjak" userId="S::iris.duvnjak1@skole.hr::4ece105f-ade1-4e2b-a6ec-9856ef16e2cb" providerId="AD" clId="Web-{F1A35818-422D-E8B2-77A2-2F2C0C498809}" dt="2021-03-23T17:59:04.343" v="23"/>
        <pc:sldMkLst>
          <pc:docMk/>
          <pc:sldMk cId="604242535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336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105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973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7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13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06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64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8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5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23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007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3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3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10" descr="A picture containing nature, reef, water, green&#10;&#10;Description automatically generated">
            <a:extLst>
              <a:ext uri="{FF2B5EF4-FFF2-40B4-BE49-F238E27FC236}">
                <a16:creationId xmlns:a16="http://schemas.microsoft.com/office/drawing/2014/main" id="{27CAD24E-050B-4965-A20E-CA533D08C5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3748" r="-1" b="9440"/>
          <a:stretch/>
        </p:blipFill>
        <p:spPr>
          <a:xfrm>
            <a:off x="20" y="1716"/>
            <a:ext cx="12188932" cy="685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575320" cy="306324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  <a:latin typeface="Bahnschrift SemiCondensed"/>
                <a:cs typeface="Calibri Light"/>
              </a:rPr>
              <a:t>Na</a:t>
            </a:r>
            <a:r>
              <a:rPr lang="hr-HR" sz="8000" dirty="0">
                <a:solidFill>
                  <a:srgbClr val="FFFFFF"/>
                </a:solidFill>
                <a:latin typeface="Bahnschrift SemiCondensed"/>
                <a:cs typeface="Calibri Light"/>
              </a:rPr>
              <a:t>t</a:t>
            </a:r>
            <a:r>
              <a:rPr lang="en-US" sz="8000" dirty="0" err="1">
                <a:solidFill>
                  <a:srgbClr val="FFFFFF"/>
                </a:solidFill>
                <a:latin typeface="Bahnschrift SemiCondensed"/>
                <a:cs typeface="Calibri Light"/>
              </a:rPr>
              <a:t>ional</a:t>
            </a:r>
            <a:r>
              <a:rPr lang="en-US" sz="8000" dirty="0">
                <a:solidFill>
                  <a:srgbClr val="FFFFFF"/>
                </a:solidFill>
                <a:latin typeface="Bahnschrift SemiCondensed"/>
                <a:cs typeface="Calibri Light"/>
              </a:rPr>
              <a:t> park </a:t>
            </a:r>
            <a:r>
              <a:rPr lang="en-US" sz="8000" dirty="0" err="1">
                <a:solidFill>
                  <a:srgbClr val="FFFFFF"/>
                </a:solidFill>
                <a:latin typeface="Bahnschrift SemiCondensed"/>
                <a:cs typeface="Calibri Light"/>
              </a:rPr>
              <a:t>Brijuni</a:t>
            </a:r>
            <a:r>
              <a:rPr lang="hr-HR" sz="8000" dirty="0">
                <a:solidFill>
                  <a:srgbClr val="FFFFFF"/>
                </a:solidFill>
                <a:latin typeface="Bahnschrift SemiCondensed"/>
                <a:cs typeface="Calibri Light"/>
              </a:rPr>
              <a:t> </a:t>
            </a:r>
            <a:r>
              <a:rPr lang="hr-HR" sz="8000" dirty="0" err="1">
                <a:solidFill>
                  <a:srgbClr val="FFFFFF"/>
                </a:solidFill>
                <a:latin typeface="Bahnschrift SemiCondensed"/>
                <a:cs typeface="Calibri Light"/>
              </a:rPr>
              <a:t>islands</a:t>
            </a:r>
            <a:endParaRPr lang="en-US" sz="8000" dirty="0">
              <a:solidFill>
                <a:srgbClr val="FFFFFF"/>
              </a:solidFill>
              <a:latin typeface="Bahnschrift SemiCondensed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1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nature, reef, blue&#10;&#10;Description automatically generated">
            <a:extLst>
              <a:ext uri="{FF2B5EF4-FFF2-40B4-BE49-F238E27FC236}">
                <a16:creationId xmlns:a16="http://schemas.microsoft.com/office/drawing/2014/main" id="{FBBAB983-5164-4615-AB3E-25FAB2E7C0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3632" y="562708"/>
            <a:ext cx="5965937" cy="59737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1A9BC5-2B0C-464C-B003-71DEB3A38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hr-HR" sz="6000" b="1" dirty="0" err="1">
                <a:solidFill>
                  <a:srgbClr val="000000"/>
                </a:solidFill>
                <a:latin typeface="Calibri Light"/>
                <a:cs typeface="Aldhabi"/>
              </a:rPr>
              <a:t>Generalities</a:t>
            </a:r>
            <a:endParaRPr lang="en-US" sz="6000" b="1" dirty="0">
              <a:solidFill>
                <a:srgbClr val="000000"/>
              </a:solidFill>
              <a:latin typeface="Calibri Light"/>
              <a:cs typeface="Aldhab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026CC1-3CDA-438E-B3B3-D47BF1C653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1984596"/>
            <a:ext cx="4706803" cy="4694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Na</a:t>
            </a:r>
            <a:r>
              <a:rPr lang="hr-HR" dirty="0">
                <a:solidFill>
                  <a:srgbClr val="000000"/>
                </a:solidFill>
              </a:rPr>
              <a:t>t</a:t>
            </a:r>
            <a:r>
              <a:rPr lang="en-US" dirty="0" err="1">
                <a:solidFill>
                  <a:srgbClr val="000000"/>
                </a:solidFill>
              </a:rPr>
              <a:t>ional</a:t>
            </a:r>
            <a:r>
              <a:rPr lang="en-US" dirty="0">
                <a:solidFill>
                  <a:srgbClr val="000000"/>
                </a:solidFill>
              </a:rPr>
              <a:t> park 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 27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October</a:t>
            </a:r>
            <a:r>
              <a:rPr lang="en-US" dirty="0">
                <a:ea typeface="+mn-lt"/>
                <a:cs typeface="+mn-lt"/>
              </a:rPr>
              <a:t> 1983</a:t>
            </a:r>
          </a:p>
          <a:p>
            <a:r>
              <a:rPr lang="en-US" dirty="0">
                <a:solidFill>
                  <a:srgbClr val="000000"/>
                </a:solidFill>
              </a:rPr>
              <a:t>3 </a:t>
            </a:r>
            <a:r>
              <a:rPr lang="hr-HR" dirty="0" err="1">
                <a:solidFill>
                  <a:srgbClr val="000000"/>
                </a:solidFill>
              </a:rPr>
              <a:t>islands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11 </a:t>
            </a:r>
            <a:r>
              <a:rPr lang="hr-HR" dirty="0" err="1">
                <a:solidFill>
                  <a:srgbClr val="000000"/>
                </a:solidFill>
              </a:rPr>
              <a:t>isles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hr-HR" dirty="0" err="1">
                <a:solidFill>
                  <a:srgbClr val="000000"/>
                </a:solidFill>
              </a:rPr>
              <a:t>Surface</a:t>
            </a:r>
            <a:r>
              <a:rPr lang="en-US" dirty="0">
                <a:solidFill>
                  <a:srgbClr val="000000"/>
                </a:solidFill>
              </a:rPr>
              <a:t> 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33,9 km</a:t>
            </a:r>
            <a:r>
              <a:rPr lang="en-US" baseline="30000" dirty="0">
                <a:solidFill>
                  <a:srgbClr val="000000"/>
                </a:solidFill>
                <a:ea typeface="+mn-lt"/>
                <a:cs typeface="+mn-lt"/>
              </a:rPr>
              <a:t>2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Ist</a:t>
            </a:r>
            <a:r>
              <a:rPr lang="hr-HR" dirty="0" err="1">
                <a:solidFill>
                  <a:srgbClr val="000000"/>
                </a:solidFill>
              </a:rPr>
              <a:t>ria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county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 err="1">
                <a:solidFill>
                  <a:srgbClr val="000000"/>
                </a:solidFill>
              </a:rPr>
              <a:t>Veliki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Brijun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hr-HR" dirty="0" err="1">
                <a:solidFill>
                  <a:srgbClr val="000000"/>
                </a:solidFill>
              </a:rPr>
              <a:t>and</a:t>
            </a:r>
            <a:r>
              <a:rPr lang="en-US" dirty="0">
                <a:solidFill>
                  <a:srgbClr val="000000"/>
                </a:solidFill>
              </a:rPr>
              <a:t> Mali </a:t>
            </a:r>
            <a:r>
              <a:rPr lang="en-US" dirty="0" err="1">
                <a:solidFill>
                  <a:srgbClr val="000000"/>
                </a:solidFill>
              </a:rPr>
              <a:t>Brijun</a:t>
            </a:r>
            <a:endParaRPr lang="en-US" dirty="0">
              <a:solidFill>
                <a:srgbClr val="000000"/>
              </a:solidFill>
              <a:cs typeface="Calibri"/>
            </a:endParaRPr>
          </a:p>
          <a:p>
            <a:r>
              <a:rPr lang="en-US" dirty="0">
                <a:solidFill>
                  <a:srgbClr val="000000"/>
                </a:solidFill>
              </a:rPr>
              <a:t>Sveti Marko, Gaz, </a:t>
            </a:r>
            <a:r>
              <a:rPr lang="en-US" dirty="0" err="1">
                <a:solidFill>
                  <a:srgbClr val="000000"/>
                </a:solidFill>
              </a:rPr>
              <a:t>Okrugljak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Galija</a:t>
            </a:r>
            <a:r>
              <a:rPr lang="en-US" dirty="0">
                <a:solidFill>
                  <a:srgbClr val="000000"/>
                </a:solidFill>
              </a:rPr>
              <a:t>...</a:t>
            </a:r>
            <a:endParaRPr lang="en-US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412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E13964-A17E-44C8-A8C7-6E0A654CD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hr-HR" sz="6000" b="1" dirty="0" err="1">
                <a:cs typeface="Calibri Light"/>
              </a:rPr>
              <a:t>Climate</a:t>
            </a:r>
            <a:endParaRPr lang="en-US" sz="6000" b="1" dirty="0">
              <a:cs typeface="Calibri Ligh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43DAC-1550-4993-9D27-0359E72DD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5073" y="2452894"/>
            <a:ext cx="4280174" cy="390858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ea typeface="+mn-lt"/>
                <a:cs typeface="+mn-lt"/>
              </a:rPr>
              <a:t>mild, Mediterranean with lots of sun and warmth</a:t>
            </a:r>
            <a:endParaRPr lang="hr-HR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the mean annual temperature is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/>
              <a:t>13.9°C</a:t>
            </a:r>
            <a:endParaRPr lang="en-US" dirty="0">
              <a:ea typeface="+mn-lt"/>
              <a:cs typeface="+mn-lt"/>
            </a:endParaRPr>
          </a:p>
          <a:p>
            <a:r>
              <a:rPr lang="hr-HR" dirty="0" err="1">
                <a:ea typeface="+mn-lt"/>
                <a:cs typeface="+mn-lt"/>
              </a:rPr>
              <a:t>Average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annual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rainfall</a:t>
            </a:r>
            <a:r>
              <a:rPr lang="en-US" dirty="0">
                <a:ea typeface="+mn-lt"/>
                <a:cs typeface="+mn-lt"/>
              </a:rPr>
              <a:t> 817 m</a:t>
            </a:r>
            <a:r>
              <a:rPr lang="hr-HR" dirty="0">
                <a:ea typeface="+mn-lt"/>
                <a:cs typeface="+mn-lt"/>
              </a:rPr>
              <a:t>m</a:t>
            </a:r>
            <a:endParaRPr lang="en-US" dirty="0">
              <a:cs typeface="Calibri"/>
            </a:endParaRPr>
          </a:p>
        </p:txBody>
      </p:sp>
      <p:pic>
        <p:nvPicPr>
          <p:cNvPr id="8" name="Picture 4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1EB30EF0-8435-43C4-B988-6D7470EAA5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770" y="763675"/>
            <a:ext cx="5699195" cy="5496448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9907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4D85B6A-FF18-4EFD-BD23-77FDE89EC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2"/>
            <a:ext cx="12188952" cy="685799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AB596-4870-4D7C-9F51-06F1F7367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12191999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C54C61-C5FE-4DC8-A739-6FF75ADE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912" y="3651159"/>
            <a:ext cx="4401880" cy="2525803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cs typeface="Calibri Light"/>
              </a:rPr>
              <a:t>Veget</a:t>
            </a:r>
            <a:r>
              <a:rPr lang="hr-HR" sz="6000" b="1" dirty="0" err="1">
                <a:cs typeface="Calibri Light"/>
              </a:rPr>
              <a:t>ation</a:t>
            </a:r>
            <a:endParaRPr lang="en-US" sz="4000" dirty="0">
              <a:cs typeface="Calibri Light" panose="020F0302020204030204"/>
            </a:endParaRPr>
          </a:p>
        </p:txBody>
      </p:sp>
      <p:pic>
        <p:nvPicPr>
          <p:cNvPr id="5" name="Picture 5" descr="A butterfly on a purple flower&#10;&#10;Description automatically generated">
            <a:extLst>
              <a:ext uri="{FF2B5EF4-FFF2-40B4-BE49-F238E27FC236}">
                <a16:creationId xmlns:a16="http://schemas.microsoft.com/office/drawing/2014/main" id="{7502F71F-6AE2-4A4C-BC6A-2E0BAB4283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44"/>
          <a:stretch/>
        </p:blipFill>
        <p:spPr>
          <a:xfrm>
            <a:off x="287235" y="11"/>
            <a:ext cx="3627453" cy="3084833"/>
          </a:xfrm>
          <a:custGeom>
            <a:avLst/>
            <a:gdLst/>
            <a:ahLst/>
            <a:cxnLst/>
            <a:rect l="l" t="t" r="r" b="b"/>
            <a:pathLst>
              <a:path w="4048364" h="3385738">
                <a:moveTo>
                  <a:pt x="0" y="0"/>
                </a:moveTo>
                <a:lnTo>
                  <a:pt x="4048364" y="0"/>
                </a:lnTo>
                <a:lnTo>
                  <a:pt x="4048364" y="3128862"/>
                </a:lnTo>
                <a:lnTo>
                  <a:pt x="4028354" y="3127605"/>
                </a:lnTo>
                <a:lnTo>
                  <a:pt x="4027052" y="3128074"/>
                </a:lnTo>
                <a:cubicBezTo>
                  <a:pt x="4021308" y="3129081"/>
                  <a:pt x="4017789" y="3128835"/>
                  <a:pt x="4015263" y="3128035"/>
                </a:cubicBezTo>
                <a:lnTo>
                  <a:pt x="4012855" y="3126647"/>
                </a:lnTo>
                <a:cubicBezTo>
                  <a:pt x="4010177" y="3126494"/>
                  <a:pt x="4007499" y="3126340"/>
                  <a:pt x="4004821" y="3126187"/>
                </a:cubicBezTo>
                <a:lnTo>
                  <a:pt x="3989141" y="3124118"/>
                </a:lnTo>
                <a:lnTo>
                  <a:pt x="3986071" y="3124823"/>
                </a:lnTo>
                <a:cubicBezTo>
                  <a:pt x="3978117" y="3124349"/>
                  <a:pt x="3970163" y="3123876"/>
                  <a:pt x="3962210" y="3123402"/>
                </a:cubicBezTo>
                <a:lnTo>
                  <a:pt x="3961815" y="3123900"/>
                </a:lnTo>
                <a:cubicBezTo>
                  <a:pt x="3960390" y="3124987"/>
                  <a:pt x="3958310" y="3125727"/>
                  <a:pt x="3954808" y="3125765"/>
                </a:cubicBezTo>
                <a:cubicBezTo>
                  <a:pt x="3959236" y="3133302"/>
                  <a:pt x="3952279" y="3128699"/>
                  <a:pt x="3941561" y="3128145"/>
                </a:cubicBezTo>
                <a:cubicBezTo>
                  <a:pt x="3946046" y="3139728"/>
                  <a:pt x="3916172" y="3133567"/>
                  <a:pt x="3910218" y="3140049"/>
                </a:cubicBezTo>
                <a:cubicBezTo>
                  <a:pt x="3902241" y="3139380"/>
                  <a:pt x="3893889" y="3138886"/>
                  <a:pt x="3885332" y="3138624"/>
                </a:cubicBezTo>
                <a:cubicBezTo>
                  <a:pt x="3883646" y="3138622"/>
                  <a:pt x="3881962" y="3138621"/>
                  <a:pt x="3880277" y="3138620"/>
                </a:cubicBezTo>
                <a:lnTo>
                  <a:pt x="3880157" y="3138737"/>
                </a:lnTo>
                <a:cubicBezTo>
                  <a:pt x="3879018" y="3138984"/>
                  <a:pt x="3877339" y="3139076"/>
                  <a:pt x="3874788" y="3138963"/>
                </a:cubicBezTo>
                <a:cubicBezTo>
                  <a:pt x="3873545" y="3138846"/>
                  <a:pt x="3872302" y="3138728"/>
                  <a:pt x="3871060" y="3138611"/>
                </a:cubicBezTo>
                <a:cubicBezTo>
                  <a:pt x="3867792" y="3138609"/>
                  <a:pt x="3864523" y="3138606"/>
                  <a:pt x="3861255" y="3138604"/>
                </a:cubicBezTo>
                <a:lnTo>
                  <a:pt x="3857750" y="3139376"/>
                </a:lnTo>
                <a:cubicBezTo>
                  <a:pt x="3846075" y="3144353"/>
                  <a:pt x="3854999" y="3159606"/>
                  <a:pt x="3830684" y="3154005"/>
                </a:cubicBezTo>
                <a:cubicBezTo>
                  <a:pt x="3806135" y="3158310"/>
                  <a:pt x="3796087" y="3168731"/>
                  <a:pt x="3769301" y="3167144"/>
                </a:cubicBezTo>
                <a:cubicBezTo>
                  <a:pt x="3746341" y="3171207"/>
                  <a:pt x="3728802" y="3177834"/>
                  <a:pt x="3707507" y="3178801"/>
                </a:cubicBezTo>
                <a:cubicBezTo>
                  <a:pt x="3701485" y="3182680"/>
                  <a:pt x="3694773" y="3184962"/>
                  <a:pt x="3684642" y="3182365"/>
                </a:cubicBezTo>
                <a:cubicBezTo>
                  <a:pt x="3664039" y="3187250"/>
                  <a:pt x="3662921" y="3193571"/>
                  <a:pt x="3646059" y="3191612"/>
                </a:cubicBezTo>
                <a:cubicBezTo>
                  <a:pt x="3640580" y="3202449"/>
                  <a:pt x="3637332" y="3199208"/>
                  <a:pt x="3629738" y="3197639"/>
                </a:cubicBezTo>
                <a:cubicBezTo>
                  <a:pt x="3629422" y="3197624"/>
                  <a:pt x="3629107" y="3197610"/>
                  <a:pt x="3628792" y="3197595"/>
                </a:cubicBezTo>
                <a:lnTo>
                  <a:pt x="3628083" y="3199132"/>
                </a:lnTo>
                <a:lnTo>
                  <a:pt x="3625096" y="3200289"/>
                </a:lnTo>
                <a:lnTo>
                  <a:pt x="3615459" y="3201481"/>
                </a:lnTo>
                <a:lnTo>
                  <a:pt x="3611591" y="3201604"/>
                </a:lnTo>
                <a:cubicBezTo>
                  <a:pt x="3609016" y="3201810"/>
                  <a:pt x="3607422" y="3202103"/>
                  <a:pt x="3606451" y="3202476"/>
                </a:cubicBezTo>
                <a:cubicBezTo>
                  <a:pt x="3606434" y="3202517"/>
                  <a:pt x="3606416" y="3202558"/>
                  <a:pt x="3606400" y="3202600"/>
                </a:cubicBezTo>
                <a:lnTo>
                  <a:pt x="3601432" y="3203215"/>
                </a:lnTo>
                <a:cubicBezTo>
                  <a:pt x="3592873" y="3204015"/>
                  <a:pt x="3584373" y="3204569"/>
                  <a:pt x="3576144" y="3204914"/>
                </a:cubicBezTo>
                <a:cubicBezTo>
                  <a:pt x="3574128" y="3211763"/>
                  <a:pt x="3541136" y="3209599"/>
                  <a:pt x="3552393" y="3219987"/>
                </a:cubicBezTo>
                <a:cubicBezTo>
                  <a:pt x="3541534" y="3220777"/>
                  <a:pt x="3531979" y="3217280"/>
                  <a:pt x="3540787" y="3223856"/>
                </a:cubicBezTo>
                <a:cubicBezTo>
                  <a:pt x="3537368" y="3224320"/>
                  <a:pt x="3535763" y="3225273"/>
                  <a:pt x="3535004" y="3226474"/>
                </a:cubicBezTo>
                <a:lnTo>
                  <a:pt x="3534913" y="3226993"/>
                </a:lnTo>
                <a:lnTo>
                  <a:pt x="3510631" y="3228569"/>
                </a:lnTo>
                <a:lnTo>
                  <a:pt x="3508032" y="3229611"/>
                </a:lnTo>
                <a:cubicBezTo>
                  <a:pt x="3502489" y="3229598"/>
                  <a:pt x="3496946" y="3217293"/>
                  <a:pt x="3491403" y="3217280"/>
                </a:cubicBezTo>
                <a:lnTo>
                  <a:pt x="3483240" y="3230123"/>
                </a:lnTo>
                <a:lnTo>
                  <a:pt x="3480053" y="3229107"/>
                </a:lnTo>
                <a:cubicBezTo>
                  <a:pt x="3477098" y="3228661"/>
                  <a:pt x="3473497" y="3228859"/>
                  <a:pt x="3468451" y="3230512"/>
                </a:cubicBezTo>
                <a:lnTo>
                  <a:pt x="3467451" y="3231115"/>
                </a:lnTo>
                <a:cubicBezTo>
                  <a:pt x="3463724" y="3230736"/>
                  <a:pt x="3465319" y="3225693"/>
                  <a:pt x="3446095" y="3228240"/>
                </a:cubicBezTo>
                <a:cubicBezTo>
                  <a:pt x="3420782" y="3241826"/>
                  <a:pt x="3385281" y="3239224"/>
                  <a:pt x="3352101" y="3246398"/>
                </a:cubicBezTo>
                <a:cubicBezTo>
                  <a:pt x="3308926" y="3245374"/>
                  <a:pt x="3300141" y="3236748"/>
                  <a:pt x="3271822" y="3247544"/>
                </a:cubicBezTo>
                <a:cubicBezTo>
                  <a:pt x="3258345" y="3251268"/>
                  <a:pt x="3238074" y="3249030"/>
                  <a:pt x="3203831" y="3257844"/>
                </a:cubicBezTo>
                <a:cubicBezTo>
                  <a:pt x="3171582" y="3264392"/>
                  <a:pt x="3141884" y="3266922"/>
                  <a:pt x="3112954" y="3273149"/>
                </a:cubicBezTo>
                <a:cubicBezTo>
                  <a:pt x="3078476" y="3279234"/>
                  <a:pt x="3086597" y="3279502"/>
                  <a:pt x="3066210" y="3283409"/>
                </a:cubicBezTo>
                <a:cubicBezTo>
                  <a:pt x="3062644" y="3284830"/>
                  <a:pt x="3028337" y="3292032"/>
                  <a:pt x="3025254" y="3293851"/>
                </a:cubicBezTo>
                <a:cubicBezTo>
                  <a:pt x="3006685" y="3298201"/>
                  <a:pt x="2983512" y="3305242"/>
                  <a:pt x="2954798" y="3309512"/>
                </a:cubicBezTo>
                <a:cubicBezTo>
                  <a:pt x="2932037" y="3306567"/>
                  <a:pt x="2909137" y="3323699"/>
                  <a:pt x="2880670" y="3319465"/>
                </a:cubicBezTo>
                <a:cubicBezTo>
                  <a:pt x="2870569" y="3318853"/>
                  <a:pt x="2841559" y="3322739"/>
                  <a:pt x="2837450" y="3326994"/>
                </a:cubicBezTo>
                <a:cubicBezTo>
                  <a:pt x="2831684" y="3328529"/>
                  <a:pt x="2824114" y="3328158"/>
                  <a:pt x="2822806" y="3332324"/>
                </a:cubicBezTo>
                <a:cubicBezTo>
                  <a:pt x="2819977" y="3337498"/>
                  <a:pt x="2796022" y="3333071"/>
                  <a:pt x="2801164" y="3338109"/>
                </a:cubicBezTo>
                <a:cubicBezTo>
                  <a:pt x="2784223" y="3335142"/>
                  <a:pt x="2776048" y="3346261"/>
                  <a:pt x="2764344" y="3350228"/>
                </a:cubicBezTo>
                <a:cubicBezTo>
                  <a:pt x="2757478" y="3348562"/>
                  <a:pt x="2751292" y="3350631"/>
                  <a:pt x="2743431" y="3353702"/>
                </a:cubicBezTo>
                <a:lnTo>
                  <a:pt x="2732627" y="3357764"/>
                </a:lnTo>
                <a:cubicBezTo>
                  <a:pt x="2730974" y="3357887"/>
                  <a:pt x="2729319" y="3358011"/>
                  <a:pt x="2727665" y="3358134"/>
                </a:cubicBezTo>
                <a:cubicBezTo>
                  <a:pt x="2718835" y="3359036"/>
                  <a:pt x="2689731" y="3362522"/>
                  <a:pt x="2679642" y="3363177"/>
                </a:cubicBezTo>
                <a:lnTo>
                  <a:pt x="2667138" y="3362068"/>
                </a:lnTo>
                <a:cubicBezTo>
                  <a:pt x="2663221" y="3362857"/>
                  <a:pt x="2659468" y="3367183"/>
                  <a:pt x="2656143" y="3367913"/>
                </a:cubicBezTo>
                <a:lnTo>
                  <a:pt x="2647194" y="3366448"/>
                </a:lnTo>
                <a:cubicBezTo>
                  <a:pt x="2648133" y="3370674"/>
                  <a:pt x="2637589" y="3367195"/>
                  <a:pt x="2629621" y="3367085"/>
                </a:cubicBezTo>
                <a:cubicBezTo>
                  <a:pt x="2613302" y="3367205"/>
                  <a:pt x="2596982" y="3367324"/>
                  <a:pt x="2580663" y="3367443"/>
                </a:cubicBezTo>
                <a:lnTo>
                  <a:pt x="2550440" y="3369943"/>
                </a:lnTo>
                <a:lnTo>
                  <a:pt x="2541181" y="3368444"/>
                </a:lnTo>
                <a:cubicBezTo>
                  <a:pt x="2521017" y="3368085"/>
                  <a:pt x="2498723" y="3374020"/>
                  <a:pt x="2484405" y="3369178"/>
                </a:cubicBezTo>
                <a:cubicBezTo>
                  <a:pt x="2478585" y="3368607"/>
                  <a:pt x="2473319" y="3368738"/>
                  <a:pt x="2468424" y="3369303"/>
                </a:cubicBezTo>
                <a:lnTo>
                  <a:pt x="2455357" y="3371902"/>
                </a:lnTo>
                <a:lnTo>
                  <a:pt x="2429477" y="3378972"/>
                </a:lnTo>
                <a:cubicBezTo>
                  <a:pt x="2428170" y="3366751"/>
                  <a:pt x="2368370" y="3383654"/>
                  <a:pt x="2374910" y="3372826"/>
                </a:cubicBezTo>
                <a:cubicBezTo>
                  <a:pt x="2351003" y="3375026"/>
                  <a:pt x="2328875" y="3353198"/>
                  <a:pt x="2305825" y="3364960"/>
                </a:cubicBezTo>
                <a:cubicBezTo>
                  <a:pt x="2269964" y="3363999"/>
                  <a:pt x="2218889" y="3367921"/>
                  <a:pt x="2183980" y="3367060"/>
                </a:cubicBezTo>
                <a:cubicBezTo>
                  <a:pt x="2190418" y="3372011"/>
                  <a:pt x="2159099" y="3370877"/>
                  <a:pt x="2155235" y="3370737"/>
                </a:cubicBezTo>
                <a:cubicBezTo>
                  <a:pt x="2131791" y="3368260"/>
                  <a:pt x="2111535" y="3369043"/>
                  <a:pt x="2071012" y="3365882"/>
                </a:cubicBezTo>
                <a:cubicBezTo>
                  <a:pt x="2035156" y="3367426"/>
                  <a:pt x="2003987" y="3359257"/>
                  <a:pt x="1970953" y="3368185"/>
                </a:cubicBezTo>
                <a:cubicBezTo>
                  <a:pt x="1968713" y="3366515"/>
                  <a:pt x="1965947" y="3365226"/>
                  <a:pt x="1962822" y="3364213"/>
                </a:cubicBezTo>
                <a:lnTo>
                  <a:pt x="1953120" y="3362020"/>
                </a:lnTo>
                <a:lnTo>
                  <a:pt x="1951768" y="3362436"/>
                </a:lnTo>
                <a:cubicBezTo>
                  <a:pt x="1945920" y="3363208"/>
                  <a:pt x="1942436" y="3362820"/>
                  <a:pt x="1940004" y="3361921"/>
                </a:cubicBezTo>
                <a:lnTo>
                  <a:pt x="1937753" y="3360440"/>
                </a:lnTo>
                <a:cubicBezTo>
                  <a:pt x="1935095" y="3360180"/>
                  <a:pt x="1932438" y="3359919"/>
                  <a:pt x="1929780" y="3359659"/>
                </a:cubicBezTo>
                <a:lnTo>
                  <a:pt x="1887540" y="3355160"/>
                </a:lnTo>
                <a:lnTo>
                  <a:pt x="1887093" y="3355641"/>
                </a:lnTo>
                <a:cubicBezTo>
                  <a:pt x="1885548" y="3356665"/>
                  <a:pt x="1883390" y="3357319"/>
                  <a:pt x="1879887" y="3357216"/>
                </a:cubicBezTo>
                <a:cubicBezTo>
                  <a:pt x="1883470" y="3364909"/>
                  <a:pt x="1877035" y="3360039"/>
                  <a:pt x="1866395" y="3359055"/>
                </a:cubicBezTo>
                <a:cubicBezTo>
                  <a:pt x="1869584" y="3370783"/>
                  <a:pt x="1840440" y="3363434"/>
                  <a:pt x="1833771" y="3369655"/>
                </a:cubicBezTo>
                <a:cubicBezTo>
                  <a:pt x="1825883" y="3368668"/>
                  <a:pt x="1817596" y="3367837"/>
                  <a:pt x="1809081" y="3367230"/>
                </a:cubicBezTo>
                <a:cubicBezTo>
                  <a:pt x="1807399" y="3367161"/>
                  <a:pt x="1805718" y="3367091"/>
                  <a:pt x="1804036" y="3367022"/>
                </a:cubicBezTo>
                <a:cubicBezTo>
                  <a:pt x="1803991" y="3367059"/>
                  <a:pt x="1803946" y="3367097"/>
                  <a:pt x="1803901" y="3367134"/>
                </a:cubicBezTo>
                <a:cubicBezTo>
                  <a:pt x="1802735" y="3367334"/>
                  <a:pt x="1801050" y="3367359"/>
                  <a:pt x="1798514" y="3367143"/>
                </a:cubicBezTo>
                <a:lnTo>
                  <a:pt x="1794832" y="3366642"/>
                </a:lnTo>
                <a:cubicBezTo>
                  <a:pt x="1791569" y="3366507"/>
                  <a:pt x="1788305" y="3366373"/>
                  <a:pt x="1785042" y="3366238"/>
                </a:cubicBezTo>
                <a:lnTo>
                  <a:pt x="1781456" y="3366865"/>
                </a:lnTo>
                <a:lnTo>
                  <a:pt x="1779723" y="3368220"/>
                </a:lnTo>
                <a:cubicBezTo>
                  <a:pt x="1779440" y="3368155"/>
                  <a:pt x="1779156" y="3368091"/>
                  <a:pt x="1778873" y="3368027"/>
                </a:cubicBezTo>
                <a:cubicBezTo>
                  <a:pt x="1772915" y="3365312"/>
                  <a:pt x="1772165" y="3361694"/>
                  <a:pt x="1759487" y="3371174"/>
                </a:cubicBezTo>
                <a:cubicBezTo>
                  <a:pt x="1745189" y="3366602"/>
                  <a:pt x="1739727" y="3372462"/>
                  <a:pt x="1717161" y="3373831"/>
                </a:cubicBezTo>
                <a:cubicBezTo>
                  <a:pt x="1709564" y="3369729"/>
                  <a:pt x="1701729" y="3370835"/>
                  <a:pt x="1693416" y="3373577"/>
                </a:cubicBezTo>
                <a:cubicBezTo>
                  <a:pt x="1672951" y="3371092"/>
                  <a:pt x="1652013" y="3374616"/>
                  <a:pt x="1627833" y="3374823"/>
                </a:cubicBezTo>
                <a:lnTo>
                  <a:pt x="1562462" y="3384313"/>
                </a:lnTo>
                <a:lnTo>
                  <a:pt x="1500041" y="3383500"/>
                </a:lnTo>
                <a:cubicBezTo>
                  <a:pt x="1492272" y="3381880"/>
                  <a:pt x="1484857" y="3380071"/>
                  <a:pt x="1477912" y="3378156"/>
                </a:cubicBezTo>
                <a:cubicBezTo>
                  <a:pt x="1467843" y="3383396"/>
                  <a:pt x="1444391" y="3372727"/>
                  <a:pt x="1440452" y="3384511"/>
                </a:cubicBezTo>
                <a:cubicBezTo>
                  <a:pt x="1430880" y="3382266"/>
                  <a:pt x="1427637" y="3376755"/>
                  <a:pt x="1426476" y="3384665"/>
                </a:cubicBezTo>
                <a:cubicBezTo>
                  <a:pt x="1423197" y="3384140"/>
                  <a:pt x="1420743" y="3384515"/>
                  <a:pt x="1418659" y="3385325"/>
                </a:cubicBezTo>
                <a:lnTo>
                  <a:pt x="1417944" y="3385738"/>
                </a:lnTo>
                <a:lnTo>
                  <a:pt x="1396764" y="3380560"/>
                </a:lnTo>
                <a:cubicBezTo>
                  <a:pt x="1395649" y="3380621"/>
                  <a:pt x="1394534" y="3380681"/>
                  <a:pt x="1393418" y="3380742"/>
                </a:cubicBezTo>
                <a:lnTo>
                  <a:pt x="1380294" y="3376255"/>
                </a:lnTo>
                <a:lnTo>
                  <a:pt x="1351459" y="3367829"/>
                </a:lnTo>
                <a:cubicBezTo>
                  <a:pt x="1349081" y="3366466"/>
                  <a:pt x="1319507" y="3359407"/>
                  <a:pt x="1318363" y="3357511"/>
                </a:cubicBezTo>
                <a:cubicBezTo>
                  <a:pt x="1281509" y="3362193"/>
                  <a:pt x="1312014" y="3347744"/>
                  <a:pt x="1276860" y="3344906"/>
                </a:cubicBezTo>
                <a:cubicBezTo>
                  <a:pt x="1253785" y="3356533"/>
                  <a:pt x="1256695" y="3340712"/>
                  <a:pt x="1204286" y="3337488"/>
                </a:cubicBezTo>
                <a:cubicBezTo>
                  <a:pt x="1177346" y="3330862"/>
                  <a:pt x="1162856" y="3334854"/>
                  <a:pt x="1123710" y="3321651"/>
                </a:cubicBezTo>
                <a:cubicBezTo>
                  <a:pt x="1085454" y="3316709"/>
                  <a:pt x="1005363" y="3310335"/>
                  <a:pt x="974748" y="3307837"/>
                </a:cubicBezTo>
                <a:cubicBezTo>
                  <a:pt x="945739" y="3316478"/>
                  <a:pt x="964147" y="3307413"/>
                  <a:pt x="940014" y="3306660"/>
                </a:cubicBezTo>
                <a:cubicBezTo>
                  <a:pt x="952701" y="3296927"/>
                  <a:pt x="908686" y="3309051"/>
                  <a:pt x="914712" y="3297017"/>
                </a:cubicBezTo>
                <a:cubicBezTo>
                  <a:pt x="910130" y="3297260"/>
                  <a:pt x="905499" y="3297876"/>
                  <a:pt x="900809" y="3298584"/>
                </a:cubicBezTo>
                <a:cubicBezTo>
                  <a:pt x="899990" y="3298705"/>
                  <a:pt x="899172" y="3298828"/>
                  <a:pt x="898353" y="3298949"/>
                </a:cubicBezTo>
                <a:lnTo>
                  <a:pt x="889782" y="3298355"/>
                </a:lnTo>
                <a:lnTo>
                  <a:pt x="885796" y="3300754"/>
                </a:lnTo>
                <a:lnTo>
                  <a:pt x="871773" y="3301699"/>
                </a:lnTo>
                <a:cubicBezTo>
                  <a:pt x="866761" y="3301657"/>
                  <a:pt x="861656" y="3301147"/>
                  <a:pt x="856438" y="3299888"/>
                </a:cubicBezTo>
                <a:cubicBezTo>
                  <a:pt x="842058" y="3291303"/>
                  <a:pt x="802729" y="3299624"/>
                  <a:pt x="785420" y="3288419"/>
                </a:cubicBezTo>
                <a:cubicBezTo>
                  <a:pt x="778178" y="3285195"/>
                  <a:pt x="750397" y="3280699"/>
                  <a:pt x="741879" y="3283188"/>
                </a:cubicBezTo>
                <a:cubicBezTo>
                  <a:pt x="735414" y="3282940"/>
                  <a:pt x="729876" y="3280596"/>
                  <a:pt x="723686" y="3283763"/>
                </a:cubicBezTo>
                <a:cubicBezTo>
                  <a:pt x="715044" y="3287372"/>
                  <a:pt x="701553" y="3277214"/>
                  <a:pt x="699393" y="3282843"/>
                </a:cubicBezTo>
                <a:cubicBezTo>
                  <a:pt x="672713" y="3280073"/>
                  <a:pt x="587034" y="3269505"/>
                  <a:pt x="563609" y="3267140"/>
                </a:cubicBezTo>
                <a:cubicBezTo>
                  <a:pt x="562182" y="3267737"/>
                  <a:pt x="560575" y="3268245"/>
                  <a:pt x="558841" y="3268647"/>
                </a:cubicBezTo>
                <a:cubicBezTo>
                  <a:pt x="548753" y="3270983"/>
                  <a:pt x="536540" y="3269324"/>
                  <a:pt x="531566" y="3264943"/>
                </a:cubicBezTo>
                <a:cubicBezTo>
                  <a:pt x="504471" y="3249476"/>
                  <a:pt x="472712" y="3245273"/>
                  <a:pt x="444697" y="3238795"/>
                </a:cubicBezTo>
                <a:cubicBezTo>
                  <a:pt x="412178" y="3232635"/>
                  <a:pt x="425904" y="3247936"/>
                  <a:pt x="391157" y="3231917"/>
                </a:cubicBezTo>
                <a:cubicBezTo>
                  <a:pt x="383742" y="3235456"/>
                  <a:pt x="378300" y="3234891"/>
                  <a:pt x="370757" y="3231601"/>
                </a:cubicBezTo>
                <a:cubicBezTo>
                  <a:pt x="354739" y="3228921"/>
                  <a:pt x="348695" y="3239635"/>
                  <a:pt x="336665" y="3230937"/>
                </a:cubicBezTo>
                <a:cubicBezTo>
                  <a:pt x="335690" y="3237020"/>
                  <a:pt x="304301" y="3228709"/>
                  <a:pt x="307742" y="3235671"/>
                </a:cubicBezTo>
                <a:cubicBezTo>
                  <a:pt x="293579" y="3239310"/>
                  <a:pt x="294219" y="3230068"/>
                  <a:pt x="280601" y="3233044"/>
                </a:cubicBezTo>
                <a:cubicBezTo>
                  <a:pt x="268012" y="3232391"/>
                  <a:pt x="291593" y="3227968"/>
                  <a:pt x="278749" y="3225671"/>
                </a:cubicBezTo>
                <a:cubicBezTo>
                  <a:pt x="262467" y="3223907"/>
                  <a:pt x="269675" y="3213530"/>
                  <a:pt x="248269" y="3225056"/>
                </a:cubicBezTo>
                <a:cubicBezTo>
                  <a:pt x="233782" y="3219511"/>
                  <a:pt x="226442" y="3225015"/>
                  <a:pt x="201544" y="3224865"/>
                </a:cubicBezTo>
                <a:lnTo>
                  <a:pt x="194948" y="3222950"/>
                </a:lnTo>
                <a:lnTo>
                  <a:pt x="186529" y="3228320"/>
                </a:lnTo>
                <a:cubicBezTo>
                  <a:pt x="181850" y="3230472"/>
                  <a:pt x="176241" y="3231774"/>
                  <a:pt x="168765" y="3231015"/>
                </a:cubicBezTo>
                <a:cubicBezTo>
                  <a:pt x="124081" y="3216459"/>
                  <a:pt x="165980" y="3240734"/>
                  <a:pt x="91518" y="3231445"/>
                </a:cubicBezTo>
                <a:cubicBezTo>
                  <a:pt x="87975" y="3229296"/>
                  <a:pt x="77991" y="3230542"/>
                  <a:pt x="77943" y="3233140"/>
                </a:cubicBezTo>
                <a:cubicBezTo>
                  <a:pt x="73437" y="3232021"/>
                  <a:pt x="63858" y="3226368"/>
                  <a:pt x="61120" y="3230347"/>
                </a:cubicBezTo>
                <a:cubicBezTo>
                  <a:pt x="48916" y="3229750"/>
                  <a:pt x="37022" y="3228445"/>
                  <a:pt x="25722" y="3226477"/>
                </a:cubicBezTo>
                <a:lnTo>
                  <a:pt x="2781" y="3220829"/>
                </a:lnTo>
                <a:lnTo>
                  <a:pt x="0" y="3222232"/>
                </a:lnTo>
                <a:close/>
              </a:path>
            </a:pathLst>
          </a:custGeom>
        </p:spPr>
      </p:pic>
      <p:pic>
        <p:nvPicPr>
          <p:cNvPr id="6" name="Picture 6" descr="A picture containing outdoor, mountain, grass, pasture&#10;&#10;Description automatically generated">
            <a:extLst>
              <a:ext uri="{FF2B5EF4-FFF2-40B4-BE49-F238E27FC236}">
                <a16:creationId xmlns:a16="http://schemas.microsoft.com/office/drawing/2014/main" id="{8784CAF9-26AE-4D9C-9664-A1D07EFF1A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212" y="-1"/>
            <a:ext cx="3938553" cy="2861059"/>
          </a:xfrm>
          <a:custGeom>
            <a:avLst/>
            <a:gdLst/>
            <a:ahLst/>
            <a:cxnLst/>
            <a:rect l="l" t="t" r="r" b="b"/>
            <a:pathLst>
              <a:path w="4047893" h="3130313">
                <a:moveTo>
                  <a:pt x="0" y="0"/>
                </a:moveTo>
                <a:lnTo>
                  <a:pt x="4047893" y="0"/>
                </a:lnTo>
                <a:lnTo>
                  <a:pt x="4047893" y="2992525"/>
                </a:lnTo>
                <a:lnTo>
                  <a:pt x="4044945" y="2992586"/>
                </a:lnTo>
                <a:cubicBezTo>
                  <a:pt x="4013007" y="2983988"/>
                  <a:pt x="4029496" y="3002088"/>
                  <a:pt x="3993923" y="2999580"/>
                </a:cubicBezTo>
                <a:cubicBezTo>
                  <a:pt x="3953690" y="2999973"/>
                  <a:pt x="3925732" y="2991464"/>
                  <a:pt x="3899257" y="2991280"/>
                </a:cubicBezTo>
                <a:cubicBezTo>
                  <a:pt x="3886826" y="2992016"/>
                  <a:pt x="3796118" y="2992410"/>
                  <a:pt x="3803589" y="2988457"/>
                </a:cubicBezTo>
                <a:cubicBezTo>
                  <a:pt x="3771479" y="2987956"/>
                  <a:pt x="3724459" y="2987111"/>
                  <a:pt x="3706605" y="2988270"/>
                </a:cubicBezTo>
                <a:cubicBezTo>
                  <a:pt x="3703225" y="2988426"/>
                  <a:pt x="3699845" y="2995259"/>
                  <a:pt x="3696464" y="2995413"/>
                </a:cubicBezTo>
                <a:cubicBezTo>
                  <a:pt x="3673602" y="2986686"/>
                  <a:pt x="3685958" y="2988536"/>
                  <a:pt x="3662169" y="2987908"/>
                </a:cubicBezTo>
                <a:cubicBezTo>
                  <a:pt x="3644316" y="2989346"/>
                  <a:pt x="3656616" y="2981280"/>
                  <a:pt x="3638764" y="2982720"/>
                </a:cubicBezTo>
                <a:cubicBezTo>
                  <a:pt x="3602893" y="3008058"/>
                  <a:pt x="3578600" y="2986261"/>
                  <a:pt x="3530424" y="2996502"/>
                </a:cubicBezTo>
                <a:lnTo>
                  <a:pt x="3456483" y="2997177"/>
                </a:lnTo>
                <a:cubicBezTo>
                  <a:pt x="3450083" y="2997047"/>
                  <a:pt x="3443320" y="2998716"/>
                  <a:pt x="3439236" y="2995748"/>
                </a:cubicBezTo>
                <a:cubicBezTo>
                  <a:pt x="3425274" y="2994993"/>
                  <a:pt x="3393296" y="2993247"/>
                  <a:pt x="3372711" y="2992647"/>
                </a:cubicBezTo>
                <a:cubicBezTo>
                  <a:pt x="3352114" y="2993339"/>
                  <a:pt x="3350044" y="2997183"/>
                  <a:pt x="3326457" y="2999562"/>
                </a:cubicBezTo>
                <a:cubicBezTo>
                  <a:pt x="3268010" y="2985834"/>
                  <a:pt x="3302346" y="3004193"/>
                  <a:pt x="3274937" y="3010764"/>
                </a:cubicBezTo>
                <a:lnTo>
                  <a:pt x="3247552" y="3008692"/>
                </a:lnTo>
                <a:cubicBezTo>
                  <a:pt x="3239494" y="3005937"/>
                  <a:pt x="3224032" y="3005163"/>
                  <a:pt x="3216589" y="3008563"/>
                </a:cubicBezTo>
                <a:cubicBezTo>
                  <a:pt x="3181100" y="3020067"/>
                  <a:pt x="3210475" y="3004709"/>
                  <a:pt x="3179493" y="3008658"/>
                </a:cubicBezTo>
                <a:lnTo>
                  <a:pt x="3149112" y="3020078"/>
                </a:lnTo>
                <a:cubicBezTo>
                  <a:pt x="3138430" y="3019544"/>
                  <a:pt x="3127747" y="3019009"/>
                  <a:pt x="3117065" y="3018475"/>
                </a:cubicBezTo>
                <a:cubicBezTo>
                  <a:pt x="3100309" y="3015895"/>
                  <a:pt x="3095375" y="3026139"/>
                  <a:pt x="3085852" y="3024583"/>
                </a:cubicBezTo>
                <a:cubicBezTo>
                  <a:pt x="3083205" y="3019193"/>
                  <a:pt x="3077928" y="3019162"/>
                  <a:pt x="3068056" y="3021444"/>
                </a:cubicBezTo>
                <a:cubicBezTo>
                  <a:pt x="3067547" y="3021351"/>
                  <a:pt x="3067037" y="3021259"/>
                  <a:pt x="3066528" y="3021166"/>
                </a:cubicBezTo>
                <a:lnTo>
                  <a:pt x="3051628" y="3025475"/>
                </a:lnTo>
                <a:cubicBezTo>
                  <a:pt x="3054335" y="3020346"/>
                  <a:pt x="3000640" y="3019856"/>
                  <a:pt x="3008147" y="3014221"/>
                </a:cubicBezTo>
                <a:cubicBezTo>
                  <a:pt x="2996636" y="3010443"/>
                  <a:pt x="2991707" y="3018195"/>
                  <a:pt x="2980324" y="3014998"/>
                </a:cubicBezTo>
                <a:cubicBezTo>
                  <a:pt x="2967759" y="3014889"/>
                  <a:pt x="2987908" y="3019812"/>
                  <a:pt x="2974105" y="3021060"/>
                </a:cubicBezTo>
                <a:lnTo>
                  <a:pt x="2898967" y="3017706"/>
                </a:lnTo>
                <a:cubicBezTo>
                  <a:pt x="2889133" y="3021187"/>
                  <a:pt x="2880975" y="3020246"/>
                  <a:pt x="2872906" y="3017913"/>
                </a:cubicBezTo>
                <a:cubicBezTo>
                  <a:pt x="2849600" y="3020012"/>
                  <a:pt x="2847396" y="3018756"/>
                  <a:pt x="2821030" y="3018570"/>
                </a:cubicBezTo>
                <a:cubicBezTo>
                  <a:pt x="2792862" y="3023488"/>
                  <a:pt x="2758404" y="3014645"/>
                  <a:pt x="2730230" y="3014478"/>
                </a:cubicBezTo>
                <a:cubicBezTo>
                  <a:pt x="2702955" y="3023440"/>
                  <a:pt x="2711231" y="3004407"/>
                  <a:pt x="2687628" y="3005991"/>
                </a:cubicBezTo>
                <a:cubicBezTo>
                  <a:pt x="2649605" y="3014731"/>
                  <a:pt x="2688189" y="2999782"/>
                  <a:pt x="2628951" y="3004830"/>
                </a:cubicBezTo>
                <a:cubicBezTo>
                  <a:pt x="2625663" y="3006155"/>
                  <a:pt x="2618407" y="3015266"/>
                  <a:pt x="2619087" y="3013614"/>
                </a:cubicBezTo>
                <a:cubicBezTo>
                  <a:pt x="2606112" y="3014782"/>
                  <a:pt x="2568093" y="2997243"/>
                  <a:pt x="2549635" y="2999983"/>
                </a:cubicBezTo>
                <a:cubicBezTo>
                  <a:pt x="2513091" y="2997030"/>
                  <a:pt x="2495971" y="3005531"/>
                  <a:pt x="2469604" y="3005376"/>
                </a:cubicBezTo>
                <a:cubicBezTo>
                  <a:pt x="2460397" y="2976697"/>
                  <a:pt x="2420737" y="2997007"/>
                  <a:pt x="2366760" y="2987305"/>
                </a:cubicBezTo>
                <a:lnTo>
                  <a:pt x="2184478" y="2961828"/>
                </a:lnTo>
                <a:cubicBezTo>
                  <a:pt x="2115036" y="2937464"/>
                  <a:pt x="2031972" y="2970268"/>
                  <a:pt x="1991474" y="2962283"/>
                </a:cubicBezTo>
                <a:cubicBezTo>
                  <a:pt x="1975906" y="2972633"/>
                  <a:pt x="1961170" y="2963900"/>
                  <a:pt x="1941495" y="2969250"/>
                </a:cubicBezTo>
                <a:cubicBezTo>
                  <a:pt x="1896970" y="2975048"/>
                  <a:pt x="1881450" y="2995138"/>
                  <a:pt x="1822493" y="2993245"/>
                </a:cubicBezTo>
                <a:cubicBezTo>
                  <a:pt x="1799752" y="2992680"/>
                  <a:pt x="1701905" y="3006271"/>
                  <a:pt x="1648275" y="3026984"/>
                </a:cubicBezTo>
                <a:cubicBezTo>
                  <a:pt x="1616403" y="3033006"/>
                  <a:pt x="1600867" y="3023480"/>
                  <a:pt x="1591543" y="3039507"/>
                </a:cubicBezTo>
                <a:cubicBezTo>
                  <a:pt x="1575633" y="3031550"/>
                  <a:pt x="1526767" y="3047631"/>
                  <a:pt x="1510786" y="3050338"/>
                </a:cubicBezTo>
                <a:cubicBezTo>
                  <a:pt x="1497175" y="3045578"/>
                  <a:pt x="1491407" y="3051196"/>
                  <a:pt x="1479840" y="3053327"/>
                </a:cubicBezTo>
                <a:cubicBezTo>
                  <a:pt x="1474089" y="3050164"/>
                  <a:pt x="1464204" y="3051201"/>
                  <a:pt x="1461357" y="3055733"/>
                </a:cubicBezTo>
                <a:cubicBezTo>
                  <a:pt x="1467349" y="3065105"/>
                  <a:pt x="1432334" y="3063173"/>
                  <a:pt x="1430609" y="3070139"/>
                </a:cubicBezTo>
                <a:cubicBezTo>
                  <a:pt x="1410809" y="3073257"/>
                  <a:pt x="1323018" y="3072123"/>
                  <a:pt x="1309663" y="3084181"/>
                </a:cubicBezTo>
                <a:cubicBezTo>
                  <a:pt x="1269914" y="3092768"/>
                  <a:pt x="1209429" y="3080588"/>
                  <a:pt x="1192304" y="3082361"/>
                </a:cubicBezTo>
                <a:cubicBezTo>
                  <a:pt x="1184634" y="3081978"/>
                  <a:pt x="1176965" y="3081596"/>
                  <a:pt x="1169295" y="3081213"/>
                </a:cubicBezTo>
                <a:cubicBezTo>
                  <a:pt x="1168466" y="3081343"/>
                  <a:pt x="1167637" y="3081472"/>
                  <a:pt x="1166808" y="3081602"/>
                </a:cubicBezTo>
                <a:lnTo>
                  <a:pt x="1115657" y="3078399"/>
                </a:lnTo>
                <a:cubicBezTo>
                  <a:pt x="1085018" y="3091808"/>
                  <a:pt x="1079065" y="3095515"/>
                  <a:pt x="1042697" y="3099190"/>
                </a:cubicBezTo>
                <a:cubicBezTo>
                  <a:pt x="1032644" y="3098127"/>
                  <a:pt x="979772" y="3096610"/>
                  <a:pt x="977694" y="3101331"/>
                </a:cubicBezTo>
                <a:cubicBezTo>
                  <a:pt x="961202" y="3095237"/>
                  <a:pt x="940975" y="3100420"/>
                  <a:pt x="924689" y="3093967"/>
                </a:cubicBezTo>
                <a:lnTo>
                  <a:pt x="908550" y="3095950"/>
                </a:lnTo>
                <a:cubicBezTo>
                  <a:pt x="877246" y="3094415"/>
                  <a:pt x="882046" y="3103801"/>
                  <a:pt x="845329" y="3093766"/>
                </a:cubicBezTo>
                <a:cubicBezTo>
                  <a:pt x="837507" y="3090489"/>
                  <a:pt x="824678" y="3090903"/>
                  <a:pt x="816675" y="3094689"/>
                </a:cubicBezTo>
                <a:cubicBezTo>
                  <a:pt x="815297" y="3095340"/>
                  <a:pt x="814119" y="3096069"/>
                  <a:pt x="813174" y="3096853"/>
                </a:cubicBezTo>
                <a:cubicBezTo>
                  <a:pt x="790135" y="3089266"/>
                  <a:pt x="783048" y="3095936"/>
                  <a:pt x="771013" y="3090209"/>
                </a:cubicBezTo>
                <a:cubicBezTo>
                  <a:pt x="742645" y="3091492"/>
                  <a:pt x="725377" y="3101546"/>
                  <a:pt x="714380" y="3096594"/>
                </a:cubicBezTo>
                <a:cubicBezTo>
                  <a:pt x="693975" y="3099397"/>
                  <a:pt x="662383" y="3104717"/>
                  <a:pt x="648585" y="3107030"/>
                </a:cubicBezTo>
                <a:cubicBezTo>
                  <a:pt x="644887" y="3110964"/>
                  <a:pt x="637955" y="3109672"/>
                  <a:pt x="631605" y="3110477"/>
                </a:cubicBezTo>
                <a:cubicBezTo>
                  <a:pt x="625207" y="3114153"/>
                  <a:pt x="595514" y="3114423"/>
                  <a:pt x="586338" y="3112586"/>
                </a:cubicBezTo>
                <a:lnTo>
                  <a:pt x="557969" y="3117189"/>
                </a:lnTo>
                <a:cubicBezTo>
                  <a:pt x="508787" y="3109938"/>
                  <a:pt x="487300" y="3138257"/>
                  <a:pt x="448505" y="3111851"/>
                </a:cubicBezTo>
                <a:cubicBezTo>
                  <a:pt x="430568" y="3111958"/>
                  <a:pt x="443794" y="3120275"/>
                  <a:pt x="425858" y="3120382"/>
                </a:cubicBezTo>
                <a:cubicBezTo>
                  <a:pt x="402271" y="3123546"/>
                  <a:pt x="413517" y="3112174"/>
                  <a:pt x="391847" y="3124849"/>
                </a:cubicBezTo>
                <a:cubicBezTo>
                  <a:pt x="349157" y="3121702"/>
                  <a:pt x="326774" y="3134560"/>
                  <a:pt x="288285" y="3125383"/>
                </a:cubicBezTo>
                <a:cubicBezTo>
                  <a:pt x="295755" y="3130096"/>
                  <a:pt x="205047" y="3129625"/>
                  <a:pt x="192615" y="3128748"/>
                </a:cubicBezTo>
                <a:cubicBezTo>
                  <a:pt x="166142" y="3128967"/>
                  <a:pt x="138184" y="3127169"/>
                  <a:pt x="97952" y="3126700"/>
                </a:cubicBezTo>
                <a:cubicBezTo>
                  <a:pt x="62377" y="3129690"/>
                  <a:pt x="78866" y="3120054"/>
                  <a:pt x="46928" y="3130306"/>
                </a:cubicBezTo>
                <a:cubicBezTo>
                  <a:pt x="37098" y="3130381"/>
                  <a:pt x="21188" y="3129913"/>
                  <a:pt x="7323" y="3129322"/>
                </a:cubicBezTo>
                <a:lnTo>
                  <a:pt x="0" y="3128862"/>
                </a:lnTo>
                <a:close/>
              </a:path>
            </a:pathLst>
          </a:custGeom>
        </p:spPr>
      </p:pic>
      <p:pic>
        <p:nvPicPr>
          <p:cNvPr id="4" name="Picture 4" descr="A picture containing tree, plant&#10;&#10;Description automatically generated">
            <a:extLst>
              <a:ext uri="{FF2B5EF4-FFF2-40B4-BE49-F238E27FC236}">
                <a16:creationId xmlns:a16="http://schemas.microsoft.com/office/drawing/2014/main" id="{ABB343D9-EDCC-4120-AAD8-C8B26A70AB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289" y="10"/>
            <a:ext cx="3628977" cy="2962416"/>
          </a:xfrm>
          <a:custGeom>
            <a:avLst/>
            <a:gdLst/>
            <a:ahLst/>
            <a:cxnLst/>
            <a:rect l="l" t="t" r="r" b="b"/>
            <a:pathLst>
              <a:path w="4095743" h="3206842">
                <a:moveTo>
                  <a:pt x="0" y="0"/>
                </a:moveTo>
                <a:lnTo>
                  <a:pt x="4095743" y="0"/>
                </a:lnTo>
                <a:lnTo>
                  <a:pt x="4095743" y="136523"/>
                </a:lnTo>
                <a:lnTo>
                  <a:pt x="4095743" y="1701208"/>
                </a:lnTo>
                <a:lnTo>
                  <a:pt x="4095743" y="3071014"/>
                </a:lnTo>
                <a:cubicBezTo>
                  <a:pt x="4095742" y="3071024"/>
                  <a:pt x="4095742" y="3071035"/>
                  <a:pt x="4095741" y="3071045"/>
                </a:cubicBezTo>
                <a:cubicBezTo>
                  <a:pt x="4095657" y="3071040"/>
                  <a:pt x="4095572" y="3071032"/>
                  <a:pt x="4095488" y="3071025"/>
                </a:cubicBezTo>
                <a:lnTo>
                  <a:pt x="4089562" y="3068518"/>
                </a:lnTo>
                <a:lnTo>
                  <a:pt x="4066621" y="3073254"/>
                </a:lnTo>
                <a:cubicBezTo>
                  <a:pt x="4055320" y="3074906"/>
                  <a:pt x="4043427" y="3076001"/>
                  <a:pt x="4031223" y="3076501"/>
                </a:cubicBezTo>
                <a:cubicBezTo>
                  <a:pt x="4028484" y="3073164"/>
                  <a:pt x="4018905" y="3077906"/>
                  <a:pt x="4014400" y="3078843"/>
                </a:cubicBezTo>
                <a:cubicBezTo>
                  <a:pt x="4014351" y="3076664"/>
                  <a:pt x="4004368" y="3075619"/>
                  <a:pt x="4000825" y="3077423"/>
                </a:cubicBezTo>
                <a:cubicBezTo>
                  <a:pt x="3926364" y="3085214"/>
                  <a:pt x="3968261" y="3064853"/>
                  <a:pt x="3923579" y="3077062"/>
                </a:cubicBezTo>
                <a:cubicBezTo>
                  <a:pt x="3916103" y="3077698"/>
                  <a:pt x="3910492" y="3076605"/>
                  <a:pt x="3905815" y="3074801"/>
                </a:cubicBezTo>
                <a:lnTo>
                  <a:pt x="3897396" y="3070297"/>
                </a:lnTo>
                <a:lnTo>
                  <a:pt x="3890800" y="3071903"/>
                </a:lnTo>
                <a:cubicBezTo>
                  <a:pt x="3865901" y="3072029"/>
                  <a:pt x="3858562" y="3067412"/>
                  <a:pt x="3844074" y="3072063"/>
                </a:cubicBezTo>
                <a:cubicBezTo>
                  <a:pt x="3822669" y="3062396"/>
                  <a:pt x="3829876" y="3071099"/>
                  <a:pt x="3813596" y="3072579"/>
                </a:cubicBezTo>
                <a:cubicBezTo>
                  <a:pt x="3800751" y="3074505"/>
                  <a:pt x="3824330" y="3078216"/>
                  <a:pt x="3811743" y="3078763"/>
                </a:cubicBezTo>
                <a:cubicBezTo>
                  <a:pt x="3798124" y="3076266"/>
                  <a:pt x="3798764" y="3084018"/>
                  <a:pt x="3784600" y="3080966"/>
                </a:cubicBezTo>
                <a:cubicBezTo>
                  <a:pt x="3788042" y="3075127"/>
                  <a:pt x="3756652" y="3082098"/>
                  <a:pt x="3755678" y="3076997"/>
                </a:cubicBezTo>
                <a:cubicBezTo>
                  <a:pt x="3743648" y="3084291"/>
                  <a:pt x="3737604" y="3075305"/>
                  <a:pt x="3721587" y="3077553"/>
                </a:cubicBezTo>
                <a:cubicBezTo>
                  <a:pt x="3714042" y="3080313"/>
                  <a:pt x="3708600" y="3080787"/>
                  <a:pt x="3701187" y="3077818"/>
                </a:cubicBezTo>
                <a:cubicBezTo>
                  <a:pt x="3666438" y="3091253"/>
                  <a:pt x="3680164" y="3078420"/>
                  <a:pt x="3647646" y="3083588"/>
                </a:cubicBezTo>
                <a:cubicBezTo>
                  <a:pt x="3619631" y="3089020"/>
                  <a:pt x="3587871" y="3092545"/>
                  <a:pt x="3560777" y="3105520"/>
                </a:cubicBezTo>
                <a:cubicBezTo>
                  <a:pt x="3555802" y="3109193"/>
                  <a:pt x="3543591" y="3110585"/>
                  <a:pt x="3533503" y="3108626"/>
                </a:cubicBezTo>
                <a:cubicBezTo>
                  <a:pt x="3531768" y="3108290"/>
                  <a:pt x="3530162" y="3107864"/>
                  <a:pt x="3528735" y="3107361"/>
                </a:cubicBezTo>
                <a:cubicBezTo>
                  <a:pt x="3505309" y="3109347"/>
                  <a:pt x="3419631" y="3118211"/>
                  <a:pt x="3392949" y="3120534"/>
                </a:cubicBezTo>
                <a:cubicBezTo>
                  <a:pt x="3390791" y="3115813"/>
                  <a:pt x="3377299" y="3124333"/>
                  <a:pt x="3368657" y="3121305"/>
                </a:cubicBezTo>
                <a:cubicBezTo>
                  <a:pt x="3362467" y="3118650"/>
                  <a:pt x="3356930" y="3120616"/>
                  <a:pt x="3350465" y="3120823"/>
                </a:cubicBezTo>
                <a:cubicBezTo>
                  <a:pt x="3341947" y="3118736"/>
                  <a:pt x="3314164" y="3122506"/>
                  <a:pt x="3306922" y="3125212"/>
                </a:cubicBezTo>
                <a:cubicBezTo>
                  <a:pt x="3289615" y="3134610"/>
                  <a:pt x="3250286" y="3127630"/>
                  <a:pt x="3235905" y="3134831"/>
                </a:cubicBezTo>
                <a:cubicBezTo>
                  <a:pt x="3230686" y="3135887"/>
                  <a:pt x="3225583" y="3136314"/>
                  <a:pt x="3220570" y="3136351"/>
                </a:cubicBezTo>
                <a:lnTo>
                  <a:pt x="3206547" y="3135559"/>
                </a:lnTo>
                <a:lnTo>
                  <a:pt x="3202562" y="3133546"/>
                </a:lnTo>
                <a:lnTo>
                  <a:pt x="3193989" y="3134044"/>
                </a:lnTo>
                <a:cubicBezTo>
                  <a:pt x="3193170" y="3133943"/>
                  <a:pt x="3192354" y="3133838"/>
                  <a:pt x="3191535" y="3133737"/>
                </a:cubicBezTo>
                <a:cubicBezTo>
                  <a:pt x="3186844" y="3133143"/>
                  <a:pt x="3182215" y="3132626"/>
                  <a:pt x="3177631" y="3132423"/>
                </a:cubicBezTo>
                <a:cubicBezTo>
                  <a:pt x="3183659" y="3142516"/>
                  <a:pt x="3139642" y="3132347"/>
                  <a:pt x="3152328" y="3140511"/>
                </a:cubicBezTo>
                <a:cubicBezTo>
                  <a:pt x="3128198" y="3141143"/>
                  <a:pt x="3146604" y="3148747"/>
                  <a:pt x="3117596" y="3141499"/>
                </a:cubicBezTo>
                <a:cubicBezTo>
                  <a:pt x="3086979" y="3143595"/>
                  <a:pt x="3006888" y="3148940"/>
                  <a:pt x="2968634" y="3153086"/>
                </a:cubicBezTo>
                <a:cubicBezTo>
                  <a:pt x="2929486" y="3164160"/>
                  <a:pt x="2914998" y="3160811"/>
                  <a:pt x="2888057" y="3166369"/>
                </a:cubicBezTo>
                <a:cubicBezTo>
                  <a:pt x="2835648" y="3169073"/>
                  <a:pt x="2838558" y="3182345"/>
                  <a:pt x="2815482" y="3172591"/>
                </a:cubicBezTo>
                <a:cubicBezTo>
                  <a:pt x="2780330" y="3174973"/>
                  <a:pt x="2810834" y="3187092"/>
                  <a:pt x="2773979" y="3183164"/>
                </a:cubicBezTo>
                <a:cubicBezTo>
                  <a:pt x="2772836" y="3184755"/>
                  <a:pt x="2747271" y="3200694"/>
                  <a:pt x="2744895" y="3201836"/>
                </a:cubicBezTo>
                <a:cubicBezTo>
                  <a:pt x="2729571" y="3202108"/>
                  <a:pt x="2714249" y="3202379"/>
                  <a:pt x="2698926" y="3202651"/>
                </a:cubicBezTo>
                <a:lnTo>
                  <a:pt x="2695579" y="3202498"/>
                </a:lnTo>
                <a:lnTo>
                  <a:pt x="2674400" y="3206842"/>
                </a:lnTo>
                <a:lnTo>
                  <a:pt x="2673684" y="3206495"/>
                </a:lnTo>
                <a:cubicBezTo>
                  <a:pt x="2671600" y="3205816"/>
                  <a:pt x="2669147" y="3205501"/>
                  <a:pt x="2665867" y="3205942"/>
                </a:cubicBezTo>
                <a:cubicBezTo>
                  <a:pt x="2655994" y="3204939"/>
                  <a:pt x="2626692" y="3200644"/>
                  <a:pt x="2614431" y="3200481"/>
                </a:cubicBezTo>
                <a:cubicBezTo>
                  <a:pt x="2607486" y="3202087"/>
                  <a:pt x="2600071" y="3203605"/>
                  <a:pt x="2592303" y="3204964"/>
                </a:cubicBezTo>
                <a:lnTo>
                  <a:pt x="2529882" y="3205645"/>
                </a:lnTo>
                <a:lnTo>
                  <a:pt x="2464509" y="3197687"/>
                </a:lnTo>
                <a:cubicBezTo>
                  <a:pt x="2440330" y="3197513"/>
                  <a:pt x="2419394" y="3194556"/>
                  <a:pt x="2398926" y="3196641"/>
                </a:cubicBezTo>
                <a:cubicBezTo>
                  <a:pt x="2390615" y="3194341"/>
                  <a:pt x="2382779" y="3200091"/>
                  <a:pt x="2375181" y="3203534"/>
                </a:cubicBezTo>
                <a:cubicBezTo>
                  <a:pt x="2352617" y="3202385"/>
                  <a:pt x="2347156" y="3190791"/>
                  <a:pt x="2332855" y="3194625"/>
                </a:cubicBezTo>
                <a:cubicBezTo>
                  <a:pt x="2320177" y="3186674"/>
                  <a:pt x="2319429" y="3189708"/>
                  <a:pt x="2313469" y="3191985"/>
                </a:cubicBezTo>
                <a:cubicBezTo>
                  <a:pt x="2313187" y="3192040"/>
                  <a:pt x="2312903" y="3192094"/>
                  <a:pt x="2312621" y="3192148"/>
                </a:cubicBezTo>
                <a:lnTo>
                  <a:pt x="2310886" y="3191011"/>
                </a:lnTo>
                <a:cubicBezTo>
                  <a:pt x="2309691" y="3190836"/>
                  <a:pt x="2308496" y="3190660"/>
                  <a:pt x="2307301" y="3190485"/>
                </a:cubicBezTo>
                <a:cubicBezTo>
                  <a:pt x="2304038" y="3190598"/>
                  <a:pt x="2300775" y="3190712"/>
                  <a:pt x="2297511" y="3190825"/>
                </a:cubicBezTo>
                <a:cubicBezTo>
                  <a:pt x="2296284" y="3190964"/>
                  <a:pt x="2295057" y="3191105"/>
                  <a:pt x="2293829" y="3191244"/>
                </a:cubicBezTo>
                <a:cubicBezTo>
                  <a:pt x="2291292" y="3191425"/>
                  <a:pt x="2289608" y="3191405"/>
                  <a:pt x="2288442" y="3191236"/>
                </a:cubicBezTo>
                <a:cubicBezTo>
                  <a:pt x="2288397" y="3191205"/>
                  <a:pt x="2288352" y="3191173"/>
                  <a:pt x="2288307" y="3191142"/>
                </a:cubicBezTo>
                <a:cubicBezTo>
                  <a:pt x="2286625" y="3191201"/>
                  <a:pt x="2292966" y="3181241"/>
                  <a:pt x="2291282" y="3181298"/>
                </a:cubicBezTo>
                <a:cubicBezTo>
                  <a:pt x="2282768" y="3181808"/>
                  <a:pt x="2266459" y="3192523"/>
                  <a:pt x="2258572" y="3193351"/>
                </a:cubicBezTo>
                <a:cubicBezTo>
                  <a:pt x="2251903" y="3188132"/>
                  <a:pt x="2222758" y="3194297"/>
                  <a:pt x="2225949" y="3184460"/>
                </a:cubicBezTo>
                <a:cubicBezTo>
                  <a:pt x="2215309" y="3185285"/>
                  <a:pt x="2208874" y="3189370"/>
                  <a:pt x="2212457" y="3182918"/>
                </a:cubicBezTo>
                <a:cubicBezTo>
                  <a:pt x="2208954" y="3183005"/>
                  <a:pt x="2206796" y="3182455"/>
                  <a:pt x="2205250" y="3181596"/>
                </a:cubicBezTo>
                <a:lnTo>
                  <a:pt x="2204802" y="3181191"/>
                </a:lnTo>
                <a:cubicBezTo>
                  <a:pt x="2196360" y="3181862"/>
                  <a:pt x="2165295" y="3184604"/>
                  <a:pt x="2154589" y="3185621"/>
                </a:cubicBezTo>
                <a:lnTo>
                  <a:pt x="2140577" y="3187296"/>
                </a:lnTo>
                <a:lnTo>
                  <a:pt x="2139223" y="3186946"/>
                </a:lnTo>
                <a:lnTo>
                  <a:pt x="2129522" y="3182108"/>
                </a:lnTo>
                <a:cubicBezTo>
                  <a:pt x="2126396" y="3182958"/>
                  <a:pt x="2123631" y="3190717"/>
                  <a:pt x="2121389" y="3192118"/>
                </a:cubicBezTo>
                <a:cubicBezTo>
                  <a:pt x="2088356" y="3184630"/>
                  <a:pt x="2057187" y="3191481"/>
                  <a:pt x="2021332" y="3190187"/>
                </a:cubicBezTo>
                <a:cubicBezTo>
                  <a:pt x="1980808" y="3192837"/>
                  <a:pt x="1960551" y="3192182"/>
                  <a:pt x="1937109" y="3194259"/>
                </a:cubicBezTo>
                <a:cubicBezTo>
                  <a:pt x="1933244" y="3194376"/>
                  <a:pt x="1901924" y="3195327"/>
                  <a:pt x="1908362" y="3191174"/>
                </a:cubicBezTo>
                <a:cubicBezTo>
                  <a:pt x="1873455" y="3191897"/>
                  <a:pt x="1822379" y="3188607"/>
                  <a:pt x="1786518" y="3189413"/>
                </a:cubicBezTo>
                <a:cubicBezTo>
                  <a:pt x="1763469" y="3179547"/>
                  <a:pt x="1741339" y="3197857"/>
                  <a:pt x="1717434" y="3196011"/>
                </a:cubicBezTo>
                <a:cubicBezTo>
                  <a:pt x="1723972" y="3205094"/>
                  <a:pt x="1664175" y="3190915"/>
                  <a:pt x="1662865" y="3201166"/>
                </a:cubicBezTo>
                <a:lnTo>
                  <a:pt x="1636987" y="3195235"/>
                </a:lnTo>
                <a:lnTo>
                  <a:pt x="1623920" y="3183037"/>
                </a:lnTo>
                <a:cubicBezTo>
                  <a:pt x="1619023" y="3182563"/>
                  <a:pt x="1613758" y="3192473"/>
                  <a:pt x="1607939" y="3192950"/>
                </a:cubicBezTo>
                <a:cubicBezTo>
                  <a:pt x="1593621" y="3197013"/>
                  <a:pt x="1571326" y="3192034"/>
                  <a:pt x="1551162" y="3192335"/>
                </a:cubicBezTo>
                <a:lnTo>
                  <a:pt x="1541903" y="3186915"/>
                </a:lnTo>
                <a:lnTo>
                  <a:pt x="1511680" y="3191495"/>
                </a:lnTo>
                <a:cubicBezTo>
                  <a:pt x="1489503" y="3191217"/>
                  <a:pt x="1467326" y="3190938"/>
                  <a:pt x="1445149" y="3190660"/>
                </a:cubicBezTo>
                <a:lnTo>
                  <a:pt x="1436200" y="3191890"/>
                </a:lnTo>
                <a:cubicBezTo>
                  <a:pt x="1432876" y="3191277"/>
                  <a:pt x="1429122" y="3201007"/>
                  <a:pt x="1425206" y="3200344"/>
                </a:cubicBezTo>
                <a:lnTo>
                  <a:pt x="1412701" y="3187919"/>
                </a:lnTo>
                <a:cubicBezTo>
                  <a:pt x="1402612" y="3187367"/>
                  <a:pt x="1373509" y="3184444"/>
                  <a:pt x="1364678" y="3183688"/>
                </a:cubicBezTo>
                <a:cubicBezTo>
                  <a:pt x="1363023" y="3183583"/>
                  <a:pt x="1361370" y="3183479"/>
                  <a:pt x="1359716" y="3183377"/>
                </a:cubicBezTo>
                <a:lnTo>
                  <a:pt x="1327998" y="3173718"/>
                </a:lnTo>
                <a:cubicBezTo>
                  <a:pt x="1303324" y="3168363"/>
                  <a:pt x="1243415" y="3156944"/>
                  <a:pt x="1211674" y="3151252"/>
                </a:cubicBezTo>
                <a:cubicBezTo>
                  <a:pt x="1183206" y="3154805"/>
                  <a:pt x="1160307" y="3140433"/>
                  <a:pt x="1137545" y="3142903"/>
                </a:cubicBezTo>
                <a:cubicBezTo>
                  <a:pt x="1108831" y="3139323"/>
                  <a:pt x="1085657" y="3133417"/>
                  <a:pt x="1067088" y="3129767"/>
                </a:cubicBezTo>
                <a:cubicBezTo>
                  <a:pt x="1064006" y="3128241"/>
                  <a:pt x="1029699" y="3122201"/>
                  <a:pt x="1026132" y="3121008"/>
                </a:cubicBezTo>
                <a:cubicBezTo>
                  <a:pt x="1005747" y="3117732"/>
                  <a:pt x="1013867" y="3117508"/>
                  <a:pt x="979389" y="3112403"/>
                </a:cubicBezTo>
                <a:cubicBezTo>
                  <a:pt x="950459" y="3107178"/>
                  <a:pt x="920762" y="3105056"/>
                  <a:pt x="888511" y="3099565"/>
                </a:cubicBezTo>
                <a:cubicBezTo>
                  <a:pt x="854269" y="3092172"/>
                  <a:pt x="833998" y="3094049"/>
                  <a:pt x="820520" y="3090926"/>
                </a:cubicBezTo>
                <a:cubicBezTo>
                  <a:pt x="792202" y="3081871"/>
                  <a:pt x="783417" y="3082958"/>
                  <a:pt x="740242" y="3083816"/>
                </a:cubicBezTo>
                <a:cubicBezTo>
                  <a:pt x="707061" y="3077800"/>
                  <a:pt x="671560" y="3086129"/>
                  <a:pt x="646247" y="3074734"/>
                </a:cubicBezTo>
                <a:cubicBezTo>
                  <a:pt x="642938" y="3075735"/>
                  <a:pt x="639394" y="3076369"/>
                  <a:pt x="635700" y="3076739"/>
                </a:cubicBezTo>
                <a:cubicBezTo>
                  <a:pt x="632097" y="3076874"/>
                  <a:pt x="628494" y="3077010"/>
                  <a:pt x="624891" y="3077145"/>
                </a:cubicBezTo>
                <a:lnTo>
                  <a:pt x="614671" y="3073567"/>
                </a:lnTo>
                <a:cubicBezTo>
                  <a:pt x="603428" y="3072991"/>
                  <a:pt x="568522" y="3074251"/>
                  <a:pt x="557430" y="3073687"/>
                </a:cubicBezTo>
                <a:lnTo>
                  <a:pt x="557338" y="3073252"/>
                </a:lnTo>
                <a:cubicBezTo>
                  <a:pt x="554424" y="3072272"/>
                  <a:pt x="546805" y="3070825"/>
                  <a:pt x="539949" y="3067812"/>
                </a:cubicBezTo>
                <a:cubicBezTo>
                  <a:pt x="528878" y="3064560"/>
                  <a:pt x="503526" y="3056658"/>
                  <a:pt x="490911" y="3053742"/>
                </a:cubicBezTo>
                <a:lnTo>
                  <a:pt x="468269" y="3040300"/>
                </a:lnTo>
                <a:lnTo>
                  <a:pt x="446284" y="3044010"/>
                </a:lnTo>
                <a:cubicBezTo>
                  <a:pt x="429421" y="3045653"/>
                  <a:pt x="428304" y="3040351"/>
                  <a:pt x="407700" y="3036255"/>
                </a:cubicBezTo>
                <a:cubicBezTo>
                  <a:pt x="397569" y="3038433"/>
                  <a:pt x="390857" y="3046536"/>
                  <a:pt x="384835" y="3043282"/>
                </a:cubicBezTo>
                <a:cubicBezTo>
                  <a:pt x="363540" y="3042472"/>
                  <a:pt x="346002" y="3026895"/>
                  <a:pt x="323041" y="3023486"/>
                </a:cubicBezTo>
                <a:cubicBezTo>
                  <a:pt x="296255" y="3024819"/>
                  <a:pt x="286207" y="3016076"/>
                  <a:pt x="261659" y="3012466"/>
                </a:cubicBezTo>
                <a:cubicBezTo>
                  <a:pt x="237343" y="3017165"/>
                  <a:pt x="246269" y="3004370"/>
                  <a:pt x="234593" y="3000196"/>
                </a:cubicBezTo>
                <a:lnTo>
                  <a:pt x="231087" y="2999548"/>
                </a:lnTo>
                <a:lnTo>
                  <a:pt x="182124" y="3000760"/>
                </a:lnTo>
                <a:cubicBezTo>
                  <a:pt x="176172" y="2995322"/>
                  <a:pt x="146296" y="3000490"/>
                  <a:pt x="150781" y="2990775"/>
                </a:cubicBezTo>
                <a:cubicBezTo>
                  <a:pt x="135014" y="2988838"/>
                  <a:pt x="99403" y="2989342"/>
                  <a:pt x="87521" y="2989133"/>
                </a:cubicBezTo>
                <a:cubicBezTo>
                  <a:pt x="84843" y="2989261"/>
                  <a:pt x="82166" y="2989390"/>
                  <a:pt x="79487" y="2989518"/>
                </a:cubicBezTo>
                <a:lnTo>
                  <a:pt x="77079" y="2990682"/>
                </a:lnTo>
                <a:cubicBezTo>
                  <a:pt x="74554" y="2991354"/>
                  <a:pt x="71035" y="2991559"/>
                  <a:pt x="65291" y="2990716"/>
                </a:cubicBezTo>
                <a:cubicBezTo>
                  <a:pt x="64857" y="2990584"/>
                  <a:pt x="64422" y="2990453"/>
                  <a:pt x="63989" y="2990321"/>
                </a:cubicBezTo>
                <a:cubicBezTo>
                  <a:pt x="62342" y="2990669"/>
                  <a:pt x="50523" y="2991267"/>
                  <a:pt x="36658" y="2991762"/>
                </a:cubicBezTo>
                <a:lnTo>
                  <a:pt x="0" y="2992525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BBC7F8-B0B3-44C0-804A-8254ECF41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1781" y="3895574"/>
            <a:ext cx="7315905" cy="252580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pPr marL="0" indent="0">
              <a:buNone/>
            </a:pPr>
            <a:endParaRPr lang="hr-HR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maquis</a:t>
            </a:r>
          </a:p>
          <a:p>
            <a:r>
              <a:rPr lang="en-US" dirty="0">
                <a:ea typeface="+mn-lt"/>
                <a:cs typeface="+mn-lt"/>
              </a:rPr>
              <a:t>lawns</a:t>
            </a:r>
          </a:p>
          <a:p>
            <a:r>
              <a:rPr lang="en-US" dirty="0">
                <a:ea typeface="+mn-lt"/>
                <a:cs typeface="+mn-lt"/>
              </a:rPr>
              <a:t>holm oak forests</a:t>
            </a:r>
          </a:p>
          <a:p>
            <a:r>
              <a:rPr lang="en-US" dirty="0">
                <a:ea typeface="+mn-lt"/>
                <a:cs typeface="+mn-lt"/>
              </a:rPr>
              <a:t>holm oak and laurel forests</a:t>
            </a:r>
          </a:p>
          <a:p>
            <a:r>
              <a:rPr lang="en-US" dirty="0">
                <a:ea typeface="+mn-lt"/>
                <a:cs typeface="+mn-lt"/>
              </a:rPr>
              <a:t>coniferous crops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coastal poppy, various types of orchids, various salt marsh plants, some types of grass, etc.</a:t>
            </a:r>
          </a:p>
          <a:p>
            <a:endParaRPr lang="en-US" dirty="0">
              <a:ea typeface="+mn-lt"/>
              <a:cs typeface="+mn-lt"/>
            </a:endParaRPr>
          </a:p>
          <a:p>
            <a:r>
              <a:rPr lang="en-US" dirty="0" err="1">
                <a:ea typeface="+mn-lt"/>
                <a:cs typeface="+mn-lt"/>
              </a:rPr>
              <a:t>primorska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makovica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razne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orhideja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razne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biljke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slanuše</a:t>
            </a:r>
            <a:r>
              <a:rPr lang="en-US" dirty="0">
                <a:ea typeface="+mn-lt"/>
                <a:cs typeface="+mn-lt"/>
              </a:rPr>
              <a:t>, </a:t>
            </a:r>
            <a:r>
              <a:rPr lang="en-US" dirty="0" err="1">
                <a:ea typeface="+mn-lt"/>
                <a:cs typeface="+mn-lt"/>
              </a:rPr>
              <a:t>neke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vrste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trava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i</a:t>
            </a:r>
            <a:r>
              <a:rPr lang="en-US" dirty="0">
                <a:ea typeface="+mn-lt"/>
                <a:cs typeface="+mn-lt"/>
              </a:rPr>
              <a:t> dr.</a:t>
            </a: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42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27AF5F-9A0E-42B7-A252-FD64C9885F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2A55E4-C3E9-4C24-8B54-5A1C966A7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06443"/>
          </a:xfrm>
        </p:spPr>
        <p:txBody>
          <a:bodyPr>
            <a:normAutofit/>
          </a:bodyPr>
          <a:lstStyle/>
          <a:p>
            <a:r>
              <a:rPr lang="hr-HR" sz="6000" b="1" dirty="0" err="1">
                <a:cs typeface="Calibri Light"/>
              </a:rPr>
              <a:t>History</a:t>
            </a:r>
            <a:endParaRPr lang="en-US" sz="6000" b="1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7FE338-EABD-41CE-B766-502E99733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84094" cy="430346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>
                <a:ea typeface="+mn-lt"/>
                <a:cs typeface="+mn-lt"/>
              </a:rPr>
              <a:t>Illyrian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tribe</a:t>
            </a:r>
            <a:r>
              <a:rPr lang="en-US" dirty="0">
                <a:ea typeface="+mn-lt"/>
                <a:cs typeface="+mn-lt"/>
              </a:rPr>
              <a:t> </a:t>
            </a:r>
            <a:r>
              <a:rPr lang="en-US" dirty="0" err="1">
                <a:ea typeface="+mn-lt"/>
                <a:cs typeface="+mn-lt"/>
              </a:rPr>
              <a:t>Histri</a:t>
            </a:r>
            <a:endParaRPr lang="hr-HR" dirty="0">
              <a:ea typeface="+mn-lt"/>
              <a:cs typeface="+mn-lt"/>
            </a:endParaRPr>
          </a:p>
          <a:p>
            <a:endParaRPr lang="hr-HR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Josip Broz Tit</a:t>
            </a:r>
            <a:r>
              <a:rPr lang="hr-HR" dirty="0" err="1">
                <a:ea typeface="+mn-lt"/>
                <a:cs typeface="+mn-lt"/>
              </a:rPr>
              <a:t>o’s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residence</a:t>
            </a: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r>
              <a:rPr lang="en-US" dirty="0">
                <a:ea typeface="+mn-lt"/>
                <a:cs typeface="+mn-lt"/>
              </a:rPr>
              <a:t>pre</a:t>
            </a:r>
            <a:r>
              <a:rPr lang="hr-HR" dirty="0" err="1">
                <a:ea typeface="+mn-lt"/>
                <a:cs typeface="+mn-lt"/>
              </a:rPr>
              <a:t>sident</a:t>
            </a:r>
            <a:r>
              <a:rPr lang="en-US" dirty="0">
                <a:ea typeface="+mn-lt"/>
                <a:cs typeface="+mn-lt"/>
              </a:rPr>
              <a:t> dr. Franjo </a:t>
            </a:r>
            <a:r>
              <a:rPr lang="en-US" dirty="0" err="1">
                <a:ea typeface="+mn-lt"/>
                <a:cs typeface="+mn-lt"/>
              </a:rPr>
              <a:t>Tuđman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held</a:t>
            </a:r>
            <a:r>
              <a:rPr lang="hr-HR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numerous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meetings</a:t>
            </a:r>
            <a:r>
              <a:rPr lang="en-US" dirty="0">
                <a:ea typeface="+mn-lt"/>
                <a:cs typeface="+mn-lt"/>
              </a:rPr>
              <a:t> (</a:t>
            </a:r>
            <a:r>
              <a:rPr lang="en-US" dirty="0" err="1">
                <a:ea typeface="+mn-lt"/>
                <a:cs typeface="+mn-lt"/>
              </a:rPr>
              <a:t>Brijuni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hr-HR" dirty="0" err="1">
                <a:ea typeface="+mn-lt"/>
                <a:cs typeface="+mn-lt"/>
              </a:rPr>
              <a:t>meeting</a:t>
            </a:r>
            <a:r>
              <a:rPr lang="en-US" dirty="0">
                <a:ea typeface="+mn-lt"/>
                <a:cs typeface="+mn-lt"/>
              </a:rPr>
              <a:t>)</a:t>
            </a:r>
            <a:endParaRPr lang="en-US" u="sng" dirty="0">
              <a:ea typeface="+mn-lt"/>
              <a:cs typeface="+mn-lt"/>
            </a:endParaRPr>
          </a:p>
        </p:txBody>
      </p:sp>
      <p:pic>
        <p:nvPicPr>
          <p:cNvPr id="4" name="Picture 4" descr="A picture containing text, sky, outdoor, white&#10;&#10;Description automatically generated">
            <a:extLst>
              <a:ext uri="{FF2B5EF4-FFF2-40B4-BE49-F238E27FC236}">
                <a16:creationId xmlns:a16="http://schemas.microsoft.com/office/drawing/2014/main" id="{E197C65C-7CBE-4DD7-8B86-96FBA5E959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2" r="4134"/>
          <a:stretch/>
        </p:blipFill>
        <p:spPr>
          <a:xfrm>
            <a:off x="5686708" y="773723"/>
            <a:ext cx="5667092" cy="2896840"/>
          </a:xfrm>
          <a:prstGeom prst="rect">
            <a:avLst/>
          </a:prstGeom>
        </p:spPr>
      </p:pic>
      <p:pic>
        <p:nvPicPr>
          <p:cNvPr id="6" name="Picture 6" descr="A picture containing outdoor, tree, rock&#10;&#10;Description automatically generated">
            <a:extLst>
              <a:ext uri="{FF2B5EF4-FFF2-40B4-BE49-F238E27FC236}">
                <a16:creationId xmlns:a16="http://schemas.microsoft.com/office/drawing/2014/main" id="{7D507F3A-B0DC-40B7-9922-6C32599B71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7683" y="3828421"/>
            <a:ext cx="5696663" cy="267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3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DA4E1-49B0-40F1-B68D-3BEEA3014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cs typeface="Calibri Light"/>
              </a:rPr>
              <a:t>Dinosaur</a:t>
            </a:r>
            <a:r>
              <a:rPr lang="hr-HR" sz="6000" b="1" dirty="0">
                <a:cs typeface="Calibri Light"/>
              </a:rPr>
              <a:t>s</a:t>
            </a:r>
            <a:endParaRPr lang="en-US" sz="6000" dirty="0" err="1">
              <a:cs typeface="Calibri Light" panose="020F03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03222-DC2E-4ECC-9379-8118178FC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hr-HR" dirty="0" err="1">
                <a:ea typeface="+mn-lt"/>
                <a:cs typeface="+mn-lt"/>
              </a:rPr>
              <a:t>Found</a:t>
            </a:r>
            <a:r>
              <a:rPr lang="hr-HR" dirty="0">
                <a:ea typeface="+mn-lt"/>
                <a:cs typeface="+mn-lt"/>
              </a:rPr>
              <a:t> more </a:t>
            </a:r>
            <a:r>
              <a:rPr lang="hr-HR" dirty="0" err="1">
                <a:ea typeface="+mn-lt"/>
                <a:cs typeface="+mn-lt"/>
              </a:rPr>
              <a:t>than</a:t>
            </a:r>
            <a:r>
              <a:rPr lang="hr-HR" dirty="0">
                <a:ea typeface="+mn-lt"/>
                <a:cs typeface="+mn-lt"/>
              </a:rPr>
              <a:t> 200 </a:t>
            </a:r>
            <a:r>
              <a:rPr lang="hr-HR" dirty="0" err="1">
                <a:ea typeface="+mn-lt"/>
                <a:cs typeface="+mn-lt"/>
              </a:rPr>
              <a:t>footprints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                      </a:t>
            </a:r>
            <a:r>
              <a:rPr lang="en-US" dirty="0">
                <a:ea typeface="+mn-lt"/>
                <a:cs typeface="+mn-lt"/>
              </a:rPr>
              <a:t>                           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                          </a:t>
            </a:r>
          </a:p>
          <a:p>
            <a:pPr marL="0" indent="0">
              <a:buNone/>
            </a:pPr>
            <a:r>
              <a:rPr lang="en-US" dirty="0">
                <a:cs typeface="Calibri"/>
              </a:rPr>
              <a:t>                                                              </a:t>
            </a:r>
          </a:p>
        </p:txBody>
      </p:sp>
      <p:pic>
        <p:nvPicPr>
          <p:cNvPr id="4" name="Picture 4" descr="A picture containing reptile, dinosaur&#10;&#10;Description automatically generated">
            <a:extLst>
              <a:ext uri="{FF2B5EF4-FFF2-40B4-BE49-F238E27FC236}">
                <a16:creationId xmlns:a16="http://schemas.microsoft.com/office/drawing/2014/main" id="{BC11D92F-5A1B-4DA6-A7BB-9A4E96059FB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815" y="2524791"/>
            <a:ext cx="3950897" cy="1952192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8A955000-C85B-4B6B-8AA4-3C073CCB30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2247004"/>
            <a:ext cx="2570672" cy="2220220"/>
          </a:xfrm>
          <a:prstGeom prst="rect">
            <a:avLst/>
          </a:prstGeom>
        </p:spPr>
      </p:pic>
      <p:pic>
        <p:nvPicPr>
          <p:cNvPr id="8" name="Picture 8" descr="A picture containing reptile, dinosaur&#10;&#10;Description automatically generated">
            <a:extLst>
              <a:ext uri="{FF2B5EF4-FFF2-40B4-BE49-F238E27FC236}">
                <a16:creationId xmlns:a16="http://schemas.microsoft.com/office/drawing/2014/main" id="{52A0D603-3150-4AB0-BF31-06473A1123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590" y="4823892"/>
            <a:ext cx="4597880" cy="1897237"/>
          </a:xfrm>
          <a:prstGeom prst="rect">
            <a:avLst/>
          </a:prstGeom>
        </p:spPr>
      </p:pic>
      <p:pic>
        <p:nvPicPr>
          <p:cNvPr id="9" name="Picture 9" descr="A picture containing mammal&#10;&#10;Description automatically generated">
            <a:extLst>
              <a:ext uri="{FF2B5EF4-FFF2-40B4-BE49-F238E27FC236}">
                <a16:creationId xmlns:a16="http://schemas.microsoft.com/office/drawing/2014/main" id="{8B171DEE-A9D9-4159-8179-86437A0DE1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6519" y="1947593"/>
            <a:ext cx="3457754" cy="247398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9731A5-743F-41FC-8967-97A5E3596F89}"/>
              </a:ext>
            </a:extLst>
          </p:cNvPr>
          <p:cNvSpPr txBox="1"/>
          <p:nvPr/>
        </p:nvSpPr>
        <p:spPr>
          <a:xfrm>
            <a:off x="2150853" y="4436854"/>
            <a:ext cx="146361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 err="1">
                <a:cs typeface="Calibri"/>
              </a:rPr>
              <a:t>Teropodi</a:t>
            </a:r>
            <a:endParaRPr lang="en-US" sz="2800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A5C8CA-F024-4AF0-B623-4C54CF7F6473}"/>
              </a:ext>
            </a:extLst>
          </p:cNvPr>
          <p:cNvSpPr txBox="1"/>
          <p:nvPr/>
        </p:nvSpPr>
        <p:spPr>
          <a:xfrm>
            <a:off x="5111690" y="447908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ea typeface="+mn-lt"/>
                <a:cs typeface="+mn-lt"/>
              </a:rPr>
              <a:t>Coelurosauria</a:t>
            </a:r>
            <a:endParaRPr lang="en-US" sz="28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0A131A-2DFD-4C35-A006-E01BD7D02968}"/>
              </a:ext>
            </a:extLst>
          </p:cNvPr>
          <p:cNvSpPr txBox="1"/>
          <p:nvPr/>
        </p:nvSpPr>
        <p:spPr>
          <a:xfrm>
            <a:off x="8618867" y="4564452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cs typeface="Calibri"/>
              </a:rPr>
              <a:t>  </a:t>
            </a:r>
            <a:r>
              <a:rPr lang="en-US" sz="2800" dirty="0" err="1">
                <a:cs typeface="Calibri"/>
              </a:rPr>
              <a:t>Sauropodi</a:t>
            </a:r>
            <a:endParaRPr lang="en-US" sz="28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EAE9D-DE89-4004-BD3B-42B738B8F409}"/>
              </a:ext>
            </a:extLst>
          </p:cNvPr>
          <p:cNvSpPr txBox="1"/>
          <p:nvPr/>
        </p:nvSpPr>
        <p:spPr>
          <a:xfrm>
            <a:off x="5871893" y="5656233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800" dirty="0" err="1">
                <a:ea typeface="+mn-lt"/>
                <a:cs typeface="+mn-lt"/>
              </a:rPr>
              <a:t>iguanodoni</a:t>
            </a:r>
            <a:endParaRPr lang="en-US" sz="2800" dirty="0" err="1"/>
          </a:p>
        </p:txBody>
      </p:sp>
    </p:spTree>
    <p:extLst>
      <p:ext uri="{BB962C8B-B14F-4D97-AF65-F5344CB8AC3E}">
        <p14:creationId xmlns:p14="http://schemas.microsoft.com/office/powerpoint/2010/main" val="89655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A picture containing tree&#10;&#10;Description automatically generated">
            <a:extLst>
              <a:ext uri="{FF2B5EF4-FFF2-40B4-BE49-F238E27FC236}">
                <a16:creationId xmlns:a16="http://schemas.microsoft.com/office/drawing/2014/main" id="{33C25CC7-8D0A-4EDF-B7A6-48B8C965D93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55865" y="322575"/>
            <a:ext cx="5850948" cy="555571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B61EF-9A52-4725-A47F-A1B589C46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5508126" cy="131166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6000" b="1" dirty="0">
                <a:solidFill>
                  <a:srgbClr val="000000"/>
                </a:solidFill>
                <a:cs typeface="Calibri Light" panose="020F0302020204030204"/>
              </a:rPr>
              <a:t>B</a:t>
            </a:r>
            <a:r>
              <a:rPr lang="hr-HR" sz="6000" b="1" dirty="0" err="1">
                <a:solidFill>
                  <a:srgbClr val="000000"/>
                </a:solidFill>
                <a:cs typeface="Calibri Light" panose="020F0302020204030204"/>
              </a:rPr>
              <a:t>yzantine</a:t>
            </a:r>
            <a:r>
              <a:rPr lang="en-US" sz="6000" b="1" dirty="0">
                <a:solidFill>
                  <a:srgbClr val="000000"/>
                </a:solidFill>
                <a:cs typeface="Calibri Light" panose="020F0302020204030204"/>
              </a:rPr>
              <a:t> </a:t>
            </a:r>
            <a:r>
              <a:rPr lang="hr-HR" sz="6000" b="1" dirty="0">
                <a:solidFill>
                  <a:srgbClr val="000000"/>
                </a:solidFill>
                <a:cs typeface="Calibri Light" panose="020F0302020204030204"/>
              </a:rPr>
              <a:t>c</a:t>
            </a:r>
            <a:r>
              <a:rPr lang="en-US" sz="6000" b="1" dirty="0">
                <a:solidFill>
                  <a:srgbClr val="000000"/>
                </a:solidFill>
                <a:cs typeface="Calibri Light" panose="020F0302020204030204"/>
              </a:rPr>
              <a:t>astrum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479663-E809-418A-8095-2E3BA177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5296274" cy="4263282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archeological site on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Veliki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+mn-lt"/>
                <a:cs typeface="+mn-lt"/>
              </a:rPr>
              <a:t>Brijun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the decay of the Roman villa gradually transformed into a series of smaller living quarters</a:t>
            </a:r>
          </a:p>
          <a:p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St. </a:t>
            </a:r>
            <a:r>
              <a:rPr lang="hr-HR" dirty="0" err="1">
                <a:solidFill>
                  <a:srgbClr val="000000"/>
                </a:solidFill>
                <a:ea typeface="+mn-lt"/>
                <a:cs typeface="+mn-lt"/>
              </a:rPr>
              <a:t>Mary’s</a:t>
            </a:r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hr-HR" dirty="0" err="1">
                <a:solidFill>
                  <a:srgbClr val="000000"/>
                </a:solidFill>
                <a:ea typeface="+mn-lt"/>
                <a:cs typeface="+mn-lt"/>
              </a:rPr>
              <a:t>Basilica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in the narthex of the basilica and around it was an early Christian cemetery</a:t>
            </a:r>
          </a:p>
          <a:p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C</a:t>
            </a:r>
            <a:r>
              <a:rPr lang="hr-HR" dirty="0" err="1">
                <a:solidFill>
                  <a:srgbClr val="000000"/>
                </a:solidFill>
                <a:ea typeface="+mn-lt"/>
                <a:cs typeface="+mn-lt"/>
              </a:rPr>
              <a:t>hurch</a:t>
            </a:r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hr-HR" dirty="0" err="1">
                <a:solidFill>
                  <a:srgbClr val="000000"/>
                </a:solidFill>
                <a:ea typeface="+mn-lt"/>
                <a:cs typeface="+mn-lt"/>
              </a:rPr>
              <a:t>of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St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. Pet</a:t>
            </a:r>
            <a:r>
              <a:rPr lang="hr-HR" dirty="0">
                <a:solidFill>
                  <a:srgbClr val="000000"/>
                </a:solidFill>
                <a:ea typeface="+mn-lt"/>
                <a:cs typeface="+mn-lt"/>
              </a:rPr>
              <a:t>e</a:t>
            </a:r>
            <a:r>
              <a:rPr lang="en-US" dirty="0">
                <a:solidFill>
                  <a:srgbClr val="000000"/>
                </a:solidFill>
                <a:ea typeface="+mn-lt"/>
                <a:cs typeface="+mn-lt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62266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5CB593EA-2F98-479F-B4C4-F366571FA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7" descr="A picture containing sky, water, outdoor, tree&#10;&#10;Description automatically generated">
            <a:extLst>
              <a:ext uri="{FF2B5EF4-FFF2-40B4-BE49-F238E27FC236}">
                <a16:creationId xmlns:a16="http://schemas.microsoft.com/office/drawing/2014/main" id="{73DCF1E8-EC7C-4D8C-BC17-5DD6C6CC38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552" y="535790"/>
            <a:ext cx="2596212" cy="2596212"/>
          </a:xfrm>
          <a:prstGeom prst="rect">
            <a:avLst/>
          </a:prstGeom>
        </p:spPr>
      </p:pic>
      <p:pic>
        <p:nvPicPr>
          <p:cNvPr id="4" name="Picture 4" descr="A picture containing ground, outdoor, rock, rocky&#10;&#10;Description automatically generated">
            <a:extLst>
              <a:ext uri="{FF2B5EF4-FFF2-40B4-BE49-F238E27FC236}">
                <a16:creationId xmlns:a16="http://schemas.microsoft.com/office/drawing/2014/main" id="{2433B2E5-CC85-41A4-A063-D12A08954A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4455" y="553729"/>
            <a:ext cx="2613376" cy="2560331"/>
          </a:xfrm>
          <a:prstGeom prst="rect">
            <a:avLst/>
          </a:prstGeom>
        </p:spPr>
      </p:pic>
      <p:pic>
        <p:nvPicPr>
          <p:cNvPr id="5" name="Picture 5" descr="A picture containing outdoor, rock, nature, rocky&#10;&#10;Description automatically generated">
            <a:extLst>
              <a:ext uri="{FF2B5EF4-FFF2-40B4-BE49-F238E27FC236}">
                <a16:creationId xmlns:a16="http://schemas.microsoft.com/office/drawing/2014/main" id="{530D1E1C-7D77-4671-8FFB-DCF27D2721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6603606" y="457200"/>
            <a:ext cx="1861942" cy="2753389"/>
          </a:xfrm>
          <a:prstGeom prst="rect">
            <a:avLst/>
          </a:prstGeom>
        </p:spPr>
      </p:pic>
      <p:pic>
        <p:nvPicPr>
          <p:cNvPr id="6" name="Picture 6" descr="A picture containing rock, outdoor, mountain, ground&#10;&#10;Description automatically generated">
            <a:extLst>
              <a:ext uri="{FF2B5EF4-FFF2-40B4-BE49-F238E27FC236}">
                <a16:creationId xmlns:a16="http://schemas.microsoft.com/office/drawing/2014/main" id="{359F5763-F71A-4802-A7D7-8727B3A88CE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9149702" y="671768"/>
            <a:ext cx="2572901" cy="2324254"/>
          </a:xfrm>
          <a:prstGeom prst="rect">
            <a:avLst/>
          </a:prstGeom>
        </p:spPr>
      </p:pic>
      <p:pic>
        <p:nvPicPr>
          <p:cNvPr id="8" name="Picture 8" descr="A picture containing rock, ground, person, outdoor&#10;&#10;Description automatically generated">
            <a:extLst>
              <a:ext uri="{FF2B5EF4-FFF2-40B4-BE49-F238E27FC236}">
                <a16:creationId xmlns:a16="http://schemas.microsoft.com/office/drawing/2014/main" id="{B776EEEF-FE89-4D68-A076-2A69979AC79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753" y="3474720"/>
            <a:ext cx="4840939" cy="2880358"/>
          </a:xfrm>
          <a:prstGeom prst="rect">
            <a:avLst/>
          </a:prstGeom>
        </p:spPr>
      </p:pic>
      <p:sp>
        <p:nvSpPr>
          <p:cNvPr id="28" name="Rectangle 19">
            <a:extLst>
              <a:ext uri="{FF2B5EF4-FFF2-40B4-BE49-F238E27FC236}">
                <a16:creationId xmlns:a16="http://schemas.microsoft.com/office/drawing/2014/main" id="{39BEB6D0-9E4E-4221-93D1-74ABECEE9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45910" y="3474720"/>
            <a:ext cx="6046090" cy="3383281"/>
          </a:xfrm>
          <a:prstGeom prst="rect">
            <a:avLst/>
          </a:prstGeom>
          <a:solidFill>
            <a:srgbClr val="457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3F58782B-A8C4-482F-BF3E-9E2EAEB56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9648" y="4510585"/>
            <a:ext cx="5366610" cy="1758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6600" dirty="0">
                <a:solidFill>
                  <a:srgbClr val="FFFFFF"/>
                </a:solidFill>
              </a:rPr>
              <a:t>THE END</a:t>
            </a:r>
            <a:endParaRPr lang="en-US" sz="6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027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386</Words>
  <Application>Microsoft Office PowerPoint</Application>
  <PresentationFormat>Široki zaslon</PresentationFormat>
  <Paragraphs>53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Bahnschrift SemiCondensed</vt:lpstr>
      <vt:lpstr>Calibri</vt:lpstr>
      <vt:lpstr>Calibri Light</vt:lpstr>
      <vt:lpstr>Office Theme</vt:lpstr>
      <vt:lpstr>National park Brijuni islands</vt:lpstr>
      <vt:lpstr>Generalities</vt:lpstr>
      <vt:lpstr>Climate</vt:lpstr>
      <vt:lpstr>Vegetation</vt:lpstr>
      <vt:lpstr>History</vt:lpstr>
      <vt:lpstr>Dinosaurs</vt:lpstr>
      <vt:lpstr>Byzantine castrum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MARINA Štambuk Poparić</cp:lastModifiedBy>
  <cp:revision>440</cp:revision>
  <dcterms:created xsi:type="dcterms:W3CDTF">2021-03-22T13:49:18Z</dcterms:created>
  <dcterms:modified xsi:type="dcterms:W3CDTF">2021-07-18T22:40:20Z</dcterms:modified>
</cp:coreProperties>
</file>