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  <p:sldMasterId id="2147483737" r:id="rId2"/>
  </p:sldMasterIdLst>
  <p:sldIdLst>
    <p:sldId id="267" r:id="rId3"/>
    <p:sldId id="268" r:id="rId4"/>
    <p:sldId id="269" r:id="rId5"/>
    <p:sldId id="273" r:id="rId6"/>
    <p:sldId id="272" r:id="rId7"/>
    <p:sldId id="27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1BB79F-8081-B000-CA3A-4F099EDD2884}" v="163" dt="2021-03-23T15:02:00.134"/>
    <p1510:client id="{1FCECFE3-9F84-C2CD-8DBB-0C4D9F26B1EA}" v="2" dt="2021-03-31T06:52:21.497"/>
    <p1510:client id="{4A29FA98-87BB-6099-7634-436F157DFF4F}" v="1049" dt="2021-03-22T15:40:31.427"/>
    <p1510:client id="{9060B99F-A045-B000-D836-CA73E0DD26ED}" v="117" dt="2021-03-30T16:28:39.835"/>
    <p1510:client id="{F1A35818-422D-E8B2-77A2-2F2C0C498809}" v="189" dt="2021-03-23T18:19:24.326"/>
    <p1510:client id="{F2B5A58D-619A-498D-AC24-077EC11FDF0D}" v="95" dt="2021-03-22T13:56:37.9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362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10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973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8B25971-51F3-4E1B-B7CB-C29B58C28E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44D32FC-67B4-42DE-AED9-FFDC8ACB44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93F2546-F4AA-4CFA-BD6D-58F5097D6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519BC7C-4F52-41DA-BE04-1AEF41127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0D44AE3-F983-4B84-84D4-4E5B82C92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22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9F8D299-3E22-4458-86F1-97F68DB7F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7A9D5CE-0CDC-4F8F-9FBA-C9C8606C7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92708BB-C6FA-4A2D-9AD1-D61125347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812F479-00FA-4AF7-B106-C34116CB2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6A445EB-F03F-4448-B924-D10E39068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433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28ED79-570C-4DFA-979F-636CFF3FC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E52CE76-AAF4-49E5-81B2-BA14B869DC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D57C7E7-D328-47FE-AAB3-753BE9155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D55A86D-6BA2-47B0-8919-19E39440D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74A5D46-5103-47B1-AD0E-EE753F666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59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A77EC50-6B47-43E9-8D1B-6B66FC02E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D8D7330-B6DE-48B8-B16D-AE1167417D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6753E257-5F62-4263-A8E2-69A0F5B35B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AD5650A7-7C20-4234-9D72-9CE4DB5A4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01F5EB9-523C-40CF-A22A-EE47C9516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BC4B6E1-2B4D-44E1-A327-13D14EC94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424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EB2F9F8-BD93-48AC-9B16-FCCE21371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E06D462-2AF3-41FA-B4A4-D80045506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0C730F90-5A4B-4D02-B2D2-07FFD2685B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942E1942-14D3-4CD3-95A6-A24974E976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9409DC2C-D424-4F2E-B070-3706025EFA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4517D833-FCB3-4307-9CBE-8D7636896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DBF5C58C-3119-42F3-B0BD-597414F22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3F902F99-56D0-449C-A19B-308DB20E5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086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4E8411D-86C7-4FB8-A8DD-EB9E2BB35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B88F9280-9409-4245-91DA-1F4F0EF60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A44A4696-79B6-4DA0-A33C-387003C62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340B497C-E7AD-4BDC-9AFF-C35C1AB03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322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74D6F701-9A01-440B-802D-CE56C4CB7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DB52E3C7-6653-43AD-820E-AA4255E33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03A27AE4-1A9E-414A-9FFB-18B56C658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692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17DC341-BE2A-4BA3-AE03-49B551C6A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79E9E5D-662E-4E2A-BEB2-A39D8258A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2B0D5E83-D50E-491D-A6D1-F22EA25F66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AF36411-31DB-46AC-B399-3BC4EC3A0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425A331-AEA3-43F6-BC34-E6893BE3F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BEFBA40-495C-4523-9031-5540FECB4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84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5796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A8DAF4-62A7-4266-B57C-1D111C690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8D22D3B7-BF17-4AEF-B2EC-0F18BF1050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2F29DEA-BEB2-4169-ADE2-A09C998189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2A5F717E-C410-4DD3-8920-B8BE18B31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E3E19FD-7D93-498E-A0D9-C5213315D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7AFC67A-D13B-4564-9C63-2C26E7351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797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187C00-FF02-4564-B9C7-F753BEC60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7FF3A03A-453D-4306-9D49-FF1B6FC002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0C17DD7-890C-4AB9-9785-E3AD41887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C3BD49F-47E1-461B-9A77-0B5064F33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8B2092C-22C6-46EE-9203-E78AF14C1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172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CDA8F040-234D-4FB5-8D66-357AB9047F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A9C11885-F9AC-4227-B942-601713910B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5EB22FD-BB74-4434-B744-2DC371404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0C4C762-0C66-4746-B5C4-273088E53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57C3DF3-BB58-4EF6-8448-3DC9D00A7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521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13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06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647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87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577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623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007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311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24A8E866-1720-4F65-9A9A-97995D35A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D368D0C-AA95-46BD-9D77-596EA2ED1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3AC0EE9-221F-4AEA-85AF-AD5F06506B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DB99C6E-A078-4B24-801A-C069F9C799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E2ED32D-8C94-4CAA-95AE-6129C24CCE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11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way.office.com/cGyrVcvzT8P9OR2B?ref=Link&amp;loc=pla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Slika na kojoj se prikazuje na otvorenom, osoba, stajanje, ljudi&#10;&#10;Opis je automatski generiran">
            <a:extLst>
              <a:ext uri="{FF2B5EF4-FFF2-40B4-BE49-F238E27FC236}">
                <a16:creationId xmlns:a16="http://schemas.microsoft.com/office/drawing/2014/main" id="{22724F46-4802-44FE-9DB1-4AB8C6795A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" r="-10701" b="-14015"/>
          <a:stretch/>
        </p:blipFill>
        <p:spPr>
          <a:xfrm>
            <a:off x="2281382" y="480291"/>
            <a:ext cx="8312727" cy="557223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14458C-1347-4423-B707-6F51B75CD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Welcome to my...place - </a:t>
            </a:r>
            <a:r>
              <a:rPr lang="en-US" sz="25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Vrlika</a:t>
            </a:r>
            <a:r>
              <a:rPr lang="en-US" sz="2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National Park </a:t>
            </a:r>
            <a:r>
              <a:rPr lang="en-US" sz="25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Brijuni</a:t>
            </a:r>
            <a:r>
              <a:rPr lang="en-US" sz="2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and National Park Plitvice Lakes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5579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134">
            <a:extLst>
              <a:ext uri="{FF2B5EF4-FFF2-40B4-BE49-F238E27FC236}">
                <a16:creationId xmlns:a16="http://schemas.microsoft.com/office/drawing/2014/main" id="{1AF9055A-9FD0-45AC-B6E5-2029CC5D0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Freeform: Shape 136">
            <a:extLst>
              <a:ext uri="{FF2B5EF4-FFF2-40B4-BE49-F238E27FC236}">
                <a16:creationId xmlns:a16="http://schemas.microsoft.com/office/drawing/2014/main" id="{740D8E28-91B5-42B0-9D6C-B777D8AD90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7713579" cy="6858000"/>
          </a:xfrm>
          <a:custGeom>
            <a:avLst/>
            <a:gdLst>
              <a:gd name="connsiteX0" fmla="*/ 0 w 7713579"/>
              <a:gd name="connsiteY0" fmla="*/ 0 h 6858000"/>
              <a:gd name="connsiteX1" fmla="*/ 7534191 w 7713579"/>
              <a:gd name="connsiteY1" fmla="*/ 0 h 6858000"/>
              <a:gd name="connsiteX2" fmla="*/ 7538954 w 7713579"/>
              <a:gd name="connsiteY2" fmla="*/ 66675 h 6858000"/>
              <a:gd name="connsiteX3" fmla="*/ 7546891 w 7713579"/>
              <a:gd name="connsiteY3" fmla="*/ 122237 h 6858000"/>
              <a:gd name="connsiteX4" fmla="*/ 7556416 w 7713579"/>
              <a:gd name="connsiteY4" fmla="*/ 174625 h 6858000"/>
              <a:gd name="connsiteX5" fmla="*/ 7572291 w 7713579"/>
              <a:gd name="connsiteY5" fmla="*/ 217487 h 6858000"/>
              <a:gd name="connsiteX6" fmla="*/ 7588166 w 7713579"/>
              <a:gd name="connsiteY6" fmla="*/ 260350 h 6858000"/>
              <a:gd name="connsiteX7" fmla="*/ 7607216 w 7713579"/>
              <a:gd name="connsiteY7" fmla="*/ 296862 h 6858000"/>
              <a:gd name="connsiteX8" fmla="*/ 7626266 w 7713579"/>
              <a:gd name="connsiteY8" fmla="*/ 334962 h 6858000"/>
              <a:gd name="connsiteX9" fmla="*/ 7643729 w 7713579"/>
              <a:gd name="connsiteY9" fmla="*/ 369887 h 6858000"/>
              <a:gd name="connsiteX10" fmla="*/ 7661191 w 7713579"/>
              <a:gd name="connsiteY10" fmla="*/ 409575 h 6858000"/>
              <a:gd name="connsiteX11" fmla="*/ 7677066 w 7713579"/>
              <a:gd name="connsiteY11" fmla="*/ 450850 h 6858000"/>
              <a:gd name="connsiteX12" fmla="*/ 7691354 w 7713579"/>
              <a:gd name="connsiteY12" fmla="*/ 496887 h 6858000"/>
              <a:gd name="connsiteX13" fmla="*/ 7702466 w 7713579"/>
              <a:gd name="connsiteY13" fmla="*/ 546100 h 6858000"/>
              <a:gd name="connsiteX14" fmla="*/ 7710404 w 7713579"/>
              <a:gd name="connsiteY14" fmla="*/ 606425 h 6858000"/>
              <a:gd name="connsiteX15" fmla="*/ 7713579 w 7713579"/>
              <a:gd name="connsiteY15" fmla="*/ 673100 h 6858000"/>
              <a:gd name="connsiteX16" fmla="*/ 7710404 w 7713579"/>
              <a:gd name="connsiteY16" fmla="*/ 744537 h 6858000"/>
              <a:gd name="connsiteX17" fmla="*/ 7702466 w 7713579"/>
              <a:gd name="connsiteY17" fmla="*/ 801687 h 6858000"/>
              <a:gd name="connsiteX18" fmla="*/ 7691354 w 7713579"/>
              <a:gd name="connsiteY18" fmla="*/ 854075 h 6858000"/>
              <a:gd name="connsiteX19" fmla="*/ 7677066 w 7713579"/>
              <a:gd name="connsiteY19" fmla="*/ 901700 h 6858000"/>
              <a:gd name="connsiteX20" fmla="*/ 7661191 w 7713579"/>
              <a:gd name="connsiteY20" fmla="*/ 942975 h 6858000"/>
              <a:gd name="connsiteX21" fmla="*/ 7642141 w 7713579"/>
              <a:gd name="connsiteY21" fmla="*/ 981075 h 6858000"/>
              <a:gd name="connsiteX22" fmla="*/ 7623091 w 7713579"/>
              <a:gd name="connsiteY22" fmla="*/ 1017587 h 6858000"/>
              <a:gd name="connsiteX23" fmla="*/ 7604041 w 7713579"/>
              <a:gd name="connsiteY23" fmla="*/ 1055687 h 6858000"/>
              <a:gd name="connsiteX24" fmla="*/ 7586579 w 7713579"/>
              <a:gd name="connsiteY24" fmla="*/ 1095375 h 6858000"/>
              <a:gd name="connsiteX25" fmla="*/ 7569116 w 7713579"/>
              <a:gd name="connsiteY25" fmla="*/ 1136650 h 6858000"/>
              <a:gd name="connsiteX26" fmla="*/ 7554829 w 7713579"/>
              <a:gd name="connsiteY26" fmla="*/ 1182687 h 6858000"/>
              <a:gd name="connsiteX27" fmla="*/ 7545304 w 7713579"/>
              <a:gd name="connsiteY27" fmla="*/ 1235075 h 6858000"/>
              <a:gd name="connsiteX28" fmla="*/ 7535779 w 7713579"/>
              <a:gd name="connsiteY28" fmla="*/ 1295400 h 6858000"/>
              <a:gd name="connsiteX29" fmla="*/ 7534191 w 7713579"/>
              <a:gd name="connsiteY29" fmla="*/ 1363662 h 6858000"/>
              <a:gd name="connsiteX30" fmla="*/ 7535779 w 7713579"/>
              <a:gd name="connsiteY30" fmla="*/ 1431925 h 6858000"/>
              <a:gd name="connsiteX31" fmla="*/ 7545304 w 7713579"/>
              <a:gd name="connsiteY31" fmla="*/ 1492250 h 6858000"/>
              <a:gd name="connsiteX32" fmla="*/ 7554829 w 7713579"/>
              <a:gd name="connsiteY32" fmla="*/ 1544637 h 6858000"/>
              <a:gd name="connsiteX33" fmla="*/ 7569116 w 7713579"/>
              <a:gd name="connsiteY33" fmla="*/ 1589087 h 6858000"/>
              <a:gd name="connsiteX34" fmla="*/ 7586579 w 7713579"/>
              <a:gd name="connsiteY34" fmla="*/ 1631950 h 6858000"/>
              <a:gd name="connsiteX35" fmla="*/ 7604041 w 7713579"/>
              <a:gd name="connsiteY35" fmla="*/ 1671637 h 6858000"/>
              <a:gd name="connsiteX36" fmla="*/ 7623091 w 7713579"/>
              <a:gd name="connsiteY36" fmla="*/ 1708150 h 6858000"/>
              <a:gd name="connsiteX37" fmla="*/ 7642141 w 7713579"/>
              <a:gd name="connsiteY37" fmla="*/ 1743075 h 6858000"/>
              <a:gd name="connsiteX38" fmla="*/ 7661191 w 7713579"/>
              <a:gd name="connsiteY38" fmla="*/ 1782762 h 6858000"/>
              <a:gd name="connsiteX39" fmla="*/ 7677066 w 7713579"/>
              <a:gd name="connsiteY39" fmla="*/ 1824037 h 6858000"/>
              <a:gd name="connsiteX40" fmla="*/ 7691354 w 7713579"/>
              <a:gd name="connsiteY40" fmla="*/ 1870075 h 6858000"/>
              <a:gd name="connsiteX41" fmla="*/ 7702466 w 7713579"/>
              <a:gd name="connsiteY41" fmla="*/ 1922462 h 6858000"/>
              <a:gd name="connsiteX42" fmla="*/ 7710404 w 7713579"/>
              <a:gd name="connsiteY42" fmla="*/ 1982787 h 6858000"/>
              <a:gd name="connsiteX43" fmla="*/ 7713579 w 7713579"/>
              <a:gd name="connsiteY43" fmla="*/ 2051050 h 6858000"/>
              <a:gd name="connsiteX44" fmla="*/ 7710404 w 7713579"/>
              <a:gd name="connsiteY44" fmla="*/ 2119312 h 6858000"/>
              <a:gd name="connsiteX45" fmla="*/ 7702466 w 7713579"/>
              <a:gd name="connsiteY45" fmla="*/ 2179637 h 6858000"/>
              <a:gd name="connsiteX46" fmla="*/ 7691354 w 7713579"/>
              <a:gd name="connsiteY46" fmla="*/ 2232025 h 6858000"/>
              <a:gd name="connsiteX47" fmla="*/ 7677066 w 7713579"/>
              <a:gd name="connsiteY47" fmla="*/ 2278062 h 6858000"/>
              <a:gd name="connsiteX48" fmla="*/ 7661191 w 7713579"/>
              <a:gd name="connsiteY48" fmla="*/ 2319337 h 6858000"/>
              <a:gd name="connsiteX49" fmla="*/ 7642141 w 7713579"/>
              <a:gd name="connsiteY49" fmla="*/ 2359025 h 6858000"/>
              <a:gd name="connsiteX50" fmla="*/ 7623091 w 7713579"/>
              <a:gd name="connsiteY50" fmla="*/ 2395537 h 6858000"/>
              <a:gd name="connsiteX51" fmla="*/ 7604041 w 7713579"/>
              <a:gd name="connsiteY51" fmla="*/ 2433637 h 6858000"/>
              <a:gd name="connsiteX52" fmla="*/ 7586579 w 7713579"/>
              <a:gd name="connsiteY52" fmla="*/ 2471737 h 6858000"/>
              <a:gd name="connsiteX53" fmla="*/ 7569116 w 7713579"/>
              <a:gd name="connsiteY53" fmla="*/ 2513012 h 6858000"/>
              <a:gd name="connsiteX54" fmla="*/ 7554829 w 7713579"/>
              <a:gd name="connsiteY54" fmla="*/ 2560637 h 6858000"/>
              <a:gd name="connsiteX55" fmla="*/ 7545304 w 7713579"/>
              <a:gd name="connsiteY55" fmla="*/ 2613025 h 6858000"/>
              <a:gd name="connsiteX56" fmla="*/ 7535779 w 7713579"/>
              <a:gd name="connsiteY56" fmla="*/ 2671762 h 6858000"/>
              <a:gd name="connsiteX57" fmla="*/ 7534191 w 7713579"/>
              <a:gd name="connsiteY57" fmla="*/ 2741612 h 6858000"/>
              <a:gd name="connsiteX58" fmla="*/ 7535779 w 7713579"/>
              <a:gd name="connsiteY58" fmla="*/ 2809875 h 6858000"/>
              <a:gd name="connsiteX59" fmla="*/ 7545304 w 7713579"/>
              <a:gd name="connsiteY59" fmla="*/ 2868612 h 6858000"/>
              <a:gd name="connsiteX60" fmla="*/ 7554829 w 7713579"/>
              <a:gd name="connsiteY60" fmla="*/ 2922587 h 6858000"/>
              <a:gd name="connsiteX61" fmla="*/ 7569116 w 7713579"/>
              <a:gd name="connsiteY61" fmla="*/ 2967037 h 6858000"/>
              <a:gd name="connsiteX62" fmla="*/ 7586579 w 7713579"/>
              <a:gd name="connsiteY62" fmla="*/ 3009900 h 6858000"/>
              <a:gd name="connsiteX63" fmla="*/ 7604041 w 7713579"/>
              <a:gd name="connsiteY63" fmla="*/ 3046412 h 6858000"/>
              <a:gd name="connsiteX64" fmla="*/ 7623091 w 7713579"/>
              <a:gd name="connsiteY64" fmla="*/ 3084512 h 6858000"/>
              <a:gd name="connsiteX65" fmla="*/ 7642141 w 7713579"/>
              <a:gd name="connsiteY65" fmla="*/ 3121025 h 6858000"/>
              <a:gd name="connsiteX66" fmla="*/ 7661191 w 7713579"/>
              <a:gd name="connsiteY66" fmla="*/ 3160712 h 6858000"/>
              <a:gd name="connsiteX67" fmla="*/ 7677066 w 7713579"/>
              <a:gd name="connsiteY67" fmla="*/ 3201987 h 6858000"/>
              <a:gd name="connsiteX68" fmla="*/ 7691354 w 7713579"/>
              <a:gd name="connsiteY68" fmla="*/ 3248025 h 6858000"/>
              <a:gd name="connsiteX69" fmla="*/ 7702466 w 7713579"/>
              <a:gd name="connsiteY69" fmla="*/ 3300412 h 6858000"/>
              <a:gd name="connsiteX70" fmla="*/ 7710404 w 7713579"/>
              <a:gd name="connsiteY70" fmla="*/ 3360737 h 6858000"/>
              <a:gd name="connsiteX71" fmla="*/ 7713579 w 7713579"/>
              <a:gd name="connsiteY71" fmla="*/ 3427412 h 6858000"/>
              <a:gd name="connsiteX72" fmla="*/ 7710404 w 7713579"/>
              <a:gd name="connsiteY72" fmla="*/ 3497262 h 6858000"/>
              <a:gd name="connsiteX73" fmla="*/ 7702466 w 7713579"/>
              <a:gd name="connsiteY73" fmla="*/ 3557587 h 6858000"/>
              <a:gd name="connsiteX74" fmla="*/ 7691354 w 7713579"/>
              <a:gd name="connsiteY74" fmla="*/ 3609975 h 6858000"/>
              <a:gd name="connsiteX75" fmla="*/ 7677066 w 7713579"/>
              <a:gd name="connsiteY75" fmla="*/ 3656012 h 6858000"/>
              <a:gd name="connsiteX76" fmla="*/ 7661191 w 7713579"/>
              <a:gd name="connsiteY76" fmla="*/ 3697287 h 6858000"/>
              <a:gd name="connsiteX77" fmla="*/ 7642141 w 7713579"/>
              <a:gd name="connsiteY77" fmla="*/ 3736975 h 6858000"/>
              <a:gd name="connsiteX78" fmla="*/ 7604041 w 7713579"/>
              <a:gd name="connsiteY78" fmla="*/ 3811587 h 6858000"/>
              <a:gd name="connsiteX79" fmla="*/ 7586579 w 7713579"/>
              <a:gd name="connsiteY79" fmla="*/ 3848100 h 6858000"/>
              <a:gd name="connsiteX80" fmla="*/ 7569116 w 7713579"/>
              <a:gd name="connsiteY80" fmla="*/ 3890962 h 6858000"/>
              <a:gd name="connsiteX81" fmla="*/ 7554829 w 7713579"/>
              <a:gd name="connsiteY81" fmla="*/ 3935412 h 6858000"/>
              <a:gd name="connsiteX82" fmla="*/ 7545304 w 7713579"/>
              <a:gd name="connsiteY82" fmla="*/ 3987800 h 6858000"/>
              <a:gd name="connsiteX83" fmla="*/ 7535779 w 7713579"/>
              <a:gd name="connsiteY83" fmla="*/ 4048125 h 6858000"/>
              <a:gd name="connsiteX84" fmla="*/ 7534191 w 7713579"/>
              <a:gd name="connsiteY84" fmla="*/ 4116387 h 6858000"/>
              <a:gd name="connsiteX85" fmla="*/ 7535779 w 7713579"/>
              <a:gd name="connsiteY85" fmla="*/ 4186237 h 6858000"/>
              <a:gd name="connsiteX86" fmla="*/ 7545304 w 7713579"/>
              <a:gd name="connsiteY86" fmla="*/ 4244975 h 6858000"/>
              <a:gd name="connsiteX87" fmla="*/ 7554829 w 7713579"/>
              <a:gd name="connsiteY87" fmla="*/ 4297362 h 6858000"/>
              <a:gd name="connsiteX88" fmla="*/ 7569116 w 7713579"/>
              <a:gd name="connsiteY88" fmla="*/ 4343400 h 6858000"/>
              <a:gd name="connsiteX89" fmla="*/ 7586579 w 7713579"/>
              <a:gd name="connsiteY89" fmla="*/ 4386262 h 6858000"/>
              <a:gd name="connsiteX90" fmla="*/ 7604041 w 7713579"/>
              <a:gd name="connsiteY90" fmla="*/ 4424362 h 6858000"/>
              <a:gd name="connsiteX91" fmla="*/ 7642141 w 7713579"/>
              <a:gd name="connsiteY91" fmla="*/ 4498975 h 6858000"/>
              <a:gd name="connsiteX92" fmla="*/ 7661191 w 7713579"/>
              <a:gd name="connsiteY92" fmla="*/ 4537075 h 6858000"/>
              <a:gd name="connsiteX93" fmla="*/ 7677066 w 7713579"/>
              <a:gd name="connsiteY93" fmla="*/ 4579937 h 6858000"/>
              <a:gd name="connsiteX94" fmla="*/ 7691354 w 7713579"/>
              <a:gd name="connsiteY94" fmla="*/ 4625975 h 6858000"/>
              <a:gd name="connsiteX95" fmla="*/ 7702466 w 7713579"/>
              <a:gd name="connsiteY95" fmla="*/ 4678362 h 6858000"/>
              <a:gd name="connsiteX96" fmla="*/ 7710404 w 7713579"/>
              <a:gd name="connsiteY96" fmla="*/ 4738687 h 6858000"/>
              <a:gd name="connsiteX97" fmla="*/ 7713579 w 7713579"/>
              <a:gd name="connsiteY97" fmla="*/ 4806950 h 6858000"/>
              <a:gd name="connsiteX98" fmla="*/ 7710404 w 7713579"/>
              <a:gd name="connsiteY98" fmla="*/ 4875212 h 6858000"/>
              <a:gd name="connsiteX99" fmla="*/ 7702466 w 7713579"/>
              <a:gd name="connsiteY99" fmla="*/ 4935537 h 6858000"/>
              <a:gd name="connsiteX100" fmla="*/ 7691354 w 7713579"/>
              <a:gd name="connsiteY100" fmla="*/ 4987925 h 6858000"/>
              <a:gd name="connsiteX101" fmla="*/ 7677066 w 7713579"/>
              <a:gd name="connsiteY101" fmla="*/ 5033962 h 6858000"/>
              <a:gd name="connsiteX102" fmla="*/ 7661191 w 7713579"/>
              <a:gd name="connsiteY102" fmla="*/ 5075237 h 6858000"/>
              <a:gd name="connsiteX103" fmla="*/ 7642141 w 7713579"/>
              <a:gd name="connsiteY103" fmla="*/ 5114925 h 6858000"/>
              <a:gd name="connsiteX104" fmla="*/ 7623091 w 7713579"/>
              <a:gd name="connsiteY104" fmla="*/ 5149850 h 6858000"/>
              <a:gd name="connsiteX105" fmla="*/ 7604041 w 7713579"/>
              <a:gd name="connsiteY105" fmla="*/ 5186362 h 6858000"/>
              <a:gd name="connsiteX106" fmla="*/ 7586579 w 7713579"/>
              <a:gd name="connsiteY106" fmla="*/ 5226050 h 6858000"/>
              <a:gd name="connsiteX107" fmla="*/ 7569116 w 7713579"/>
              <a:gd name="connsiteY107" fmla="*/ 5268912 h 6858000"/>
              <a:gd name="connsiteX108" fmla="*/ 7554829 w 7713579"/>
              <a:gd name="connsiteY108" fmla="*/ 5313362 h 6858000"/>
              <a:gd name="connsiteX109" fmla="*/ 7545304 w 7713579"/>
              <a:gd name="connsiteY109" fmla="*/ 5365750 h 6858000"/>
              <a:gd name="connsiteX110" fmla="*/ 7535779 w 7713579"/>
              <a:gd name="connsiteY110" fmla="*/ 5426075 h 6858000"/>
              <a:gd name="connsiteX111" fmla="*/ 7534191 w 7713579"/>
              <a:gd name="connsiteY111" fmla="*/ 5494337 h 6858000"/>
              <a:gd name="connsiteX112" fmla="*/ 7535779 w 7713579"/>
              <a:gd name="connsiteY112" fmla="*/ 5562600 h 6858000"/>
              <a:gd name="connsiteX113" fmla="*/ 7545304 w 7713579"/>
              <a:gd name="connsiteY113" fmla="*/ 5622925 h 6858000"/>
              <a:gd name="connsiteX114" fmla="*/ 7554829 w 7713579"/>
              <a:gd name="connsiteY114" fmla="*/ 5675312 h 6858000"/>
              <a:gd name="connsiteX115" fmla="*/ 7569116 w 7713579"/>
              <a:gd name="connsiteY115" fmla="*/ 5721350 h 6858000"/>
              <a:gd name="connsiteX116" fmla="*/ 7586579 w 7713579"/>
              <a:gd name="connsiteY116" fmla="*/ 5762625 h 6858000"/>
              <a:gd name="connsiteX117" fmla="*/ 7604041 w 7713579"/>
              <a:gd name="connsiteY117" fmla="*/ 5802312 h 6858000"/>
              <a:gd name="connsiteX118" fmla="*/ 7623091 w 7713579"/>
              <a:gd name="connsiteY118" fmla="*/ 5840412 h 6858000"/>
              <a:gd name="connsiteX119" fmla="*/ 7642141 w 7713579"/>
              <a:gd name="connsiteY119" fmla="*/ 5876925 h 6858000"/>
              <a:gd name="connsiteX120" fmla="*/ 7661191 w 7713579"/>
              <a:gd name="connsiteY120" fmla="*/ 5915025 h 6858000"/>
              <a:gd name="connsiteX121" fmla="*/ 7677066 w 7713579"/>
              <a:gd name="connsiteY121" fmla="*/ 5956300 h 6858000"/>
              <a:gd name="connsiteX122" fmla="*/ 7691354 w 7713579"/>
              <a:gd name="connsiteY122" fmla="*/ 6003925 h 6858000"/>
              <a:gd name="connsiteX123" fmla="*/ 7702466 w 7713579"/>
              <a:gd name="connsiteY123" fmla="*/ 6056312 h 6858000"/>
              <a:gd name="connsiteX124" fmla="*/ 7710404 w 7713579"/>
              <a:gd name="connsiteY124" fmla="*/ 6113462 h 6858000"/>
              <a:gd name="connsiteX125" fmla="*/ 7713579 w 7713579"/>
              <a:gd name="connsiteY125" fmla="*/ 6183312 h 6858000"/>
              <a:gd name="connsiteX126" fmla="*/ 7710404 w 7713579"/>
              <a:gd name="connsiteY126" fmla="*/ 6251575 h 6858000"/>
              <a:gd name="connsiteX127" fmla="*/ 7702466 w 7713579"/>
              <a:gd name="connsiteY127" fmla="*/ 6311900 h 6858000"/>
              <a:gd name="connsiteX128" fmla="*/ 7691354 w 7713579"/>
              <a:gd name="connsiteY128" fmla="*/ 6361112 h 6858000"/>
              <a:gd name="connsiteX129" fmla="*/ 7677066 w 7713579"/>
              <a:gd name="connsiteY129" fmla="*/ 6407150 h 6858000"/>
              <a:gd name="connsiteX130" fmla="*/ 7661191 w 7713579"/>
              <a:gd name="connsiteY130" fmla="*/ 6448425 h 6858000"/>
              <a:gd name="connsiteX131" fmla="*/ 7643729 w 7713579"/>
              <a:gd name="connsiteY131" fmla="*/ 6488112 h 6858000"/>
              <a:gd name="connsiteX132" fmla="*/ 7626266 w 7713579"/>
              <a:gd name="connsiteY132" fmla="*/ 6523037 h 6858000"/>
              <a:gd name="connsiteX133" fmla="*/ 7607216 w 7713579"/>
              <a:gd name="connsiteY133" fmla="*/ 6561137 h 6858000"/>
              <a:gd name="connsiteX134" fmla="*/ 7588166 w 7713579"/>
              <a:gd name="connsiteY134" fmla="*/ 6597650 h 6858000"/>
              <a:gd name="connsiteX135" fmla="*/ 7572291 w 7713579"/>
              <a:gd name="connsiteY135" fmla="*/ 6640512 h 6858000"/>
              <a:gd name="connsiteX136" fmla="*/ 7556416 w 7713579"/>
              <a:gd name="connsiteY136" fmla="*/ 6683375 h 6858000"/>
              <a:gd name="connsiteX137" fmla="*/ 7546891 w 7713579"/>
              <a:gd name="connsiteY137" fmla="*/ 6735762 h 6858000"/>
              <a:gd name="connsiteX138" fmla="*/ 7538954 w 7713579"/>
              <a:gd name="connsiteY138" fmla="*/ 6791325 h 6858000"/>
              <a:gd name="connsiteX139" fmla="*/ 7534191 w 7713579"/>
              <a:gd name="connsiteY139" fmla="*/ 6858000 h 6858000"/>
              <a:gd name="connsiteX140" fmla="*/ 0 w 7713579"/>
              <a:gd name="connsiteY140" fmla="*/ 6858000 h 6858000"/>
              <a:gd name="connsiteX141" fmla="*/ 0 w 7713579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713579" h="6858000">
                <a:moveTo>
                  <a:pt x="0" y="0"/>
                </a:moveTo>
                <a:lnTo>
                  <a:pt x="7534191" y="0"/>
                </a:lnTo>
                <a:lnTo>
                  <a:pt x="7538954" y="66675"/>
                </a:lnTo>
                <a:lnTo>
                  <a:pt x="7546891" y="122237"/>
                </a:lnTo>
                <a:lnTo>
                  <a:pt x="7556416" y="174625"/>
                </a:lnTo>
                <a:lnTo>
                  <a:pt x="7572291" y="217487"/>
                </a:lnTo>
                <a:lnTo>
                  <a:pt x="7588166" y="260350"/>
                </a:lnTo>
                <a:lnTo>
                  <a:pt x="7607216" y="296862"/>
                </a:lnTo>
                <a:lnTo>
                  <a:pt x="7626266" y="334962"/>
                </a:lnTo>
                <a:lnTo>
                  <a:pt x="7643729" y="369887"/>
                </a:lnTo>
                <a:lnTo>
                  <a:pt x="7661191" y="409575"/>
                </a:lnTo>
                <a:lnTo>
                  <a:pt x="7677066" y="450850"/>
                </a:lnTo>
                <a:lnTo>
                  <a:pt x="7691354" y="496887"/>
                </a:lnTo>
                <a:lnTo>
                  <a:pt x="7702466" y="546100"/>
                </a:lnTo>
                <a:lnTo>
                  <a:pt x="7710404" y="606425"/>
                </a:lnTo>
                <a:lnTo>
                  <a:pt x="7713579" y="673100"/>
                </a:lnTo>
                <a:lnTo>
                  <a:pt x="7710404" y="744537"/>
                </a:lnTo>
                <a:lnTo>
                  <a:pt x="7702466" y="801687"/>
                </a:lnTo>
                <a:lnTo>
                  <a:pt x="7691354" y="854075"/>
                </a:lnTo>
                <a:lnTo>
                  <a:pt x="7677066" y="901700"/>
                </a:lnTo>
                <a:lnTo>
                  <a:pt x="7661191" y="942975"/>
                </a:lnTo>
                <a:lnTo>
                  <a:pt x="7642141" y="981075"/>
                </a:lnTo>
                <a:lnTo>
                  <a:pt x="7623091" y="1017587"/>
                </a:lnTo>
                <a:lnTo>
                  <a:pt x="7604041" y="1055687"/>
                </a:lnTo>
                <a:lnTo>
                  <a:pt x="7586579" y="1095375"/>
                </a:lnTo>
                <a:lnTo>
                  <a:pt x="7569116" y="1136650"/>
                </a:lnTo>
                <a:lnTo>
                  <a:pt x="7554829" y="1182687"/>
                </a:lnTo>
                <a:lnTo>
                  <a:pt x="7545304" y="1235075"/>
                </a:lnTo>
                <a:lnTo>
                  <a:pt x="7535779" y="1295400"/>
                </a:lnTo>
                <a:lnTo>
                  <a:pt x="7534191" y="1363662"/>
                </a:lnTo>
                <a:lnTo>
                  <a:pt x="7535779" y="1431925"/>
                </a:lnTo>
                <a:lnTo>
                  <a:pt x="7545304" y="1492250"/>
                </a:lnTo>
                <a:lnTo>
                  <a:pt x="7554829" y="1544637"/>
                </a:lnTo>
                <a:lnTo>
                  <a:pt x="7569116" y="1589087"/>
                </a:lnTo>
                <a:lnTo>
                  <a:pt x="7586579" y="1631950"/>
                </a:lnTo>
                <a:lnTo>
                  <a:pt x="7604041" y="1671637"/>
                </a:lnTo>
                <a:lnTo>
                  <a:pt x="7623091" y="1708150"/>
                </a:lnTo>
                <a:lnTo>
                  <a:pt x="7642141" y="1743075"/>
                </a:lnTo>
                <a:lnTo>
                  <a:pt x="7661191" y="1782762"/>
                </a:lnTo>
                <a:lnTo>
                  <a:pt x="7677066" y="1824037"/>
                </a:lnTo>
                <a:lnTo>
                  <a:pt x="7691354" y="1870075"/>
                </a:lnTo>
                <a:lnTo>
                  <a:pt x="7702466" y="1922462"/>
                </a:lnTo>
                <a:lnTo>
                  <a:pt x="7710404" y="1982787"/>
                </a:lnTo>
                <a:lnTo>
                  <a:pt x="7713579" y="2051050"/>
                </a:lnTo>
                <a:lnTo>
                  <a:pt x="7710404" y="2119312"/>
                </a:lnTo>
                <a:lnTo>
                  <a:pt x="7702466" y="2179637"/>
                </a:lnTo>
                <a:lnTo>
                  <a:pt x="7691354" y="2232025"/>
                </a:lnTo>
                <a:lnTo>
                  <a:pt x="7677066" y="2278062"/>
                </a:lnTo>
                <a:lnTo>
                  <a:pt x="7661191" y="2319337"/>
                </a:lnTo>
                <a:lnTo>
                  <a:pt x="7642141" y="2359025"/>
                </a:lnTo>
                <a:lnTo>
                  <a:pt x="7623091" y="2395537"/>
                </a:lnTo>
                <a:lnTo>
                  <a:pt x="7604041" y="2433637"/>
                </a:lnTo>
                <a:lnTo>
                  <a:pt x="7586579" y="2471737"/>
                </a:lnTo>
                <a:lnTo>
                  <a:pt x="7569116" y="2513012"/>
                </a:lnTo>
                <a:lnTo>
                  <a:pt x="7554829" y="2560637"/>
                </a:lnTo>
                <a:lnTo>
                  <a:pt x="7545304" y="2613025"/>
                </a:lnTo>
                <a:lnTo>
                  <a:pt x="7535779" y="2671762"/>
                </a:lnTo>
                <a:lnTo>
                  <a:pt x="7534191" y="2741612"/>
                </a:lnTo>
                <a:lnTo>
                  <a:pt x="7535779" y="2809875"/>
                </a:lnTo>
                <a:lnTo>
                  <a:pt x="7545304" y="2868612"/>
                </a:lnTo>
                <a:lnTo>
                  <a:pt x="7554829" y="2922587"/>
                </a:lnTo>
                <a:lnTo>
                  <a:pt x="7569116" y="2967037"/>
                </a:lnTo>
                <a:lnTo>
                  <a:pt x="7586579" y="3009900"/>
                </a:lnTo>
                <a:lnTo>
                  <a:pt x="7604041" y="3046412"/>
                </a:lnTo>
                <a:lnTo>
                  <a:pt x="7623091" y="3084512"/>
                </a:lnTo>
                <a:lnTo>
                  <a:pt x="7642141" y="3121025"/>
                </a:lnTo>
                <a:lnTo>
                  <a:pt x="7661191" y="3160712"/>
                </a:lnTo>
                <a:lnTo>
                  <a:pt x="7677066" y="3201987"/>
                </a:lnTo>
                <a:lnTo>
                  <a:pt x="7691354" y="3248025"/>
                </a:lnTo>
                <a:lnTo>
                  <a:pt x="7702466" y="3300412"/>
                </a:lnTo>
                <a:lnTo>
                  <a:pt x="7710404" y="3360737"/>
                </a:lnTo>
                <a:lnTo>
                  <a:pt x="7713579" y="3427412"/>
                </a:lnTo>
                <a:lnTo>
                  <a:pt x="7710404" y="3497262"/>
                </a:lnTo>
                <a:lnTo>
                  <a:pt x="7702466" y="3557587"/>
                </a:lnTo>
                <a:lnTo>
                  <a:pt x="7691354" y="3609975"/>
                </a:lnTo>
                <a:lnTo>
                  <a:pt x="7677066" y="3656012"/>
                </a:lnTo>
                <a:lnTo>
                  <a:pt x="7661191" y="3697287"/>
                </a:lnTo>
                <a:lnTo>
                  <a:pt x="7642141" y="3736975"/>
                </a:lnTo>
                <a:lnTo>
                  <a:pt x="7604041" y="3811587"/>
                </a:lnTo>
                <a:lnTo>
                  <a:pt x="7586579" y="3848100"/>
                </a:lnTo>
                <a:lnTo>
                  <a:pt x="7569116" y="3890962"/>
                </a:lnTo>
                <a:lnTo>
                  <a:pt x="7554829" y="3935412"/>
                </a:lnTo>
                <a:lnTo>
                  <a:pt x="7545304" y="3987800"/>
                </a:lnTo>
                <a:lnTo>
                  <a:pt x="7535779" y="4048125"/>
                </a:lnTo>
                <a:lnTo>
                  <a:pt x="7534191" y="4116387"/>
                </a:lnTo>
                <a:lnTo>
                  <a:pt x="7535779" y="4186237"/>
                </a:lnTo>
                <a:lnTo>
                  <a:pt x="7545304" y="4244975"/>
                </a:lnTo>
                <a:lnTo>
                  <a:pt x="7554829" y="4297362"/>
                </a:lnTo>
                <a:lnTo>
                  <a:pt x="7569116" y="4343400"/>
                </a:lnTo>
                <a:lnTo>
                  <a:pt x="7586579" y="4386262"/>
                </a:lnTo>
                <a:lnTo>
                  <a:pt x="7604041" y="4424362"/>
                </a:lnTo>
                <a:lnTo>
                  <a:pt x="7642141" y="4498975"/>
                </a:lnTo>
                <a:lnTo>
                  <a:pt x="7661191" y="4537075"/>
                </a:lnTo>
                <a:lnTo>
                  <a:pt x="7677066" y="4579937"/>
                </a:lnTo>
                <a:lnTo>
                  <a:pt x="7691354" y="4625975"/>
                </a:lnTo>
                <a:lnTo>
                  <a:pt x="7702466" y="4678362"/>
                </a:lnTo>
                <a:lnTo>
                  <a:pt x="7710404" y="4738687"/>
                </a:lnTo>
                <a:lnTo>
                  <a:pt x="7713579" y="4806950"/>
                </a:lnTo>
                <a:lnTo>
                  <a:pt x="7710404" y="4875212"/>
                </a:lnTo>
                <a:lnTo>
                  <a:pt x="7702466" y="4935537"/>
                </a:lnTo>
                <a:lnTo>
                  <a:pt x="7691354" y="4987925"/>
                </a:lnTo>
                <a:lnTo>
                  <a:pt x="7677066" y="5033962"/>
                </a:lnTo>
                <a:lnTo>
                  <a:pt x="7661191" y="5075237"/>
                </a:lnTo>
                <a:lnTo>
                  <a:pt x="7642141" y="5114925"/>
                </a:lnTo>
                <a:lnTo>
                  <a:pt x="7623091" y="5149850"/>
                </a:lnTo>
                <a:lnTo>
                  <a:pt x="7604041" y="5186362"/>
                </a:lnTo>
                <a:lnTo>
                  <a:pt x="7586579" y="5226050"/>
                </a:lnTo>
                <a:lnTo>
                  <a:pt x="7569116" y="5268912"/>
                </a:lnTo>
                <a:lnTo>
                  <a:pt x="7554829" y="5313362"/>
                </a:lnTo>
                <a:lnTo>
                  <a:pt x="7545304" y="5365750"/>
                </a:lnTo>
                <a:lnTo>
                  <a:pt x="7535779" y="5426075"/>
                </a:lnTo>
                <a:lnTo>
                  <a:pt x="7534191" y="5494337"/>
                </a:lnTo>
                <a:lnTo>
                  <a:pt x="7535779" y="5562600"/>
                </a:lnTo>
                <a:lnTo>
                  <a:pt x="7545304" y="5622925"/>
                </a:lnTo>
                <a:lnTo>
                  <a:pt x="7554829" y="5675312"/>
                </a:lnTo>
                <a:lnTo>
                  <a:pt x="7569116" y="5721350"/>
                </a:lnTo>
                <a:lnTo>
                  <a:pt x="7586579" y="5762625"/>
                </a:lnTo>
                <a:lnTo>
                  <a:pt x="7604041" y="5802312"/>
                </a:lnTo>
                <a:lnTo>
                  <a:pt x="7623091" y="5840412"/>
                </a:lnTo>
                <a:lnTo>
                  <a:pt x="7642141" y="5876925"/>
                </a:lnTo>
                <a:lnTo>
                  <a:pt x="7661191" y="5915025"/>
                </a:lnTo>
                <a:lnTo>
                  <a:pt x="7677066" y="5956300"/>
                </a:lnTo>
                <a:lnTo>
                  <a:pt x="7691354" y="6003925"/>
                </a:lnTo>
                <a:lnTo>
                  <a:pt x="7702466" y="6056312"/>
                </a:lnTo>
                <a:lnTo>
                  <a:pt x="7710404" y="6113462"/>
                </a:lnTo>
                <a:lnTo>
                  <a:pt x="7713579" y="6183312"/>
                </a:lnTo>
                <a:lnTo>
                  <a:pt x="7710404" y="6251575"/>
                </a:lnTo>
                <a:lnTo>
                  <a:pt x="7702466" y="6311900"/>
                </a:lnTo>
                <a:lnTo>
                  <a:pt x="7691354" y="6361112"/>
                </a:lnTo>
                <a:lnTo>
                  <a:pt x="7677066" y="6407150"/>
                </a:lnTo>
                <a:lnTo>
                  <a:pt x="7661191" y="6448425"/>
                </a:lnTo>
                <a:lnTo>
                  <a:pt x="7643729" y="6488112"/>
                </a:lnTo>
                <a:lnTo>
                  <a:pt x="7626266" y="6523037"/>
                </a:lnTo>
                <a:lnTo>
                  <a:pt x="7607216" y="6561137"/>
                </a:lnTo>
                <a:lnTo>
                  <a:pt x="7588166" y="6597650"/>
                </a:lnTo>
                <a:lnTo>
                  <a:pt x="7572291" y="6640512"/>
                </a:lnTo>
                <a:lnTo>
                  <a:pt x="7556416" y="6683375"/>
                </a:lnTo>
                <a:lnTo>
                  <a:pt x="7546891" y="6735762"/>
                </a:lnTo>
                <a:lnTo>
                  <a:pt x="7538954" y="6791325"/>
                </a:lnTo>
                <a:lnTo>
                  <a:pt x="7534191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Freeform: Shape 138">
            <a:extLst>
              <a:ext uri="{FF2B5EF4-FFF2-40B4-BE49-F238E27FC236}">
                <a16:creationId xmlns:a16="http://schemas.microsoft.com/office/drawing/2014/main" id="{DC85BF5E-2BD6-4E5B-8EA3-420B45BB03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7389812" y="0"/>
            <a:ext cx="4802188" cy="6858000"/>
          </a:xfrm>
          <a:custGeom>
            <a:avLst/>
            <a:gdLst>
              <a:gd name="connsiteX0" fmla="*/ 0 w 4802188"/>
              <a:gd name="connsiteY0" fmla="*/ 0 h 6858000"/>
              <a:gd name="connsiteX1" fmla="*/ 4802188 w 4802188"/>
              <a:gd name="connsiteY1" fmla="*/ 0 h 6858000"/>
              <a:gd name="connsiteX2" fmla="*/ 4802188 w 4802188"/>
              <a:gd name="connsiteY2" fmla="*/ 6858000 h 6858000"/>
              <a:gd name="connsiteX3" fmla="*/ 0 w 4802188"/>
              <a:gd name="connsiteY3" fmla="*/ 6858000 h 6858000"/>
              <a:gd name="connsiteX4" fmla="*/ 4763 w 4802188"/>
              <a:gd name="connsiteY4" fmla="*/ 6791325 h 6858000"/>
              <a:gd name="connsiteX5" fmla="*/ 12700 w 4802188"/>
              <a:gd name="connsiteY5" fmla="*/ 6735762 h 6858000"/>
              <a:gd name="connsiteX6" fmla="*/ 22225 w 4802188"/>
              <a:gd name="connsiteY6" fmla="*/ 6683375 h 6858000"/>
              <a:gd name="connsiteX7" fmla="*/ 38100 w 4802188"/>
              <a:gd name="connsiteY7" fmla="*/ 6640512 h 6858000"/>
              <a:gd name="connsiteX8" fmla="*/ 53975 w 4802188"/>
              <a:gd name="connsiteY8" fmla="*/ 6597650 h 6858000"/>
              <a:gd name="connsiteX9" fmla="*/ 73025 w 4802188"/>
              <a:gd name="connsiteY9" fmla="*/ 6561137 h 6858000"/>
              <a:gd name="connsiteX10" fmla="*/ 92075 w 4802188"/>
              <a:gd name="connsiteY10" fmla="*/ 6523037 h 6858000"/>
              <a:gd name="connsiteX11" fmla="*/ 109538 w 4802188"/>
              <a:gd name="connsiteY11" fmla="*/ 6488112 h 6858000"/>
              <a:gd name="connsiteX12" fmla="*/ 127000 w 4802188"/>
              <a:gd name="connsiteY12" fmla="*/ 6448425 h 6858000"/>
              <a:gd name="connsiteX13" fmla="*/ 142875 w 4802188"/>
              <a:gd name="connsiteY13" fmla="*/ 6407150 h 6858000"/>
              <a:gd name="connsiteX14" fmla="*/ 157163 w 4802188"/>
              <a:gd name="connsiteY14" fmla="*/ 6361112 h 6858000"/>
              <a:gd name="connsiteX15" fmla="*/ 168275 w 4802188"/>
              <a:gd name="connsiteY15" fmla="*/ 6311900 h 6858000"/>
              <a:gd name="connsiteX16" fmla="*/ 176213 w 4802188"/>
              <a:gd name="connsiteY16" fmla="*/ 6251575 h 6858000"/>
              <a:gd name="connsiteX17" fmla="*/ 179388 w 4802188"/>
              <a:gd name="connsiteY17" fmla="*/ 6183312 h 6858000"/>
              <a:gd name="connsiteX18" fmla="*/ 176213 w 4802188"/>
              <a:gd name="connsiteY18" fmla="*/ 6113462 h 6858000"/>
              <a:gd name="connsiteX19" fmla="*/ 168275 w 4802188"/>
              <a:gd name="connsiteY19" fmla="*/ 6056312 h 6858000"/>
              <a:gd name="connsiteX20" fmla="*/ 157163 w 4802188"/>
              <a:gd name="connsiteY20" fmla="*/ 6003925 h 6858000"/>
              <a:gd name="connsiteX21" fmla="*/ 142875 w 4802188"/>
              <a:gd name="connsiteY21" fmla="*/ 5956300 h 6858000"/>
              <a:gd name="connsiteX22" fmla="*/ 127000 w 4802188"/>
              <a:gd name="connsiteY22" fmla="*/ 5915025 h 6858000"/>
              <a:gd name="connsiteX23" fmla="*/ 107950 w 4802188"/>
              <a:gd name="connsiteY23" fmla="*/ 5876925 h 6858000"/>
              <a:gd name="connsiteX24" fmla="*/ 88900 w 4802188"/>
              <a:gd name="connsiteY24" fmla="*/ 5840412 h 6858000"/>
              <a:gd name="connsiteX25" fmla="*/ 69850 w 4802188"/>
              <a:gd name="connsiteY25" fmla="*/ 5802312 h 6858000"/>
              <a:gd name="connsiteX26" fmla="*/ 52388 w 4802188"/>
              <a:gd name="connsiteY26" fmla="*/ 5762625 h 6858000"/>
              <a:gd name="connsiteX27" fmla="*/ 34925 w 4802188"/>
              <a:gd name="connsiteY27" fmla="*/ 5721350 h 6858000"/>
              <a:gd name="connsiteX28" fmla="*/ 20638 w 4802188"/>
              <a:gd name="connsiteY28" fmla="*/ 5675312 h 6858000"/>
              <a:gd name="connsiteX29" fmla="*/ 11113 w 4802188"/>
              <a:gd name="connsiteY29" fmla="*/ 5622925 h 6858000"/>
              <a:gd name="connsiteX30" fmla="*/ 1588 w 4802188"/>
              <a:gd name="connsiteY30" fmla="*/ 5562600 h 6858000"/>
              <a:gd name="connsiteX31" fmla="*/ 0 w 4802188"/>
              <a:gd name="connsiteY31" fmla="*/ 5494337 h 6858000"/>
              <a:gd name="connsiteX32" fmla="*/ 1588 w 4802188"/>
              <a:gd name="connsiteY32" fmla="*/ 5426075 h 6858000"/>
              <a:gd name="connsiteX33" fmla="*/ 11113 w 4802188"/>
              <a:gd name="connsiteY33" fmla="*/ 5365750 h 6858000"/>
              <a:gd name="connsiteX34" fmla="*/ 20638 w 4802188"/>
              <a:gd name="connsiteY34" fmla="*/ 5313362 h 6858000"/>
              <a:gd name="connsiteX35" fmla="*/ 34925 w 4802188"/>
              <a:gd name="connsiteY35" fmla="*/ 5268912 h 6858000"/>
              <a:gd name="connsiteX36" fmla="*/ 52388 w 4802188"/>
              <a:gd name="connsiteY36" fmla="*/ 5226050 h 6858000"/>
              <a:gd name="connsiteX37" fmla="*/ 69850 w 4802188"/>
              <a:gd name="connsiteY37" fmla="*/ 5186362 h 6858000"/>
              <a:gd name="connsiteX38" fmla="*/ 88900 w 4802188"/>
              <a:gd name="connsiteY38" fmla="*/ 5149850 h 6858000"/>
              <a:gd name="connsiteX39" fmla="*/ 107950 w 4802188"/>
              <a:gd name="connsiteY39" fmla="*/ 5114925 h 6858000"/>
              <a:gd name="connsiteX40" fmla="*/ 127000 w 4802188"/>
              <a:gd name="connsiteY40" fmla="*/ 5075237 h 6858000"/>
              <a:gd name="connsiteX41" fmla="*/ 142875 w 4802188"/>
              <a:gd name="connsiteY41" fmla="*/ 5033962 h 6858000"/>
              <a:gd name="connsiteX42" fmla="*/ 157163 w 4802188"/>
              <a:gd name="connsiteY42" fmla="*/ 4987925 h 6858000"/>
              <a:gd name="connsiteX43" fmla="*/ 168275 w 4802188"/>
              <a:gd name="connsiteY43" fmla="*/ 4935537 h 6858000"/>
              <a:gd name="connsiteX44" fmla="*/ 176213 w 4802188"/>
              <a:gd name="connsiteY44" fmla="*/ 4875212 h 6858000"/>
              <a:gd name="connsiteX45" fmla="*/ 179388 w 4802188"/>
              <a:gd name="connsiteY45" fmla="*/ 4806950 h 6858000"/>
              <a:gd name="connsiteX46" fmla="*/ 176213 w 4802188"/>
              <a:gd name="connsiteY46" fmla="*/ 4738687 h 6858000"/>
              <a:gd name="connsiteX47" fmla="*/ 168275 w 4802188"/>
              <a:gd name="connsiteY47" fmla="*/ 4678362 h 6858000"/>
              <a:gd name="connsiteX48" fmla="*/ 157163 w 4802188"/>
              <a:gd name="connsiteY48" fmla="*/ 4625975 h 6858000"/>
              <a:gd name="connsiteX49" fmla="*/ 142875 w 4802188"/>
              <a:gd name="connsiteY49" fmla="*/ 4579937 h 6858000"/>
              <a:gd name="connsiteX50" fmla="*/ 127000 w 4802188"/>
              <a:gd name="connsiteY50" fmla="*/ 4537075 h 6858000"/>
              <a:gd name="connsiteX51" fmla="*/ 107950 w 4802188"/>
              <a:gd name="connsiteY51" fmla="*/ 4498975 h 6858000"/>
              <a:gd name="connsiteX52" fmla="*/ 69850 w 4802188"/>
              <a:gd name="connsiteY52" fmla="*/ 4424362 h 6858000"/>
              <a:gd name="connsiteX53" fmla="*/ 52388 w 4802188"/>
              <a:gd name="connsiteY53" fmla="*/ 4386262 h 6858000"/>
              <a:gd name="connsiteX54" fmla="*/ 34925 w 4802188"/>
              <a:gd name="connsiteY54" fmla="*/ 4343400 h 6858000"/>
              <a:gd name="connsiteX55" fmla="*/ 20638 w 4802188"/>
              <a:gd name="connsiteY55" fmla="*/ 4297362 h 6858000"/>
              <a:gd name="connsiteX56" fmla="*/ 11113 w 4802188"/>
              <a:gd name="connsiteY56" fmla="*/ 4244975 h 6858000"/>
              <a:gd name="connsiteX57" fmla="*/ 1588 w 4802188"/>
              <a:gd name="connsiteY57" fmla="*/ 4186237 h 6858000"/>
              <a:gd name="connsiteX58" fmla="*/ 0 w 4802188"/>
              <a:gd name="connsiteY58" fmla="*/ 4116387 h 6858000"/>
              <a:gd name="connsiteX59" fmla="*/ 1588 w 4802188"/>
              <a:gd name="connsiteY59" fmla="*/ 4048125 h 6858000"/>
              <a:gd name="connsiteX60" fmla="*/ 11113 w 4802188"/>
              <a:gd name="connsiteY60" fmla="*/ 3987800 h 6858000"/>
              <a:gd name="connsiteX61" fmla="*/ 20638 w 4802188"/>
              <a:gd name="connsiteY61" fmla="*/ 3935412 h 6858000"/>
              <a:gd name="connsiteX62" fmla="*/ 34925 w 4802188"/>
              <a:gd name="connsiteY62" fmla="*/ 3890962 h 6858000"/>
              <a:gd name="connsiteX63" fmla="*/ 52388 w 4802188"/>
              <a:gd name="connsiteY63" fmla="*/ 3848100 h 6858000"/>
              <a:gd name="connsiteX64" fmla="*/ 69850 w 4802188"/>
              <a:gd name="connsiteY64" fmla="*/ 3811587 h 6858000"/>
              <a:gd name="connsiteX65" fmla="*/ 107950 w 4802188"/>
              <a:gd name="connsiteY65" fmla="*/ 3736975 h 6858000"/>
              <a:gd name="connsiteX66" fmla="*/ 127000 w 4802188"/>
              <a:gd name="connsiteY66" fmla="*/ 3697287 h 6858000"/>
              <a:gd name="connsiteX67" fmla="*/ 142875 w 4802188"/>
              <a:gd name="connsiteY67" fmla="*/ 3656012 h 6858000"/>
              <a:gd name="connsiteX68" fmla="*/ 157163 w 4802188"/>
              <a:gd name="connsiteY68" fmla="*/ 3609975 h 6858000"/>
              <a:gd name="connsiteX69" fmla="*/ 168275 w 4802188"/>
              <a:gd name="connsiteY69" fmla="*/ 3557587 h 6858000"/>
              <a:gd name="connsiteX70" fmla="*/ 176213 w 4802188"/>
              <a:gd name="connsiteY70" fmla="*/ 3497262 h 6858000"/>
              <a:gd name="connsiteX71" fmla="*/ 179388 w 4802188"/>
              <a:gd name="connsiteY71" fmla="*/ 3427412 h 6858000"/>
              <a:gd name="connsiteX72" fmla="*/ 176213 w 4802188"/>
              <a:gd name="connsiteY72" fmla="*/ 3360737 h 6858000"/>
              <a:gd name="connsiteX73" fmla="*/ 168275 w 4802188"/>
              <a:gd name="connsiteY73" fmla="*/ 3300412 h 6858000"/>
              <a:gd name="connsiteX74" fmla="*/ 157163 w 4802188"/>
              <a:gd name="connsiteY74" fmla="*/ 3248025 h 6858000"/>
              <a:gd name="connsiteX75" fmla="*/ 142875 w 4802188"/>
              <a:gd name="connsiteY75" fmla="*/ 3201987 h 6858000"/>
              <a:gd name="connsiteX76" fmla="*/ 127000 w 4802188"/>
              <a:gd name="connsiteY76" fmla="*/ 3160712 h 6858000"/>
              <a:gd name="connsiteX77" fmla="*/ 107950 w 4802188"/>
              <a:gd name="connsiteY77" fmla="*/ 3121025 h 6858000"/>
              <a:gd name="connsiteX78" fmla="*/ 88900 w 4802188"/>
              <a:gd name="connsiteY78" fmla="*/ 3084512 h 6858000"/>
              <a:gd name="connsiteX79" fmla="*/ 69850 w 4802188"/>
              <a:gd name="connsiteY79" fmla="*/ 3046412 h 6858000"/>
              <a:gd name="connsiteX80" fmla="*/ 52388 w 4802188"/>
              <a:gd name="connsiteY80" fmla="*/ 3009900 h 6858000"/>
              <a:gd name="connsiteX81" fmla="*/ 34925 w 4802188"/>
              <a:gd name="connsiteY81" fmla="*/ 2967037 h 6858000"/>
              <a:gd name="connsiteX82" fmla="*/ 20638 w 4802188"/>
              <a:gd name="connsiteY82" fmla="*/ 2922587 h 6858000"/>
              <a:gd name="connsiteX83" fmla="*/ 11113 w 4802188"/>
              <a:gd name="connsiteY83" fmla="*/ 2868612 h 6858000"/>
              <a:gd name="connsiteX84" fmla="*/ 1588 w 4802188"/>
              <a:gd name="connsiteY84" fmla="*/ 2809875 h 6858000"/>
              <a:gd name="connsiteX85" fmla="*/ 0 w 4802188"/>
              <a:gd name="connsiteY85" fmla="*/ 2741612 h 6858000"/>
              <a:gd name="connsiteX86" fmla="*/ 1588 w 4802188"/>
              <a:gd name="connsiteY86" fmla="*/ 2671762 h 6858000"/>
              <a:gd name="connsiteX87" fmla="*/ 11113 w 4802188"/>
              <a:gd name="connsiteY87" fmla="*/ 2613025 h 6858000"/>
              <a:gd name="connsiteX88" fmla="*/ 20638 w 4802188"/>
              <a:gd name="connsiteY88" fmla="*/ 2560637 h 6858000"/>
              <a:gd name="connsiteX89" fmla="*/ 34925 w 4802188"/>
              <a:gd name="connsiteY89" fmla="*/ 2513012 h 6858000"/>
              <a:gd name="connsiteX90" fmla="*/ 52388 w 4802188"/>
              <a:gd name="connsiteY90" fmla="*/ 2471737 h 6858000"/>
              <a:gd name="connsiteX91" fmla="*/ 69850 w 4802188"/>
              <a:gd name="connsiteY91" fmla="*/ 2433637 h 6858000"/>
              <a:gd name="connsiteX92" fmla="*/ 88900 w 4802188"/>
              <a:gd name="connsiteY92" fmla="*/ 2395537 h 6858000"/>
              <a:gd name="connsiteX93" fmla="*/ 107950 w 4802188"/>
              <a:gd name="connsiteY93" fmla="*/ 2359025 h 6858000"/>
              <a:gd name="connsiteX94" fmla="*/ 127000 w 4802188"/>
              <a:gd name="connsiteY94" fmla="*/ 2319337 h 6858000"/>
              <a:gd name="connsiteX95" fmla="*/ 142875 w 4802188"/>
              <a:gd name="connsiteY95" fmla="*/ 2278062 h 6858000"/>
              <a:gd name="connsiteX96" fmla="*/ 157163 w 4802188"/>
              <a:gd name="connsiteY96" fmla="*/ 2232025 h 6858000"/>
              <a:gd name="connsiteX97" fmla="*/ 168275 w 4802188"/>
              <a:gd name="connsiteY97" fmla="*/ 2179637 h 6858000"/>
              <a:gd name="connsiteX98" fmla="*/ 176213 w 4802188"/>
              <a:gd name="connsiteY98" fmla="*/ 2119312 h 6858000"/>
              <a:gd name="connsiteX99" fmla="*/ 179388 w 4802188"/>
              <a:gd name="connsiteY99" fmla="*/ 2051050 h 6858000"/>
              <a:gd name="connsiteX100" fmla="*/ 176213 w 4802188"/>
              <a:gd name="connsiteY100" fmla="*/ 1982787 h 6858000"/>
              <a:gd name="connsiteX101" fmla="*/ 168275 w 4802188"/>
              <a:gd name="connsiteY101" fmla="*/ 1922462 h 6858000"/>
              <a:gd name="connsiteX102" fmla="*/ 157163 w 4802188"/>
              <a:gd name="connsiteY102" fmla="*/ 1870075 h 6858000"/>
              <a:gd name="connsiteX103" fmla="*/ 142875 w 4802188"/>
              <a:gd name="connsiteY103" fmla="*/ 1824037 h 6858000"/>
              <a:gd name="connsiteX104" fmla="*/ 127000 w 4802188"/>
              <a:gd name="connsiteY104" fmla="*/ 1782762 h 6858000"/>
              <a:gd name="connsiteX105" fmla="*/ 107950 w 4802188"/>
              <a:gd name="connsiteY105" fmla="*/ 1743075 h 6858000"/>
              <a:gd name="connsiteX106" fmla="*/ 88900 w 4802188"/>
              <a:gd name="connsiteY106" fmla="*/ 1708150 h 6858000"/>
              <a:gd name="connsiteX107" fmla="*/ 69850 w 4802188"/>
              <a:gd name="connsiteY107" fmla="*/ 1671637 h 6858000"/>
              <a:gd name="connsiteX108" fmla="*/ 52388 w 4802188"/>
              <a:gd name="connsiteY108" fmla="*/ 1631950 h 6858000"/>
              <a:gd name="connsiteX109" fmla="*/ 34925 w 4802188"/>
              <a:gd name="connsiteY109" fmla="*/ 1589087 h 6858000"/>
              <a:gd name="connsiteX110" fmla="*/ 20638 w 4802188"/>
              <a:gd name="connsiteY110" fmla="*/ 1544637 h 6858000"/>
              <a:gd name="connsiteX111" fmla="*/ 11113 w 4802188"/>
              <a:gd name="connsiteY111" fmla="*/ 1492250 h 6858000"/>
              <a:gd name="connsiteX112" fmla="*/ 1588 w 4802188"/>
              <a:gd name="connsiteY112" fmla="*/ 1431925 h 6858000"/>
              <a:gd name="connsiteX113" fmla="*/ 0 w 4802188"/>
              <a:gd name="connsiteY113" fmla="*/ 1363662 h 6858000"/>
              <a:gd name="connsiteX114" fmla="*/ 1588 w 4802188"/>
              <a:gd name="connsiteY114" fmla="*/ 1295400 h 6858000"/>
              <a:gd name="connsiteX115" fmla="*/ 11113 w 4802188"/>
              <a:gd name="connsiteY115" fmla="*/ 1235075 h 6858000"/>
              <a:gd name="connsiteX116" fmla="*/ 20638 w 4802188"/>
              <a:gd name="connsiteY116" fmla="*/ 1182687 h 6858000"/>
              <a:gd name="connsiteX117" fmla="*/ 34925 w 4802188"/>
              <a:gd name="connsiteY117" fmla="*/ 1136650 h 6858000"/>
              <a:gd name="connsiteX118" fmla="*/ 52388 w 4802188"/>
              <a:gd name="connsiteY118" fmla="*/ 1095375 h 6858000"/>
              <a:gd name="connsiteX119" fmla="*/ 69850 w 4802188"/>
              <a:gd name="connsiteY119" fmla="*/ 1055687 h 6858000"/>
              <a:gd name="connsiteX120" fmla="*/ 88900 w 4802188"/>
              <a:gd name="connsiteY120" fmla="*/ 1017587 h 6858000"/>
              <a:gd name="connsiteX121" fmla="*/ 107950 w 4802188"/>
              <a:gd name="connsiteY121" fmla="*/ 981075 h 6858000"/>
              <a:gd name="connsiteX122" fmla="*/ 127000 w 4802188"/>
              <a:gd name="connsiteY122" fmla="*/ 942975 h 6858000"/>
              <a:gd name="connsiteX123" fmla="*/ 142875 w 4802188"/>
              <a:gd name="connsiteY123" fmla="*/ 901700 h 6858000"/>
              <a:gd name="connsiteX124" fmla="*/ 157163 w 4802188"/>
              <a:gd name="connsiteY124" fmla="*/ 854075 h 6858000"/>
              <a:gd name="connsiteX125" fmla="*/ 168275 w 4802188"/>
              <a:gd name="connsiteY125" fmla="*/ 801687 h 6858000"/>
              <a:gd name="connsiteX126" fmla="*/ 176213 w 4802188"/>
              <a:gd name="connsiteY126" fmla="*/ 744537 h 6858000"/>
              <a:gd name="connsiteX127" fmla="*/ 179388 w 4802188"/>
              <a:gd name="connsiteY127" fmla="*/ 673100 h 6858000"/>
              <a:gd name="connsiteX128" fmla="*/ 176213 w 4802188"/>
              <a:gd name="connsiteY128" fmla="*/ 606425 h 6858000"/>
              <a:gd name="connsiteX129" fmla="*/ 168275 w 4802188"/>
              <a:gd name="connsiteY129" fmla="*/ 546100 h 6858000"/>
              <a:gd name="connsiteX130" fmla="*/ 157163 w 4802188"/>
              <a:gd name="connsiteY130" fmla="*/ 496887 h 6858000"/>
              <a:gd name="connsiteX131" fmla="*/ 142875 w 4802188"/>
              <a:gd name="connsiteY131" fmla="*/ 450850 h 6858000"/>
              <a:gd name="connsiteX132" fmla="*/ 127000 w 4802188"/>
              <a:gd name="connsiteY132" fmla="*/ 409575 h 6858000"/>
              <a:gd name="connsiteX133" fmla="*/ 109538 w 4802188"/>
              <a:gd name="connsiteY133" fmla="*/ 369887 h 6858000"/>
              <a:gd name="connsiteX134" fmla="*/ 92075 w 4802188"/>
              <a:gd name="connsiteY134" fmla="*/ 334962 h 6858000"/>
              <a:gd name="connsiteX135" fmla="*/ 73025 w 4802188"/>
              <a:gd name="connsiteY135" fmla="*/ 296862 h 6858000"/>
              <a:gd name="connsiteX136" fmla="*/ 53975 w 4802188"/>
              <a:gd name="connsiteY136" fmla="*/ 260350 h 6858000"/>
              <a:gd name="connsiteX137" fmla="*/ 38100 w 4802188"/>
              <a:gd name="connsiteY137" fmla="*/ 217487 h 6858000"/>
              <a:gd name="connsiteX138" fmla="*/ 22225 w 4802188"/>
              <a:gd name="connsiteY138" fmla="*/ 174625 h 6858000"/>
              <a:gd name="connsiteX139" fmla="*/ 12700 w 4802188"/>
              <a:gd name="connsiteY139" fmla="*/ 122237 h 6858000"/>
              <a:gd name="connsiteX140" fmla="*/ 4763 w 4802188"/>
              <a:gd name="connsiteY140" fmla="*/ 6667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802188" h="6858000">
                <a:moveTo>
                  <a:pt x="0" y="0"/>
                </a:moveTo>
                <a:lnTo>
                  <a:pt x="4802188" y="0"/>
                </a:lnTo>
                <a:lnTo>
                  <a:pt x="4802188" y="6858000"/>
                </a:lnTo>
                <a:lnTo>
                  <a:pt x="0" y="6858000"/>
                </a:lnTo>
                <a:lnTo>
                  <a:pt x="4763" y="6791325"/>
                </a:lnTo>
                <a:lnTo>
                  <a:pt x="12700" y="6735762"/>
                </a:lnTo>
                <a:lnTo>
                  <a:pt x="22225" y="6683375"/>
                </a:lnTo>
                <a:lnTo>
                  <a:pt x="38100" y="6640512"/>
                </a:lnTo>
                <a:lnTo>
                  <a:pt x="53975" y="6597650"/>
                </a:lnTo>
                <a:lnTo>
                  <a:pt x="73025" y="6561137"/>
                </a:lnTo>
                <a:lnTo>
                  <a:pt x="92075" y="6523037"/>
                </a:lnTo>
                <a:lnTo>
                  <a:pt x="109538" y="6488112"/>
                </a:lnTo>
                <a:lnTo>
                  <a:pt x="127000" y="6448425"/>
                </a:lnTo>
                <a:lnTo>
                  <a:pt x="142875" y="6407150"/>
                </a:lnTo>
                <a:lnTo>
                  <a:pt x="157163" y="6361112"/>
                </a:lnTo>
                <a:lnTo>
                  <a:pt x="168275" y="6311900"/>
                </a:lnTo>
                <a:lnTo>
                  <a:pt x="176213" y="6251575"/>
                </a:lnTo>
                <a:lnTo>
                  <a:pt x="179388" y="6183312"/>
                </a:lnTo>
                <a:lnTo>
                  <a:pt x="176213" y="6113462"/>
                </a:lnTo>
                <a:lnTo>
                  <a:pt x="168275" y="6056312"/>
                </a:lnTo>
                <a:lnTo>
                  <a:pt x="157163" y="6003925"/>
                </a:lnTo>
                <a:lnTo>
                  <a:pt x="142875" y="5956300"/>
                </a:lnTo>
                <a:lnTo>
                  <a:pt x="127000" y="5915025"/>
                </a:lnTo>
                <a:lnTo>
                  <a:pt x="107950" y="5876925"/>
                </a:lnTo>
                <a:lnTo>
                  <a:pt x="88900" y="5840412"/>
                </a:lnTo>
                <a:lnTo>
                  <a:pt x="69850" y="5802312"/>
                </a:lnTo>
                <a:lnTo>
                  <a:pt x="52388" y="5762625"/>
                </a:lnTo>
                <a:lnTo>
                  <a:pt x="34925" y="5721350"/>
                </a:lnTo>
                <a:lnTo>
                  <a:pt x="20638" y="5675312"/>
                </a:lnTo>
                <a:lnTo>
                  <a:pt x="11113" y="5622925"/>
                </a:lnTo>
                <a:lnTo>
                  <a:pt x="1588" y="5562600"/>
                </a:lnTo>
                <a:lnTo>
                  <a:pt x="0" y="5494337"/>
                </a:lnTo>
                <a:lnTo>
                  <a:pt x="1588" y="5426075"/>
                </a:lnTo>
                <a:lnTo>
                  <a:pt x="11113" y="5365750"/>
                </a:lnTo>
                <a:lnTo>
                  <a:pt x="20638" y="5313362"/>
                </a:lnTo>
                <a:lnTo>
                  <a:pt x="34925" y="5268912"/>
                </a:lnTo>
                <a:lnTo>
                  <a:pt x="52388" y="5226050"/>
                </a:lnTo>
                <a:lnTo>
                  <a:pt x="69850" y="5186362"/>
                </a:lnTo>
                <a:lnTo>
                  <a:pt x="88900" y="5149850"/>
                </a:lnTo>
                <a:lnTo>
                  <a:pt x="107950" y="5114925"/>
                </a:lnTo>
                <a:lnTo>
                  <a:pt x="127000" y="5075237"/>
                </a:lnTo>
                <a:lnTo>
                  <a:pt x="142875" y="5033962"/>
                </a:lnTo>
                <a:lnTo>
                  <a:pt x="157163" y="4987925"/>
                </a:lnTo>
                <a:lnTo>
                  <a:pt x="168275" y="4935537"/>
                </a:lnTo>
                <a:lnTo>
                  <a:pt x="176213" y="4875212"/>
                </a:lnTo>
                <a:lnTo>
                  <a:pt x="179388" y="4806950"/>
                </a:lnTo>
                <a:lnTo>
                  <a:pt x="176213" y="4738687"/>
                </a:lnTo>
                <a:lnTo>
                  <a:pt x="168275" y="4678362"/>
                </a:lnTo>
                <a:lnTo>
                  <a:pt x="157163" y="4625975"/>
                </a:lnTo>
                <a:lnTo>
                  <a:pt x="142875" y="4579937"/>
                </a:lnTo>
                <a:lnTo>
                  <a:pt x="127000" y="4537075"/>
                </a:lnTo>
                <a:lnTo>
                  <a:pt x="107950" y="4498975"/>
                </a:lnTo>
                <a:lnTo>
                  <a:pt x="69850" y="4424362"/>
                </a:lnTo>
                <a:lnTo>
                  <a:pt x="52388" y="4386262"/>
                </a:lnTo>
                <a:lnTo>
                  <a:pt x="34925" y="4343400"/>
                </a:lnTo>
                <a:lnTo>
                  <a:pt x="20638" y="4297362"/>
                </a:lnTo>
                <a:lnTo>
                  <a:pt x="11113" y="4244975"/>
                </a:lnTo>
                <a:lnTo>
                  <a:pt x="1588" y="4186237"/>
                </a:lnTo>
                <a:lnTo>
                  <a:pt x="0" y="4116387"/>
                </a:lnTo>
                <a:lnTo>
                  <a:pt x="1588" y="4048125"/>
                </a:lnTo>
                <a:lnTo>
                  <a:pt x="11113" y="3987800"/>
                </a:lnTo>
                <a:lnTo>
                  <a:pt x="20638" y="3935412"/>
                </a:lnTo>
                <a:lnTo>
                  <a:pt x="34925" y="3890962"/>
                </a:lnTo>
                <a:lnTo>
                  <a:pt x="52388" y="3848100"/>
                </a:lnTo>
                <a:lnTo>
                  <a:pt x="69850" y="3811587"/>
                </a:lnTo>
                <a:lnTo>
                  <a:pt x="107950" y="3736975"/>
                </a:lnTo>
                <a:lnTo>
                  <a:pt x="127000" y="3697287"/>
                </a:lnTo>
                <a:lnTo>
                  <a:pt x="142875" y="3656012"/>
                </a:lnTo>
                <a:lnTo>
                  <a:pt x="157163" y="3609975"/>
                </a:lnTo>
                <a:lnTo>
                  <a:pt x="168275" y="3557587"/>
                </a:lnTo>
                <a:lnTo>
                  <a:pt x="176213" y="3497262"/>
                </a:lnTo>
                <a:lnTo>
                  <a:pt x="179388" y="3427412"/>
                </a:lnTo>
                <a:lnTo>
                  <a:pt x="176213" y="3360737"/>
                </a:lnTo>
                <a:lnTo>
                  <a:pt x="168275" y="3300412"/>
                </a:lnTo>
                <a:lnTo>
                  <a:pt x="157163" y="3248025"/>
                </a:lnTo>
                <a:lnTo>
                  <a:pt x="142875" y="3201987"/>
                </a:lnTo>
                <a:lnTo>
                  <a:pt x="127000" y="3160712"/>
                </a:lnTo>
                <a:lnTo>
                  <a:pt x="107950" y="3121025"/>
                </a:lnTo>
                <a:lnTo>
                  <a:pt x="88900" y="3084512"/>
                </a:lnTo>
                <a:lnTo>
                  <a:pt x="69850" y="3046412"/>
                </a:lnTo>
                <a:lnTo>
                  <a:pt x="52388" y="3009900"/>
                </a:lnTo>
                <a:lnTo>
                  <a:pt x="34925" y="2967037"/>
                </a:lnTo>
                <a:lnTo>
                  <a:pt x="20638" y="2922587"/>
                </a:lnTo>
                <a:lnTo>
                  <a:pt x="11113" y="2868612"/>
                </a:lnTo>
                <a:lnTo>
                  <a:pt x="1588" y="2809875"/>
                </a:lnTo>
                <a:lnTo>
                  <a:pt x="0" y="2741612"/>
                </a:lnTo>
                <a:lnTo>
                  <a:pt x="1588" y="2671762"/>
                </a:lnTo>
                <a:lnTo>
                  <a:pt x="11113" y="2613025"/>
                </a:lnTo>
                <a:lnTo>
                  <a:pt x="20638" y="2560637"/>
                </a:lnTo>
                <a:lnTo>
                  <a:pt x="34925" y="2513012"/>
                </a:lnTo>
                <a:lnTo>
                  <a:pt x="52388" y="2471737"/>
                </a:lnTo>
                <a:lnTo>
                  <a:pt x="69850" y="2433637"/>
                </a:lnTo>
                <a:lnTo>
                  <a:pt x="88900" y="2395537"/>
                </a:lnTo>
                <a:lnTo>
                  <a:pt x="107950" y="2359025"/>
                </a:lnTo>
                <a:lnTo>
                  <a:pt x="127000" y="2319337"/>
                </a:lnTo>
                <a:lnTo>
                  <a:pt x="142875" y="2278062"/>
                </a:lnTo>
                <a:lnTo>
                  <a:pt x="157163" y="2232025"/>
                </a:lnTo>
                <a:lnTo>
                  <a:pt x="168275" y="2179637"/>
                </a:lnTo>
                <a:lnTo>
                  <a:pt x="176213" y="2119312"/>
                </a:lnTo>
                <a:lnTo>
                  <a:pt x="179388" y="2051050"/>
                </a:lnTo>
                <a:lnTo>
                  <a:pt x="176213" y="1982787"/>
                </a:lnTo>
                <a:lnTo>
                  <a:pt x="168275" y="1922462"/>
                </a:lnTo>
                <a:lnTo>
                  <a:pt x="157163" y="1870075"/>
                </a:lnTo>
                <a:lnTo>
                  <a:pt x="142875" y="1824037"/>
                </a:lnTo>
                <a:lnTo>
                  <a:pt x="127000" y="1782762"/>
                </a:lnTo>
                <a:lnTo>
                  <a:pt x="107950" y="1743075"/>
                </a:lnTo>
                <a:lnTo>
                  <a:pt x="88900" y="1708150"/>
                </a:lnTo>
                <a:lnTo>
                  <a:pt x="69850" y="1671637"/>
                </a:lnTo>
                <a:lnTo>
                  <a:pt x="52388" y="1631950"/>
                </a:lnTo>
                <a:lnTo>
                  <a:pt x="34925" y="1589087"/>
                </a:lnTo>
                <a:lnTo>
                  <a:pt x="20638" y="1544637"/>
                </a:lnTo>
                <a:lnTo>
                  <a:pt x="11113" y="1492250"/>
                </a:lnTo>
                <a:lnTo>
                  <a:pt x="1588" y="1431925"/>
                </a:lnTo>
                <a:lnTo>
                  <a:pt x="0" y="1363662"/>
                </a:lnTo>
                <a:lnTo>
                  <a:pt x="1588" y="1295400"/>
                </a:lnTo>
                <a:lnTo>
                  <a:pt x="11113" y="1235075"/>
                </a:lnTo>
                <a:lnTo>
                  <a:pt x="20638" y="1182687"/>
                </a:lnTo>
                <a:lnTo>
                  <a:pt x="34925" y="1136650"/>
                </a:lnTo>
                <a:lnTo>
                  <a:pt x="52388" y="1095375"/>
                </a:lnTo>
                <a:lnTo>
                  <a:pt x="69850" y="1055687"/>
                </a:lnTo>
                <a:lnTo>
                  <a:pt x="88900" y="1017587"/>
                </a:lnTo>
                <a:lnTo>
                  <a:pt x="107950" y="981075"/>
                </a:lnTo>
                <a:lnTo>
                  <a:pt x="127000" y="942975"/>
                </a:lnTo>
                <a:lnTo>
                  <a:pt x="142875" y="901700"/>
                </a:lnTo>
                <a:lnTo>
                  <a:pt x="157163" y="854075"/>
                </a:lnTo>
                <a:lnTo>
                  <a:pt x="168275" y="801687"/>
                </a:lnTo>
                <a:lnTo>
                  <a:pt x="176213" y="744537"/>
                </a:lnTo>
                <a:lnTo>
                  <a:pt x="179388" y="673100"/>
                </a:lnTo>
                <a:lnTo>
                  <a:pt x="176213" y="606425"/>
                </a:lnTo>
                <a:lnTo>
                  <a:pt x="168275" y="546100"/>
                </a:lnTo>
                <a:lnTo>
                  <a:pt x="157163" y="496887"/>
                </a:lnTo>
                <a:lnTo>
                  <a:pt x="142875" y="450850"/>
                </a:lnTo>
                <a:lnTo>
                  <a:pt x="127000" y="409575"/>
                </a:lnTo>
                <a:lnTo>
                  <a:pt x="109538" y="369887"/>
                </a:lnTo>
                <a:lnTo>
                  <a:pt x="92075" y="334962"/>
                </a:lnTo>
                <a:lnTo>
                  <a:pt x="73025" y="296862"/>
                </a:lnTo>
                <a:lnTo>
                  <a:pt x="53975" y="260350"/>
                </a:lnTo>
                <a:lnTo>
                  <a:pt x="38100" y="217487"/>
                </a:lnTo>
                <a:lnTo>
                  <a:pt x="22225" y="174625"/>
                </a:lnTo>
                <a:lnTo>
                  <a:pt x="12700" y="122237"/>
                </a:lnTo>
                <a:lnTo>
                  <a:pt x="4763" y="66675"/>
                </a:lnTo>
                <a:close/>
              </a:path>
            </a:pathLst>
          </a:custGeom>
          <a:solidFill>
            <a:schemeClr val="accent1">
              <a:lumMod val="50000"/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 defTabSz="45720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316A116-88A1-4B42-B73A-32DA93BB4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6641" y="662400"/>
            <a:ext cx="3410309" cy="1492132"/>
          </a:xfrm>
        </p:spPr>
        <p:txBody>
          <a:bodyPr anchor="t">
            <a:normAutofit/>
          </a:bodyPr>
          <a:lstStyle/>
          <a:p>
            <a:r>
              <a:rPr lang="hr-HR" sz="2800" b="1" dirty="0"/>
              <a:t>T</a:t>
            </a:r>
            <a:r>
              <a:rPr lang="en-US" sz="2800" b="1" dirty="0"/>
              <a:t>he sour</a:t>
            </a:r>
            <a:r>
              <a:rPr lang="hr-HR" sz="2800" b="1" dirty="0" err="1"/>
              <a:t>ce</a:t>
            </a:r>
            <a:r>
              <a:rPr lang="hr-HR" sz="2800" b="1" dirty="0"/>
              <a:t> </a:t>
            </a:r>
            <a:r>
              <a:rPr lang="hr-HR" sz="2800" b="1" dirty="0" err="1"/>
              <a:t>of</a:t>
            </a:r>
            <a:r>
              <a:rPr lang="hr-HR" sz="2800" b="1" dirty="0"/>
              <a:t> </a:t>
            </a:r>
            <a:r>
              <a:rPr lang="hr-HR" sz="2800" b="1" dirty="0" err="1"/>
              <a:t>the</a:t>
            </a:r>
            <a:r>
              <a:rPr lang="hr-HR" sz="2800" b="1" dirty="0"/>
              <a:t> Cetina </a:t>
            </a:r>
            <a:r>
              <a:rPr lang="hr-HR" sz="2800" b="1" dirty="0" err="1"/>
              <a:t>River</a:t>
            </a:r>
            <a:br>
              <a:rPr lang="hr-HR" sz="2800" dirty="0"/>
            </a:br>
            <a:endParaRPr lang="hr-HR" sz="28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A7EC99A-3C3D-4477-888C-D3FA1177A4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534337" y="925934"/>
            <a:ext cx="4129616" cy="5506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A52D219-7486-4483-8019-A738231D3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6641" y="2286000"/>
            <a:ext cx="3410309" cy="3844800"/>
          </a:xfrm>
        </p:spPr>
        <p:txBody>
          <a:bodyPr>
            <a:normAutofit/>
          </a:bodyPr>
          <a:lstStyle/>
          <a:p>
            <a:pPr rtl="0" fontAlgn="base">
              <a:buFont typeface="Arial" panose="020B0604020202020204" pitchFamily="34" charset="0"/>
              <a:buChar char="•"/>
            </a:pPr>
            <a:r>
              <a:rPr lang="en-US" sz="2000" b="0" i="0" u="none" strike="noStrike">
                <a:solidFill>
                  <a:schemeClr val="tx1">
                    <a:alpha val="60000"/>
                  </a:schemeClr>
                </a:solidFill>
                <a:effectLst/>
                <a:latin typeface="Calibri" panose="020F0502020204030204" pitchFamily="34" charset="0"/>
              </a:rPr>
              <a:t>This </a:t>
            </a:r>
            <a:r>
              <a:rPr lang="hr-HR" sz="2000" b="0" i="0" u="none" strike="noStrike">
                <a:solidFill>
                  <a:schemeClr val="tx1">
                    <a:alpha val="60000"/>
                  </a:schemeClr>
                </a:solidFill>
                <a:effectLst/>
                <a:latin typeface="Calibri" panose="020F0502020204030204" pitchFamily="34" charset="0"/>
              </a:rPr>
              <a:t>beautiful nature’s blue eye</a:t>
            </a:r>
            <a:r>
              <a:rPr lang="en-US" sz="2000" b="0" i="0" u="none" strike="noStrike">
                <a:solidFill>
                  <a:schemeClr val="tx1">
                    <a:alpha val="60000"/>
                  </a:schemeClr>
                </a:solidFill>
                <a:effectLst/>
                <a:latin typeface="Calibri" panose="020F0502020204030204" pitchFamily="34" charset="0"/>
              </a:rPr>
              <a:t> is the source of the Cetina river. Rising from a spring at Milasevo near a small village called Cetina, 7 kilometres north of Vrlika, it flows 101 kilometres to the Adriatic Sea. </a:t>
            </a:r>
            <a:endParaRPr lang="hr-HR" sz="2000" b="0" i="0" u="none" strike="noStrike">
              <a:solidFill>
                <a:schemeClr val="tx1">
                  <a:alpha val="60000"/>
                </a:schemeClr>
              </a:solidFill>
              <a:effectLst/>
              <a:latin typeface="Calibri" panose="020F0502020204030204" pitchFamily="34" charset="0"/>
            </a:endParaRP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2000" b="0" i="0" u="none" strike="noStrike">
                <a:solidFill>
                  <a:schemeClr val="tx1">
                    <a:alpha val="60000"/>
                  </a:schemeClr>
                </a:solidFill>
                <a:effectLst/>
                <a:latin typeface="Calibri" panose="020F0502020204030204" pitchFamily="34" charset="0"/>
              </a:rPr>
              <a:t>Th</a:t>
            </a:r>
            <a:r>
              <a:rPr lang="hr-HR" sz="2000" b="0" i="0" u="none" strike="noStrike">
                <a:solidFill>
                  <a:schemeClr val="tx1">
                    <a:alpha val="60000"/>
                  </a:schemeClr>
                </a:solidFill>
                <a:effectLst/>
                <a:latin typeface="Calibri" panose="020F0502020204030204" pitchFamily="34" charset="0"/>
              </a:rPr>
              <a:t>is karst spring</a:t>
            </a:r>
            <a:r>
              <a:rPr lang="en-US" sz="2000" b="0" i="0" u="none" strike="noStrike">
                <a:solidFill>
                  <a:schemeClr val="tx1">
                    <a:alpha val="60000"/>
                  </a:schemeClr>
                </a:solidFill>
                <a:effectLst/>
                <a:latin typeface="Calibri" panose="020F0502020204030204" pitchFamily="34" charset="0"/>
              </a:rPr>
              <a:t> of the Cetina river is more than 150 meters (490 feet) deep.</a:t>
            </a:r>
            <a:endParaRPr lang="en-US" sz="2000" b="0" i="0">
              <a:solidFill>
                <a:schemeClr val="tx1">
                  <a:alpha val="60000"/>
                </a:schemeClr>
              </a:solidFill>
              <a:effectLst/>
              <a:latin typeface="Arial" panose="020B0604020202020204" pitchFamily="34" charset="0"/>
            </a:endParaRPr>
          </a:p>
          <a:p>
            <a:endParaRPr lang="hr-HR" sz="200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189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6" name="Rectangle 70">
            <a:extLst>
              <a:ext uri="{FF2B5EF4-FFF2-40B4-BE49-F238E27FC236}">
                <a16:creationId xmlns:a16="http://schemas.microsoft.com/office/drawing/2014/main" id="{3B47FC9C-2ED3-4100-A4EF-E8CDFEE106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A4BFC1A-6097-4C8D-96CF-2DCDB2A7F1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213" y="639945"/>
            <a:ext cx="7466121" cy="407243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AD5608C8-548F-42E1-ACA7-250B16AFF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58141"/>
            <a:ext cx="10515600" cy="94266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5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Nature Park </a:t>
            </a:r>
            <a:r>
              <a:rPr lang="en-US" sz="5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Dinara</a:t>
            </a:r>
            <a:r>
              <a:rPr lang="en-US" sz="5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Mountai</a:t>
            </a:r>
            <a:r>
              <a:rPr lang="hr-HR" sz="5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</a:t>
            </a:r>
            <a:br>
              <a:rPr lang="hr-HR" sz="5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hr-HR" sz="1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endParaRPr lang="en-US" sz="5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B640086F-21A5-4588-9597-BF3CC1B9D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0789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zervirano mjesto sadržaja 5" descr="Slika na kojoj se prikazuje na otvorenom, planina, trava, stijena&#10;&#10;Opis je automatski generiran">
            <a:extLst>
              <a:ext uri="{FF2B5EF4-FFF2-40B4-BE49-F238E27FC236}">
                <a16:creationId xmlns:a16="http://schemas.microsoft.com/office/drawing/2014/main" id="{7C457A83-850C-48FE-8519-246E4A06FF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55432" y="1352716"/>
            <a:ext cx="8478175" cy="515461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AF6EA769-6777-4FAB-B62E-3EE401066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Prozor Fortress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0481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37A3B-7EE7-43F2-859D-7DCA58AE7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7519386" y="5415379"/>
            <a:ext cx="3178206" cy="59480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br>
              <a:rPr lang="hr-HR" sz="4000" dirty="0"/>
            </a:br>
            <a:br>
              <a:rPr lang="hr-HR" sz="4000" dirty="0"/>
            </a:br>
            <a:br>
              <a:rPr lang="hr-HR" sz="4000" dirty="0"/>
            </a:br>
            <a:br>
              <a:rPr lang="hr-HR" sz="4000" dirty="0"/>
            </a:br>
            <a:br>
              <a:rPr lang="hr-HR" sz="4000" dirty="0"/>
            </a:br>
            <a:r>
              <a:rPr lang="en-US" sz="4000" dirty="0" err="1"/>
              <a:t>Peruča</a:t>
            </a:r>
            <a:r>
              <a:rPr lang="en-US" sz="4000" dirty="0"/>
              <a:t> Lake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75C1EA9B-EBE9-456E-87C0-6C2A4E1152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6543" y="597372"/>
            <a:ext cx="9450459" cy="4898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212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94E5936-720C-4DEA-B2BC-0C76114F3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05FDE98-1687-408B-AE39-F2D9538B9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err="1"/>
              <a:t>Please</a:t>
            </a:r>
            <a:r>
              <a:rPr lang="hr-HR" dirty="0"/>
              <a:t>, </a:t>
            </a:r>
            <a:r>
              <a:rPr lang="hr-HR" dirty="0" err="1"/>
              <a:t>open</a:t>
            </a:r>
            <a:r>
              <a:rPr lang="hr-HR" dirty="0"/>
              <a:t> </a:t>
            </a:r>
            <a:r>
              <a:rPr lang="hr-HR" dirty="0" err="1"/>
              <a:t>this</a:t>
            </a:r>
            <a:r>
              <a:rPr lang="hr-HR" dirty="0"/>
              <a:t> link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watch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whole</a:t>
            </a:r>
            <a:r>
              <a:rPr lang="hr-HR" dirty="0"/>
              <a:t> </a:t>
            </a:r>
            <a:r>
              <a:rPr lang="hr-HR" dirty="0" err="1"/>
              <a:t>presentation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our</a:t>
            </a:r>
            <a:r>
              <a:rPr lang="hr-HR" dirty="0"/>
              <a:t> </a:t>
            </a:r>
            <a:r>
              <a:rPr lang="hr-HR" dirty="0" err="1"/>
              <a:t>hometown</a:t>
            </a:r>
            <a:r>
              <a:rPr lang="hr-HR" dirty="0"/>
              <a:t> Vrlika.</a:t>
            </a:r>
          </a:p>
          <a:p>
            <a:pPr marL="0" indent="0">
              <a:buNone/>
            </a:pPr>
            <a:r>
              <a:rPr lang="hr-HR" b="0" i="0" dirty="0">
                <a:effectLst/>
                <a:latin typeface="Segoe UI" panose="020B0502040204020203" pitchFamily="34" charset="0"/>
                <a:hlinkClick r:id="rId2" tooltip="https://sway.office.com/cgyrvcvzt8p9or2b?ref=link&amp;loc=play"/>
              </a:rPr>
              <a:t>https://sway.office.com/cGyrVcvzT8P9OR2B?ref=Link&amp;loc=play</a:t>
            </a:r>
            <a:endParaRPr lang="hr-HR" b="0" i="0" dirty="0">
              <a:effectLst/>
              <a:latin typeface="Segoe UI" panose="020B0502040204020203" pitchFamily="34" charset="0"/>
            </a:endParaRP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err="1"/>
              <a:t>Let’s</a:t>
            </a:r>
            <a:r>
              <a:rPr lang="hr-HR" dirty="0"/>
              <a:t> </a:t>
            </a:r>
            <a:r>
              <a:rPr lang="hr-HR" dirty="0" err="1"/>
              <a:t>move</a:t>
            </a:r>
            <a:r>
              <a:rPr lang="hr-HR" dirty="0"/>
              <a:t> to </a:t>
            </a:r>
            <a:r>
              <a:rPr lang="hr-HR" dirty="0" err="1"/>
              <a:t>two</a:t>
            </a:r>
            <a:r>
              <a:rPr lang="hr-HR" dirty="0"/>
              <a:t> </a:t>
            </a:r>
            <a:r>
              <a:rPr lang="hr-HR" dirty="0" err="1"/>
              <a:t>other</a:t>
            </a:r>
            <a:r>
              <a:rPr lang="hr-HR" dirty="0"/>
              <a:t> </a:t>
            </a:r>
            <a:r>
              <a:rPr lang="hr-HR" dirty="0" err="1"/>
              <a:t>beautiful</a:t>
            </a:r>
            <a:r>
              <a:rPr lang="hr-HR" dirty="0"/>
              <a:t> </a:t>
            </a:r>
            <a:r>
              <a:rPr lang="hr-HR" dirty="0" err="1"/>
              <a:t>places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Croatia, </a:t>
            </a:r>
            <a:r>
              <a:rPr lang="hr-HR" dirty="0" err="1"/>
              <a:t>both</a:t>
            </a:r>
            <a:r>
              <a:rPr lang="hr-HR" dirty="0"/>
              <a:t> National </a:t>
            </a:r>
            <a:r>
              <a:rPr lang="hr-HR" dirty="0" err="1"/>
              <a:t>Parks</a:t>
            </a:r>
            <a:r>
              <a:rPr lang="hr-HR" dirty="0"/>
              <a:t> – </a:t>
            </a:r>
            <a:r>
              <a:rPr lang="hr-HR" dirty="0" err="1"/>
              <a:t>first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Brijuni </a:t>
            </a:r>
            <a:r>
              <a:rPr lang="hr-HR" dirty="0" err="1"/>
              <a:t>Islands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Plitvice </a:t>
            </a:r>
            <a:r>
              <a:rPr lang="hr-HR" dirty="0" err="1"/>
              <a:t>Lakes</a:t>
            </a:r>
            <a:r>
              <a:rPr lang="hr-H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7059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157</Words>
  <Application>Microsoft Office PowerPoint</Application>
  <PresentationFormat>Široki zaslon</PresentationFormat>
  <Paragraphs>12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Segoe UI</vt:lpstr>
      <vt:lpstr>Office Theme</vt:lpstr>
      <vt:lpstr>Tema sustava Office</vt:lpstr>
      <vt:lpstr>Welcome to my...place - Vrlika, National Park Brijuni and National Park Plitvice Lakes</vt:lpstr>
      <vt:lpstr>The source of the Cetina River </vt:lpstr>
      <vt:lpstr>Nature Park Dinara Mountain  </vt:lpstr>
      <vt:lpstr>Prozor Fortress</vt:lpstr>
      <vt:lpstr>     Peruča Lake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MARINA Štambuk Poparić</cp:lastModifiedBy>
  <cp:revision>439</cp:revision>
  <dcterms:created xsi:type="dcterms:W3CDTF">2021-03-22T13:49:18Z</dcterms:created>
  <dcterms:modified xsi:type="dcterms:W3CDTF">2021-07-18T23:10:47Z</dcterms:modified>
</cp:coreProperties>
</file>