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DD34EB-EF65-44AD-B2BB-E0CE49E759C3}" type="slidenum">
              <a:rPr lang="lt-LT" smtClean="0"/>
              <a:t>‹#›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5C8E59-887C-4F00-B264-4417F6BE23B3}" type="datetimeFigureOut">
              <a:rPr lang="lt-LT" smtClean="0"/>
              <a:t>2019-11-11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Storyjumper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err="1" smtClean="0"/>
              <a:t>Created</a:t>
            </a:r>
            <a:r>
              <a:rPr lang="lt-LT" dirty="0" smtClean="0"/>
              <a:t> </a:t>
            </a:r>
            <a:r>
              <a:rPr lang="lt-LT" dirty="0" err="1" smtClean="0"/>
              <a:t>by</a:t>
            </a:r>
            <a:r>
              <a:rPr lang="lt-LT" dirty="0" smtClean="0"/>
              <a:t> Giedre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744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Change</a:t>
            </a:r>
            <a:r>
              <a:rPr lang="lt-LT" dirty="0" smtClean="0"/>
              <a:t> </a:t>
            </a:r>
            <a:r>
              <a:rPr lang="lt-LT" dirty="0" err="1" smtClean="0"/>
              <a:t>Private</a:t>
            </a:r>
            <a:r>
              <a:rPr lang="lt-LT" dirty="0" smtClean="0"/>
              <a:t> to </a:t>
            </a:r>
            <a:r>
              <a:rPr lang="lt-LT" dirty="0" err="1" smtClean="0"/>
              <a:t>Public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80" y="2496692"/>
            <a:ext cx="5428638" cy="3007615"/>
          </a:xfrm>
        </p:spPr>
      </p:pic>
    </p:spTree>
    <p:extLst>
      <p:ext uri="{BB962C8B-B14F-4D97-AF65-F5344CB8AC3E}">
        <p14:creationId xmlns:p14="http://schemas.microsoft.com/office/powerpoint/2010/main" val="329509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Change</a:t>
            </a:r>
            <a:r>
              <a:rPr lang="lt-LT" dirty="0" smtClean="0"/>
              <a:t> </a:t>
            </a:r>
            <a:r>
              <a:rPr lang="lt-LT" dirty="0" err="1" smtClean="0"/>
              <a:t>Private</a:t>
            </a:r>
            <a:r>
              <a:rPr lang="lt-LT" dirty="0" smtClean="0"/>
              <a:t> to </a:t>
            </a:r>
            <a:r>
              <a:rPr lang="lt-LT" dirty="0" err="1" smtClean="0"/>
              <a:t>Public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115417" cy="3022618"/>
          </a:xfrm>
        </p:spPr>
      </p:pic>
    </p:spTree>
    <p:extLst>
      <p:ext uri="{BB962C8B-B14F-4D97-AF65-F5344CB8AC3E}">
        <p14:creationId xmlns:p14="http://schemas.microsoft.com/office/powerpoint/2010/main" val="267150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Sharing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668341" cy="4248472"/>
          </a:xfrm>
        </p:spPr>
      </p:pic>
    </p:spTree>
    <p:extLst>
      <p:ext uri="{BB962C8B-B14F-4D97-AF65-F5344CB8AC3E}">
        <p14:creationId xmlns:p14="http://schemas.microsoft.com/office/powerpoint/2010/main" val="350023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Registration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8" y="1600200"/>
            <a:ext cx="6499403" cy="4800600"/>
          </a:xfrm>
        </p:spPr>
      </p:pic>
    </p:spTree>
    <p:extLst>
      <p:ext uri="{BB962C8B-B14F-4D97-AF65-F5344CB8AC3E}">
        <p14:creationId xmlns:p14="http://schemas.microsoft.com/office/powerpoint/2010/main" val="365028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Registration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6810"/>
            <a:ext cx="7620000" cy="3367380"/>
          </a:xfrm>
        </p:spPr>
      </p:pic>
    </p:spTree>
    <p:extLst>
      <p:ext uri="{BB962C8B-B14F-4D97-AF65-F5344CB8AC3E}">
        <p14:creationId xmlns:p14="http://schemas.microsoft.com/office/powerpoint/2010/main" val="36293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Registration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1" y="1600200"/>
            <a:ext cx="6701178" cy="4800600"/>
          </a:xfrm>
        </p:spPr>
      </p:pic>
    </p:spTree>
    <p:extLst>
      <p:ext uri="{BB962C8B-B14F-4D97-AF65-F5344CB8AC3E}">
        <p14:creationId xmlns:p14="http://schemas.microsoft.com/office/powerpoint/2010/main" val="185563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Book</a:t>
            </a:r>
            <a:r>
              <a:rPr lang="lt-LT" dirty="0" smtClean="0"/>
              <a:t> </a:t>
            </a:r>
            <a:r>
              <a:rPr lang="lt-LT" dirty="0" err="1"/>
              <a:t>C</a:t>
            </a:r>
            <a:r>
              <a:rPr lang="lt-LT" dirty="0" err="1" smtClean="0"/>
              <a:t>reation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8" y="3347374"/>
            <a:ext cx="6499403" cy="1306252"/>
          </a:xfrm>
        </p:spPr>
      </p:pic>
    </p:spTree>
    <p:extLst>
      <p:ext uri="{BB962C8B-B14F-4D97-AF65-F5344CB8AC3E}">
        <p14:creationId xmlns:p14="http://schemas.microsoft.com/office/powerpoint/2010/main" val="231341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Type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Book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1" y="2316810"/>
            <a:ext cx="6264317" cy="3367380"/>
          </a:xfrm>
        </p:spPr>
      </p:pic>
    </p:spTree>
    <p:extLst>
      <p:ext uri="{BB962C8B-B14F-4D97-AF65-F5344CB8AC3E}">
        <p14:creationId xmlns:p14="http://schemas.microsoft.com/office/powerpoint/2010/main" val="332730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Collaboration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1" y="2495016"/>
            <a:ext cx="6701178" cy="3010968"/>
          </a:xfrm>
        </p:spPr>
      </p:pic>
    </p:spTree>
    <p:extLst>
      <p:ext uri="{BB962C8B-B14F-4D97-AF65-F5344CB8AC3E}">
        <p14:creationId xmlns:p14="http://schemas.microsoft.com/office/powerpoint/2010/main" val="212140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Collaboration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/>
              <a:t>by</a:t>
            </a:r>
            <a:r>
              <a:rPr lang="lt-LT" dirty="0" smtClean="0"/>
              <a:t> </a:t>
            </a:r>
            <a:r>
              <a:rPr lang="lt-LT" dirty="0" err="1" smtClean="0"/>
              <a:t>email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1" y="2496692"/>
            <a:ext cx="6701178" cy="3007615"/>
          </a:xfrm>
        </p:spPr>
      </p:pic>
    </p:spTree>
    <p:extLst>
      <p:ext uri="{BB962C8B-B14F-4D97-AF65-F5344CB8AC3E}">
        <p14:creationId xmlns:p14="http://schemas.microsoft.com/office/powerpoint/2010/main" val="14759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Cover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Book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/>
              <a:t>Saving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8" y="2496692"/>
            <a:ext cx="6645203" cy="3007615"/>
          </a:xfrm>
        </p:spPr>
      </p:pic>
    </p:spTree>
    <p:extLst>
      <p:ext uri="{BB962C8B-B14F-4D97-AF65-F5344CB8AC3E}">
        <p14:creationId xmlns:p14="http://schemas.microsoft.com/office/powerpoint/2010/main" val="6024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Gretimuma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</TotalTime>
  <Words>30</Words>
  <Application>Microsoft Office PowerPoint</Application>
  <PresentationFormat>Demonstracija ekrane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Gretimumas</vt:lpstr>
      <vt:lpstr>How to use Storyjumper</vt:lpstr>
      <vt:lpstr>Registration</vt:lpstr>
      <vt:lpstr>Registration</vt:lpstr>
      <vt:lpstr>Registration </vt:lpstr>
      <vt:lpstr>Book Creation</vt:lpstr>
      <vt:lpstr>Type of Book</vt:lpstr>
      <vt:lpstr>Collaboration</vt:lpstr>
      <vt:lpstr>Collaboration by email</vt:lpstr>
      <vt:lpstr>Cover of the Book Saving</vt:lpstr>
      <vt:lpstr>Change Private to Public</vt:lpstr>
      <vt:lpstr>Change Private to Public</vt:lpstr>
      <vt:lpstr>Sharing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Storyjumper</dc:title>
  <dc:creator>Teacher Giedrė</dc:creator>
  <cp:lastModifiedBy>Teacher Giedrė</cp:lastModifiedBy>
  <cp:revision>1</cp:revision>
  <dcterms:created xsi:type="dcterms:W3CDTF">2019-11-11T15:57:37Z</dcterms:created>
  <dcterms:modified xsi:type="dcterms:W3CDTF">2019-11-11T16:06:25Z</dcterms:modified>
</cp:coreProperties>
</file>