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0AC6-EF96-4113-8F6B-CC336B47C35F}" type="datetimeFigureOut">
              <a:rPr lang="lt-LT" smtClean="0"/>
              <a:t>2018-03-27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8FAB4BB-17D3-455C-BF37-063730B77C0D}" type="slidenum">
              <a:rPr lang="lt-LT" smtClean="0"/>
              <a:t>‹#›</a:t>
            </a:fld>
            <a:endParaRPr lang="lt-LT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0AC6-EF96-4113-8F6B-CC336B47C35F}" type="datetimeFigureOut">
              <a:rPr lang="lt-LT" smtClean="0"/>
              <a:t>2018-03-27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AB4BB-17D3-455C-BF37-063730B77C0D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0AC6-EF96-4113-8F6B-CC336B47C35F}" type="datetimeFigureOut">
              <a:rPr lang="lt-LT" smtClean="0"/>
              <a:t>2018-03-27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AB4BB-17D3-455C-BF37-063730B77C0D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0AC6-EF96-4113-8F6B-CC336B47C35F}" type="datetimeFigureOut">
              <a:rPr lang="lt-LT" smtClean="0"/>
              <a:t>2018-03-27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AB4BB-17D3-455C-BF37-063730B77C0D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0AC6-EF96-4113-8F6B-CC336B47C35F}" type="datetimeFigureOut">
              <a:rPr lang="lt-LT" smtClean="0"/>
              <a:t>2018-03-27</a:t>
            </a:fld>
            <a:endParaRPr lang="lt-LT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AB4BB-17D3-455C-BF37-063730B77C0D}" type="slidenum">
              <a:rPr lang="lt-LT" smtClean="0"/>
              <a:t>‹#›</a:t>
            </a:fld>
            <a:endParaRPr lang="lt-L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0AC6-EF96-4113-8F6B-CC336B47C35F}" type="datetimeFigureOut">
              <a:rPr lang="lt-LT" smtClean="0"/>
              <a:t>2018-03-27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AB4BB-17D3-455C-BF37-063730B77C0D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0AC6-EF96-4113-8F6B-CC336B47C35F}" type="datetimeFigureOut">
              <a:rPr lang="lt-LT" smtClean="0"/>
              <a:t>2018-03-27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AB4BB-17D3-455C-BF37-063730B77C0D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0AC6-EF96-4113-8F6B-CC336B47C35F}" type="datetimeFigureOut">
              <a:rPr lang="lt-LT" smtClean="0"/>
              <a:t>2018-03-27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AB4BB-17D3-455C-BF37-063730B77C0D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0AC6-EF96-4113-8F6B-CC336B47C35F}" type="datetimeFigureOut">
              <a:rPr lang="lt-LT" smtClean="0"/>
              <a:t>2018-03-27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AB4BB-17D3-455C-BF37-063730B77C0D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0AC6-EF96-4113-8F6B-CC336B47C35F}" type="datetimeFigureOut">
              <a:rPr lang="lt-LT" smtClean="0"/>
              <a:t>2018-03-27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AB4BB-17D3-455C-BF37-063730B77C0D}" type="slidenum">
              <a:rPr lang="lt-LT" smtClean="0"/>
              <a:t>‹#›</a:t>
            </a:fld>
            <a:endParaRPr lang="lt-LT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0AC6-EF96-4113-8F6B-CC336B47C35F}" type="datetimeFigureOut">
              <a:rPr lang="lt-LT" smtClean="0"/>
              <a:t>2018-03-27</a:t>
            </a:fld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AB4BB-17D3-455C-BF37-063730B77C0D}" type="slidenum">
              <a:rPr lang="lt-LT" smtClean="0"/>
              <a:t>‹#›</a:t>
            </a:fld>
            <a:endParaRPr lang="lt-LT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91E0AC6-EF96-4113-8F6B-CC336B47C35F}" type="datetimeFigureOut">
              <a:rPr lang="lt-LT" smtClean="0"/>
              <a:t>2018-03-27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8FAB4BB-17D3-455C-BF37-063730B77C0D}" type="slidenum">
              <a:rPr lang="lt-LT" smtClean="0"/>
              <a:t>‹#›</a:t>
            </a:fld>
            <a:endParaRPr lang="lt-LT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 dirty="0" err="1"/>
              <a:t>b</a:t>
            </a:r>
            <a:r>
              <a:rPr lang="lt-LT" dirty="0" err="1" smtClean="0"/>
              <a:t>y</a:t>
            </a:r>
            <a:r>
              <a:rPr lang="lt-LT" dirty="0" smtClean="0"/>
              <a:t> Giedre</a:t>
            </a:r>
            <a:endParaRPr lang="lt-LT" dirty="0"/>
          </a:p>
        </p:txBody>
      </p:sp>
      <p:sp>
        <p:nvSpPr>
          <p:cNvPr id="2" name="Antraštė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 err="1" smtClean="0"/>
              <a:t>How</a:t>
            </a:r>
            <a:r>
              <a:rPr lang="lt-LT" dirty="0" smtClean="0"/>
              <a:t> to </a:t>
            </a:r>
            <a:r>
              <a:rPr lang="lt-LT" dirty="0" err="1" smtClean="0"/>
              <a:t>use</a:t>
            </a:r>
            <a:r>
              <a:rPr lang="lt-LT" dirty="0" smtClean="0"/>
              <a:t> „</a:t>
            </a:r>
            <a:r>
              <a:rPr lang="lt-LT" dirty="0" err="1" smtClean="0"/>
              <a:t>Canva</a:t>
            </a:r>
            <a:r>
              <a:rPr lang="lt-LT" dirty="0" smtClean="0"/>
              <a:t>“?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86992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29" t="34656" b="16494"/>
          <a:stretch/>
        </p:blipFill>
        <p:spPr>
          <a:xfrm>
            <a:off x="2267744" y="1340768"/>
            <a:ext cx="6444207" cy="504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36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Registration</a:t>
            </a:r>
            <a:endParaRPr lang="lt-LT" dirty="0"/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3" r="2676"/>
          <a:stretch/>
        </p:blipFill>
        <p:spPr>
          <a:xfrm>
            <a:off x="266747" y="1926124"/>
            <a:ext cx="8399927" cy="46538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19672" y="1556792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dirty="0" err="1" smtClean="0"/>
              <a:t>www.canva.com</a:t>
            </a:r>
            <a:endParaRPr lang="lt-LT" dirty="0"/>
          </a:p>
        </p:txBody>
      </p:sp>
      <p:sp>
        <p:nvSpPr>
          <p:cNvPr id="5" name="Ovalas 4"/>
          <p:cNvSpPr/>
          <p:nvPr/>
        </p:nvSpPr>
        <p:spPr>
          <a:xfrm>
            <a:off x="1907704" y="4221088"/>
            <a:ext cx="295232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051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Create</a:t>
            </a:r>
            <a:r>
              <a:rPr lang="lt-LT" dirty="0" smtClean="0"/>
              <a:t> </a:t>
            </a:r>
            <a:r>
              <a:rPr lang="lt-LT" dirty="0" err="1" smtClean="0"/>
              <a:t>an</a:t>
            </a:r>
            <a:r>
              <a:rPr lang="lt-LT" dirty="0" smtClean="0"/>
              <a:t> </a:t>
            </a:r>
            <a:r>
              <a:rPr lang="lt-LT" dirty="0" err="1" smtClean="0"/>
              <a:t>account</a:t>
            </a:r>
            <a:endParaRPr lang="lt-LT" dirty="0"/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9" t="8152" r="44013"/>
          <a:stretch/>
        </p:blipFill>
        <p:spPr>
          <a:xfrm>
            <a:off x="611560" y="1340767"/>
            <a:ext cx="3846161" cy="52077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4500" y="2321928"/>
            <a:ext cx="252028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lt-LT" dirty="0" err="1" smtClean="0"/>
              <a:t>Registration</a:t>
            </a:r>
            <a:endParaRPr lang="lt-LT" dirty="0"/>
          </a:p>
        </p:txBody>
      </p:sp>
      <p:sp>
        <p:nvSpPr>
          <p:cNvPr id="5" name="Stačiakampis 4"/>
          <p:cNvSpPr/>
          <p:nvPr/>
        </p:nvSpPr>
        <p:spPr>
          <a:xfrm>
            <a:off x="1259632" y="2691260"/>
            <a:ext cx="2520280" cy="5937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Rodyklė kairėn 5"/>
          <p:cNvSpPr/>
          <p:nvPr/>
        </p:nvSpPr>
        <p:spPr>
          <a:xfrm>
            <a:off x="4283968" y="2321928"/>
            <a:ext cx="1224136" cy="558404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7" name="Rodyklė kairėn 6"/>
          <p:cNvSpPr/>
          <p:nvPr/>
        </p:nvSpPr>
        <p:spPr>
          <a:xfrm>
            <a:off x="4298911" y="3284983"/>
            <a:ext cx="1224136" cy="558404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8" name="Rodyklė kairėn 7"/>
          <p:cNvSpPr/>
          <p:nvPr/>
        </p:nvSpPr>
        <p:spPr>
          <a:xfrm>
            <a:off x="4155014" y="5144399"/>
            <a:ext cx="1224136" cy="558404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" name="Rodyklė kairėn 8"/>
          <p:cNvSpPr/>
          <p:nvPr/>
        </p:nvSpPr>
        <p:spPr>
          <a:xfrm>
            <a:off x="4219491" y="5733256"/>
            <a:ext cx="1224136" cy="558404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0" name="Rodyklė kairėn 9"/>
          <p:cNvSpPr/>
          <p:nvPr/>
        </p:nvSpPr>
        <p:spPr>
          <a:xfrm>
            <a:off x="4172104" y="4209209"/>
            <a:ext cx="1224136" cy="465137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1" name="Rodyklė kairėn 10"/>
          <p:cNvSpPr/>
          <p:nvPr/>
        </p:nvSpPr>
        <p:spPr>
          <a:xfrm>
            <a:off x="3871328" y="4674346"/>
            <a:ext cx="1224136" cy="427181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2" name="Rodyklė kairėn 11"/>
          <p:cNvSpPr/>
          <p:nvPr/>
        </p:nvSpPr>
        <p:spPr>
          <a:xfrm>
            <a:off x="4172104" y="3826927"/>
            <a:ext cx="1224136" cy="465137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3" name="TextBox 12"/>
          <p:cNvSpPr txBox="1"/>
          <p:nvPr/>
        </p:nvSpPr>
        <p:spPr>
          <a:xfrm>
            <a:off x="5796136" y="3379519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err="1" smtClean="0"/>
              <a:t>Write</a:t>
            </a:r>
            <a:r>
              <a:rPr lang="lt-LT" dirty="0" smtClean="0"/>
              <a:t> name</a:t>
            </a:r>
            <a:endParaRPr lang="lt-LT" dirty="0"/>
          </a:p>
        </p:txBody>
      </p:sp>
      <p:sp>
        <p:nvSpPr>
          <p:cNvPr id="14" name="TextBox 13"/>
          <p:cNvSpPr txBox="1"/>
          <p:nvPr/>
        </p:nvSpPr>
        <p:spPr>
          <a:xfrm>
            <a:off x="5652120" y="430501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err="1" smtClean="0"/>
              <a:t>repeat</a:t>
            </a:r>
            <a:r>
              <a:rPr lang="lt-LT" dirty="0" smtClean="0"/>
              <a:t> e-</a:t>
            </a:r>
            <a:r>
              <a:rPr lang="lt-LT" dirty="0" err="1" smtClean="0"/>
              <a:t>mail</a:t>
            </a:r>
            <a:endParaRPr lang="lt-LT" dirty="0"/>
          </a:p>
        </p:txBody>
      </p:sp>
      <p:sp>
        <p:nvSpPr>
          <p:cNvPr id="15" name="TextBox 14"/>
          <p:cNvSpPr txBox="1"/>
          <p:nvPr/>
        </p:nvSpPr>
        <p:spPr>
          <a:xfrm>
            <a:off x="5785680" y="3887881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err="1" smtClean="0"/>
              <a:t>Create</a:t>
            </a:r>
            <a:r>
              <a:rPr lang="lt-LT" dirty="0" smtClean="0"/>
              <a:t> e-</a:t>
            </a:r>
            <a:r>
              <a:rPr lang="lt-LT" dirty="0" err="1" smtClean="0"/>
              <a:t>mail</a:t>
            </a:r>
            <a:endParaRPr lang="lt-LT" dirty="0"/>
          </a:p>
        </p:txBody>
      </p:sp>
      <p:sp>
        <p:nvSpPr>
          <p:cNvPr id="16" name="TextBox 15"/>
          <p:cNvSpPr txBox="1"/>
          <p:nvPr/>
        </p:nvSpPr>
        <p:spPr>
          <a:xfrm>
            <a:off x="5652120" y="4743535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err="1" smtClean="0"/>
              <a:t>Write</a:t>
            </a:r>
            <a:r>
              <a:rPr lang="lt-LT" dirty="0" smtClean="0"/>
              <a:t> </a:t>
            </a:r>
            <a:r>
              <a:rPr lang="lt-LT" dirty="0" err="1" smtClean="0"/>
              <a:t>password</a:t>
            </a:r>
            <a:endParaRPr lang="lt-LT" dirty="0"/>
          </a:p>
        </p:txBody>
      </p:sp>
      <p:sp>
        <p:nvSpPr>
          <p:cNvPr id="17" name="TextBox 16"/>
          <p:cNvSpPr txBox="1"/>
          <p:nvPr/>
        </p:nvSpPr>
        <p:spPr>
          <a:xfrm>
            <a:off x="5652120" y="5238935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err="1" smtClean="0"/>
              <a:t>Tick</a:t>
            </a:r>
            <a:r>
              <a:rPr lang="lt-LT" dirty="0" smtClean="0"/>
              <a:t> </a:t>
            </a:r>
            <a:r>
              <a:rPr lang="lt-LT" sz="1200" dirty="0" smtClean="0"/>
              <a:t>(to </a:t>
            </a:r>
            <a:r>
              <a:rPr lang="lt-LT" sz="1200" dirty="0" err="1" smtClean="0"/>
              <a:t>identify</a:t>
            </a:r>
            <a:r>
              <a:rPr lang="lt-LT" sz="1200" dirty="0" smtClean="0"/>
              <a:t> </a:t>
            </a:r>
            <a:r>
              <a:rPr lang="lt-LT" sz="1200" dirty="0" err="1" smtClean="0"/>
              <a:t>if</a:t>
            </a:r>
            <a:r>
              <a:rPr lang="lt-LT" sz="1200" dirty="0" smtClean="0"/>
              <a:t> </a:t>
            </a:r>
            <a:r>
              <a:rPr lang="lt-LT" sz="1200" dirty="0" err="1" smtClean="0"/>
              <a:t>you</a:t>
            </a:r>
            <a:r>
              <a:rPr lang="lt-LT" sz="1200" dirty="0" smtClean="0"/>
              <a:t> </a:t>
            </a:r>
            <a:r>
              <a:rPr lang="lt-LT" sz="1200" dirty="0" err="1" smtClean="0"/>
              <a:t>aren‘t</a:t>
            </a:r>
            <a:r>
              <a:rPr lang="lt-LT" sz="1200" dirty="0" smtClean="0"/>
              <a:t> a </a:t>
            </a:r>
            <a:r>
              <a:rPr lang="lt-LT" sz="1200" dirty="0" err="1" smtClean="0"/>
              <a:t>robbot</a:t>
            </a:r>
            <a:r>
              <a:rPr lang="lt-LT" sz="1200" dirty="0" smtClean="0"/>
              <a:t>)</a:t>
            </a:r>
            <a:endParaRPr lang="lt-LT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5652120" y="5827792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err="1" smtClean="0"/>
              <a:t>Press</a:t>
            </a:r>
            <a:r>
              <a:rPr lang="lt-LT" dirty="0" smtClean="0"/>
              <a:t> </a:t>
            </a:r>
            <a:r>
              <a:rPr lang="lt-LT" dirty="0" err="1" smtClean="0"/>
              <a:t>registration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04331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Now</a:t>
            </a:r>
            <a:r>
              <a:rPr lang="lt-LT" dirty="0" smtClean="0"/>
              <a:t> </a:t>
            </a:r>
            <a:r>
              <a:rPr lang="lt-LT" dirty="0" err="1" smtClean="0"/>
              <a:t>you</a:t>
            </a:r>
            <a:r>
              <a:rPr lang="lt-LT" dirty="0" smtClean="0"/>
              <a:t> are </a:t>
            </a:r>
            <a:r>
              <a:rPr lang="lt-LT" dirty="0" err="1" smtClean="0"/>
              <a:t>in</a:t>
            </a:r>
            <a:r>
              <a:rPr lang="lt-LT" dirty="0" smtClean="0"/>
              <a:t> </a:t>
            </a:r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6" t="7340" r="3522"/>
          <a:stretch/>
        </p:blipFill>
        <p:spPr>
          <a:xfrm>
            <a:off x="0" y="1988840"/>
            <a:ext cx="8912180" cy="4763603"/>
          </a:xfrm>
          <a:prstGeom prst="rect">
            <a:avLst/>
          </a:prstGeom>
        </p:spPr>
      </p:pic>
      <p:sp>
        <p:nvSpPr>
          <p:cNvPr id="5" name="Ovalas 4"/>
          <p:cNvSpPr/>
          <p:nvPr/>
        </p:nvSpPr>
        <p:spPr>
          <a:xfrm>
            <a:off x="2051720" y="2276872"/>
            <a:ext cx="1584176" cy="79208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bg1"/>
              </a:solidFill>
            </a:endParaRPr>
          </a:p>
        </p:txBody>
      </p:sp>
      <p:sp>
        <p:nvSpPr>
          <p:cNvPr id="6" name="Ovalas 5"/>
          <p:cNvSpPr/>
          <p:nvPr/>
        </p:nvSpPr>
        <p:spPr>
          <a:xfrm>
            <a:off x="40544" y="4077072"/>
            <a:ext cx="1584176" cy="79208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bg1"/>
              </a:solidFill>
            </a:endParaRPr>
          </a:p>
        </p:txBody>
      </p:sp>
      <p:sp>
        <p:nvSpPr>
          <p:cNvPr id="7" name="Rodyklė kairėn 6"/>
          <p:cNvSpPr/>
          <p:nvPr/>
        </p:nvSpPr>
        <p:spPr>
          <a:xfrm>
            <a:off x="1624720" y="4340990"/>
            <a:ext cx="1008112" cy="396044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8" name="TextBox 7"/>
          <p:cNvSpPr txBox="1"/>
          <p:nvPr/>
        </p:nvSpPr>
        <p:spPr>
          <a:xfrm>
            <a:off x="2987824" y="4370641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err="1" smtClean="0"/>
              <a:t>Patterns</a:t>
            </a:r>
            <a:r>
              <a:rPr lang="lt-LT" dirty="0" smtClean="0"/>
              <a:t>/</a:t>
            </a:r>
            <a:r>
              <a:rPr lang="lt-LT" dirty="0" err="1" smtClean="0"/>
              <a:t>templates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68675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How</a:t>
            </a:r>
            <a:r>
              <a:rPr lang="lt-LT" dirty="0" smtClean="0"/>
              <a:t> </a:t>
            </a:r>
            <a:r>
              <a:rPr lang="lt-LT" dirty="0" err="1" smtClean="0"/>
              <a:t>create</a:t>
            </a:r>
            <a:r>
              <a:rPr lang="lt-LT" dirty="0" smtClean="0"/>
              <a:t> a </a:t>
            </a:r>
            <a:r>
              <a:rPr lang="lt-LT" dirty="0" err="1" smtClean="0"/>
              <a:t>poster</a:t>
            </a:r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" y="1600271"/>
            <a:ext cx="9144000" cy="5140990"/>
          </a:xfrm>
          <a:prstGeom prst="rect">
            <a:avLst/>
          </a:prstGeom>
        </p:spPr>
      </p:pic>
      <p:sp>
        <p:nvSpPr>
          <p:cNvPr id="5" name="Ovalas 4"/>
          <p:cNvSpPr/>
          <p:nvPr/>
        </p:nvSpPr>
        <p:spPr>
          <a:xfrm>
            <a:off x="3796919" y="2306418"/>
            <a:ext cx="1584176" cy="79208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bg1"/>
              </a:solidFill>
            </a:endParaRPr>
          </a:p>
        </p:txBody>
      </p:sp>
      <p:sp>
        <p:nvSpPr>
          <p:cNvPr id="6" name="Ovalas 5"/>
          <p:cNvSpPr/>
          <p:nvPr/>
        </p:nvSpPr>
        <p:spPr>
          <a:xfrm>
            <a:off x="0" y="2780928"/>
            <a:ext cx="611560" cy="50405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bg1"/>
              </a:solidFill>
            </a:endParaRPr>
          </a:p>
        </p:txBody>
      </p:sp>
      <p:sp>
        <p:nvSpPr>
          <p:cNvPr id="7" name="Ovalas 6"/>
          <p:cNvSpPr/>
          <p:nvPr/>
        </p:nvSpPr>
        <p:spPr>
          <a:xfrm>
            <a:off x="-11472" y="3229744"/>
            <a:ext cx="611560" cy="51367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bg1"/>
              </a:solidFill>
            </a:endParaRPr>
          </a:p>
        </p:txBody>
      </p:sp>
      <p:sp>
        <p:nvSpPr>
          <p:cNvPr id="8" name="Ovalas 7"/>
          <p:cNvSpPr/>
          <p:nvPr/>
        </p:nvSpPr>
        <p:spPr>
          <a:xfrm>
            <a:off x="36139" y="3743418"/>
            <a:ext cx="431405" cy="42734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bg1"/>
              </a:solidFill>
            </a:endParaRPr>
          </a:p>
        </p:txBody>
      </p:sp>
      <p:sp>
        <p:nvSpPr>
          <p:cNvPr id="9" name="Ovalas 8"/>
          <p:cNvSpPr/>
          <p:nvPr/>
        </p:nvSpPr>
        <p:spPr>
          <a:xfrm>
            <a:off x="36139" y="4170766"/>
            <a:ext cx="575421" cy="44636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bg1"/>
              </a:solidFill>
            </a:endParaRPr>
          </a:p>
        </p:txBody>
      </p:sp>
      <p:sp>
        <p:nvSpPr>
          <p:cNvPr id="10" name="Ovalas 9"/>
          <p:cNvSpPr/>
          <p:nvPr/>
        </p:nvSpPr>
        <p:spPr>
          <a:xfrm>
            <a:off x="46296" y="4620410"/>
            <a:ext cx="431405" cy="42734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bg1"/>
              </a:solidFill>
            </a:endParaRPr>
          </a:p>
        </p:txBody>
      </p:sp>
      <p:sp>
        <p:nvSpPr>
          <p:cNvPr id="11" name="Ovalas 10"/>
          <p:cNvSpPr/>
          <p:nvPr/>
        </p:nvSpPr>
        <p:spPr>
          <a:xfrm>
            <a:off x="36138" y="5157192"/>
            <a:ext cx="431405" cy="42734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99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87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To save </a:t>
            </a:r>
            <a:r>
              <a:rPr lang="lt-LT" dirty="0" err="1" smtClean="0"/>
              <a:t>on</a:t>
            </a:r>
            <a:r>
              <a:rPr lang="lt-LT" dirty="0" smtClean="0"/>
              <a:t> </a:t>
            </a:r>
            <a:r>
              <a:rPr lang="lt-LT" dirty="0" err="1" smtClean="0"/>
              <a:t>your</a:t>
            </a:r>
            <a:r>
              <a:rPr lang="lt-LT" dirty="0" smtClean="0"/>
              <a:t> </a:t>
            </a:r>
            <a:r>
              <a:rPr lang="lt-LT" dirty="0" err="1" smtClean="0"/>
              <a:t>computer</a:t>
            </a:r>
            <a:endParaRPr lang="lt-LT" dirty="0"/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5140990"/>
          </a:xfrm>
          <a:prstGeom prst="rect">
            <a:avLst/>
          </a:prstGeom>
        </p:spPr>
      </p:pic>
      <p:sp>
        <p:nvSpPr>
          <p:cNvPr id="4" name="Ovalas 3"/>
          <p:cNvSpPr/>
          <p:nvPr/>
        </p:nvSpPr>
        <p:spPr>
          <a:xfrm>
            <a:off x="5868144" y="2306418"/>
            <a:ext cx="1584176" cy="79208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7824" y="3031763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err="1" smtClean="0"/>
              <a:t>download</a:t>
            </a:r>
            <a:endParaRPr lang="lt-LT" dirty="0"/>
          </a:p>
        </p:txBody>
      </p:sp>
      <p:sp>
        <p:nvSpPr>
          <p:cNvPr id="6" name="Rodyklė dešinėn 5"/>
          <p:cNvSpPr/>
          <p:nvPr/>
        </p:nvSpPr>
        <p:spPr>
          <a:xfrm rot="20716067">
            <a:off x="4284145" y="2845455"/>
            <a:ext cx="1590622" cy="35929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9801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  <p:sp>
        <p:nvSpPr>
          <p:cNvPr id="3" name="Rodyklė kairėn 2"/>
          <p:cNvSpPr/>
          <p:nvPr/>
        </p:nvSpPr>
        <p:spPr>
          <a:xfrm>
            <a:off x="7380312" y="2348880"/>
            <a:ext cx="1080120" cy="612068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4166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  <p:sp>
        <p:nvSpPr>
          <p:cNvPr id="3" name="Rodyklė dešinėn 2"/>
          <p:cNvSpPr/>
          <p:nvPr/>
        </p:nvSpPr>
        <p:spPr>
          <a:xfrm>
            <a:off x="3851920" y="2924944"/>
            <a:ext cx="1872208" cy="28803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" name="TextBox 3"/>
          <p:cNvSpPr txBox="1"/>
          <p:nvPr/>
        </p:nvSpPr>
        <p:spPr>
          <a:xfrm>
            <a:off x="3203848" y="335699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 err="1" smtClean="0">
                <a:solidFill>
                  <a:srgbClr val="FF0000"/>
                </a:solidFill>
              </a:rPr>
              <a:t>Start</a:t>
            </a:r>
            <a:r>
              <a:rPr lang="lt-LT" b="1" dirty="0" smtClean="0">
                <a:solidFill>
                  <a:srgbClr val="FF0000"/>
                </a:solidFill>
              </a:rPr>
              <a:t> </a:t>
            </a:r>
            <a:r>
              <a:rPr lang="lt-LT" b="1" dirty="0" err="1" smtClean="0">
                <a:solidFill>
                  <a:srgbClr val="FF0000"/>
                </a:solidFill>
              </a:rPr>
              <a:t>downloading</a:t>
            </a:r>
            <a:endParaRPr lang="lt-L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38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istinė">
  <a:themeElements>
    <a:clrScheme name="Vaistinė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Vaistinė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aistinė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48</TotalTime>
  <Words>51</Words>
  <Application>Microsoft Office PowerPoint</Application>
  <PresentationFormat>Demonstracija ekrane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10</vt:i4>
      </vt:variant>
    </vt:vector>
  </HeadingPairs>
  <TitlesOfParts>
    <vt:vector size="11" baseType="lpstr">
      <vt:lpstr>Vaistinė</vt:lpstr>
      <vt:lpstr>How to use „Canva“?</vt:lpstr>
      <vt:lpstr>Registration</vt:lpstr>
      <vt:lpstr>Create an account</vt:lpstr>
      <vt:lpstr>Now you are in </vt:lpstr>
      <vt:lpstr>How create a poster</vt:lpstr>
      <vt:lpstr>PowerPoint pristatymas</vt:lpstr>
      <vt:lpstr>To save on your computer</vt:lpstr>
      <vt:lpstr>PowerPoint pristatymas</vt:lpstr>
      <vt:lpstr>PowerPoint pristatymas</vt:lpstr>
      <vt:lpstr>PowerPoint pristatymas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„Canva“?</dc:title>
  <dc:creator>Teacher Giedrė</dc:creator>
  <cp:lastModifiedBy>Teacher Giedrė</cp:lastModifiedBy>
  <cp:revision>5</cp:revision>
  <dcterms:created xsi:type="dcterms:W3CDTF">2018-03-27T12:15:47Z</dcterms:created>
  <dcterms:modified xsi:type="dcterms:W3CDTF">2018-03-27T13:03:54Z</dcterms:modified>
</cp:coreProperties>
</file>