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7216-BA9D-492F-A5E2-F85D9D7031E8}" type="datetimeFigureOut">
              <a:rPr lang="lt-LT" smtClean="0"/>
              <a:t>2020-02-03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0A7D-AF14-4BF2-97AD-BAF47C369848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7216-BA9D-492F-A5E2-F85D9D7031E8}" type="datetimeFigureOut">
              <a:rPr lang="lt-LT" smtClean="0"/>
              <a:t>2020-02-03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0A7D-AF14-4BF2-97AD-BAF47C36984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7216-BA9D-492F-A5E2-F85D9D7031E8}" type="datetimeFigureOut">
              <a:rPr lang="lt-LT" smtClean="0"/>
              <a:t>2020-02-03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0A7D-AF14-4BF2-97AD-BAF47C36984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7216-BA9D-492F-A5E2-F85D9D7031E8}" type="datetimeFigureOut">
              <a:rPr lang="lt-LT" smtClean="0"/>
              <a:t>2020-02-03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0A7D-AF14-4BF2-97AD-BAF47C36984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7216-BA9D-492F-A5E2-F85D9D7031E8}" type="datetimeFigureOut">
              <a:rPr lang="lt-LT" smtClean="0"/>
              <a:t>2020-02-03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0A7D-AF14-4BF2-97AD-BAF47C369848}" type="slidenum">
              <a:rPr lang="lt-LT" smtClean="0"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7216-BA9D-492F-A5E2-F85D9D7031E8}" type="datetimeFigureOut">
              <a:rPr lang="lt-LT" smtClean="0"/>
              <a:t>2020-02-03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0A7D-AF14-4BF2-97AD-BAF47C36984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7216-BA9D-492F-A5E2-F85D9D7031E8}" type="datetimeFigureOut">
              <a:rPr lang="lt-LT" smtClean="0"/>
              <a:t>2020-02-03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0A7D-AF14-4BF2-97AD-BAF47C369848}" type="slidenum">
              <a:rPr lang="lt-LT" smtClean="0"/>
              <a:t>‹#›</a:t>
            </a:fld>
            <a:endParaRPr lang="lt-L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7216-BA9D-492F-A5E2-F85D9D7031E8}" type="datetimeFigureOut">
              <a:rPr lang="lt-LT" smtClean="0"/>
              <a:t>2020-02-03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0A7D-AF14-4BF2-97AD-BAF47C36984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7216-BA9D-492F-A5E2-F85D9D7031E8}" type="datetimeFigureOut">
              <a:rPr lang="lt-LT" smtClean="0"/>
              <a:t>2020-02-03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0A7D-AF14-4BF2-97AD-BAF47C36984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7216-BA9D-492F-A5E2-F85D9D7031E8}" type="datetimeFigureOut">
              <a:rPr lang="lt-LT" smtClean="0"/>
              <a:t>2020-02-03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0A7D-AF14-4BF2-97AD-BAF47C369848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7216-BA9D-492F-A5E2-F85D9D7031E8}" type="datetimeFigureOut">
              <a:rPr lang="lt-LT" smtClean="0"/>
              <a:t>2020-02-03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0A7D-AF14-4BF2-97AD-BAF47C36984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397216-BA9D-492F-A5E2-F85D9D7031E8}" type="datetimeFigureOut">
              <a:rPr lang="lt-LT" smtClean="0"/>
              <a:t>2020-02-03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4110A7D-AF14-4BF2-97AD-BAF47C369848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lt-LT" dirty="0" err="1" smtClean="0"/>
              <a:t>How</a:t>
            </a:r>
            <a:r>
              <a:rPr lang="lt-LT" dirty="0" smtClean="0"/>
              <a:t> to </a:t>
            </a:r>
            <a:r>
              <a:rPr lang="lt-LT" dirty="0" err="1" smtClean="0"/>
              <a:t>use</a:t>
            </a:r>
            <a:r>
              <a:rPr lang="lt-LT" dirty="0" smtClean="0"/>
              <a:t> </a:t>
            </a:r>
            <a:r>
              <a:rPr lang="lt-LT" dirty="0" err="1" smtClean="0"/>
              <a:t>Comica</a:t>
            </a:r>
            <a:r>
              <a:rPr lang="lt-LT" dirty="0"/>
              <a:t> </a:t>
            </a:r>
            <a:r>
              <a:rPr lang="lt-LT" dirty="0" err="1" smtClean="0"/>
              <a:t>app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73016"/>
            <a:ext cx="2664296" cy="25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Create</a:t>
            </a:r>
            <a:r>
              <a:rPr lang="lt-LT" dirty="0" smtClean="0"/>
              <a:t> </a:t>
            </a:r>
            <a:r>
              <a:rPr lang="lt-LT" dirty="0" err="1" smtClean="0"/>
              <a:t>comics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4"/>
          <a:stretch/>
        </p:blipFill>
        <p:spPr>
          <a:xfrm>
            <a:off x="1835696" y="3284984"/>
            <a:ext cx="2664899" cy="3240360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/>
          <a:stretch/>
        </p:blipFill>
        <p:spPr>
          <a:xfrm>
            <a:off x="5104670" y="3429000"/>
            <a:ext cx="2535060" cy="3096344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632848" cy="1499629"/>
          </a:xfrm>
          <a:prstGeom prst="rect">
            <a:avLst/>
          </a:prstGeom>
        </p:spPr>
      </p:pic>
      <p:sp>
        <p:nvSpPr>
          <p:cNvPr id="9" name="Ovalas 8"/>
          <p:cNvSpPr/>
          <p:nvPr/>
        </p:nvSpPr>
        <p:spPr>
          <a:xfrm>
            <a:off x="251520" y="2420888"/>
            <a:ext cx="115212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10" name="Rodyklė dešinėn 9"/>
          <p:cNvSpPr/>
          <p:nvPr/>
        </p:nvSpPr>
        <p:spPr>
          <a:xfrm>
            <a:off x="611560" y="3429000"/>
            <a:ext cx="1008112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251520" y="443711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Write</a:t>
            </a:r>
            <a:r>
              <a:rPr lang="lt-LT" dirty="0" smtClean="0"/>
              <a:t> </a:t>
            </a:r>
            <a:r>
              <a:rPr lang="lt-LT" dirty="0" err="1" smtClean="0"/>
              <a:t>by</a:t>
            </a:r>
            <a:r>
              <a:rPr lang="lt-LT" dirty="0" smtClean="0"/>
              <a:t> </a:t>
            </a:r>
            <a:r>
              <a:rPr lang="lt-LT" dirty="0" err="1" smtClean="0"/>
              <a:t>hand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0332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writing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/>
          <a:stretch/>
        </p:blipFill>
        <p:spPr>
          <a:xfrm>
            <a:off x="1407820" y="3156471"/>
            <a:ext cx="2859141" cy="3456384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51875"/>
            <a:ext cx="2551784" cy="3622003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632848" cy="1499629"/>
          </a:xfrm>
          <a:prstGeom prst="rect">
            <a:avLst/>
          </a:prstGeom>
        </p:spPr>
      </p:pic>
      <p:sp>
        <p:nvSpPr>
          <p:cNvPr id="9" name="Ovalas 8"/>
          <p:cNvSpPr/>
          <p:nvPr/>
        </p:nvSpPr>
        <p:spPr>
          <a:xfrm>
            <a:off x="2267744" y="2162590"/>
            <a:ext cx="115212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10" name="Rodyklė dešinėn 9"/>
          <p:cNvSpPr/>
          <p:nvPr/>
        </p:nvSpPr>
        <p:spPr>
          <a:xfrm>
            <a:off x="251520" y="3429000"/>
            <a:ext cx="1008112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251520" y="44371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text</a:t>
            </a:r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0" t="2053" b="89273"/>
          <a:stretch/>
        </p:blipFill>
        <p:spPr>
          <a:xfrm>
            <a:off x="7502564" y="3151876"/>
            <a:ext cx="1195655" cy="1048231"/>
          </a:xfrm>
          <a:prstGeom prst="rect">
            <a:avLst/>
          </a:prstGeom>
        </p:spPr>
      </p:pic>
      <p:sp>
        <p:nvSpPr>
          <p:cNvPr id="15" name="Rodyklė dešinėn 14"/>
          <p:cNvSpPr/>
          <p:nvPr/>
        </p:nvSpPr>
        <p:spPr>
          <a:xfrm>
            <a:off x="6691736" y="2954678"/>
            <a:ext cx="1008112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634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Crop</a:t>
            </a:r>
            <a:r>
              <a:rPr lang="lt-LT" dirty="0" smtClean="0"/>
              <a:t>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if</a:t>
            </a:r>
            <a:r>
              <a:rPr lang="lt-LT" dirty="0" smtClean="0"/>
              <a:t> </a:t>
            </a:r>
            <a:r>
              <a:rPr lang="lt-LT" dirty="0" err="1" smtClean="0"/>
              <a:t>need</a:t>
            </a:r>
            <a:endParaRPr lang="lt-LT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7" y="2185659"/>
            <a:ext cx="7632848" cy="1499629"/>
          </a:xfrm>
          <a:prstGeom prst="rect">
            <a:avLst/>
          </a:prstGeom>
        </p:spPr>
      </p:pic>
      <p:sp>
        <p:nvSpPr>
          <p:cNvPr id="9" name="Ovalas 8"/>
          <p:cNvSpPr/>
          <p:nvPr/>
        </p:nvSpPr>
        <p:spPr>
          <a:xfrm>
            <a:off x="4478931" y="3008430"/>
            <a:ext cx="115212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ln>
                <a:solidFill>
                  <a:schemeClr val="tx2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5839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Use</a:t>
            </a:r>
            <a:r>
              <a:rPr lang="lt-LT" dirty="0" smtClean="0"/>
              <a:t> </a:t>
            </a:r>
            <a:r>
              <a:rPr lang="lt-LT" dirty="0" err="1" smtClean="0"/>
              <a:t>stickers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8" b="23612"/>
          <a:stretch/>
        </p:blipFill>
        <p:spPr>
          <a:xfrm>
            <a:off x="899593" y="3109907"/>
            <a:ext cx="3001264" cy="2551341"/>
          </a:xfr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5049"/>
            <a:ext cx="7632848" cy="1499629"/>
          </a:xfrm>
          <a:prstGeom prst="rect">
            <a:avLst/>
          </a:prstGeom>
        </p:spPr>
      </p:pic>
      <p:sp>
        <p:nvSpPr>
          <p:cNvPr id="9" name="Ovalas 8"/>
          <p:cNvSpPr/>
          <p:nvPr/>
        </p:nvSpPr>
        <p:spPr>
          <a:xfrm>
            <a:off x="6426230" y="2325698"/>
            <a:ext cx="115212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10" name="Rodyklė dešinėn 9"/>
          <p:cNvSpPr/>
          <p:nvPr/>
        </p:nvSpPr>
        <p:spPr>
          <a:xfrm>
            <a:off x="107504" y="2954678"/>
            <a:ext cx="792088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2" name="Paveikslėlis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0" t="2053" b="89273"/>
          <a:stretch/>
        </p:blipFill>
        <p:spPr>
          <a:xfrm>
            <a:off x="3995936" y="2980170"/>
            <a:ext cx="1195655" cy="1048231"/>
          </a:xfrm>
          <a:prstGeom prst="rect">
            <a:avLst/>
          </a:prstGeom>
        </p:spPr>
      </p:pic>
      <p:sp>
        <p:nvSpPr>
          <p:cNvPr id="13" name="Rodyklė dešinėn 12"/>
          <p:cNvSpPr/>
          <p:nvPr/>
        </p:nvSpPr>
        <p:spPr>
          <a:xfrm>
            <a:off x="3410553" y="3081289"/>
            <a:ext cx="801407" cy="521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4" name="Paveikslėlis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0" t="2179" b="88283"/>
          <a:stretch/>
        </p:blipFill>
        <p:spPr>
          <a:xfrm>
            <a:off x="5724128" y="3342019"/>
            <a:ext cx="1772094" cy="1569540"/>
          </a:xfrm>
          <a:prstGeom prst="rect">
            <a:avLst/>
          </a:prstGeom>
        </p:spPr>
      </p:pic>
      <p:sp>
        <p:nvSpPr>
          <p:cNvPr id="15" name="Rodyklė dešinėn 14"/>
          <p:cNvSpPr/>
          <p:nvPr/>
        </p:nvSpPr>
        <p:spPr>
          <a:xfrm>
            <a:off x="5191591" y="3591103"/>
            <a:ext cx="801407" cy="521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789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To </a:t>
            </a:r>
            <a:r>
              <a:rPr lang="lt-LT" dirty="0" err="1" smtClean="0"/>
              <a:t>create</a:t>
            </a:r>
            <a:r>
              <a:rPr lang="lt-LT" dirty="0" smtClean="0"/>
              <a:t> </a:t>
            </a:r>
            <a:r>
              <a:rPr lang="lt-LT" dirty="0" err="1" smtClean="0"/>
              <a:t>collage</a:t>
            </a:r>
            <a:r>
              <a:rPr lang="lt-LT" dirty="0" smtClean="0"/>
              <a:t> </a:t>
            </a:r>
            <a:r>
              <a:rPr lang="lt-LT" dirty="0" err="1" smtClean="0"/>
              <a:t>use</a:t>
            </a:r>
            <a:r>
              <a:rPr lang="lt-LT" dirty="0" smtClean="0"/>
              <a:t> </a:t>
            </a:r>
            <a:r>
              <a:rPr lang="lt-LT" dirty="0" err="1" smtClean="0"/>
              <a:t>Multi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0200"/>
            <a:ext cx="3048000" cy="4876800"/>
          </a:xfrm>
        </p:spPr>
      </p:pic>
    </p:spTree>
    <p:extLst>
      <p:ext uri="{BB962C8B-B14F-4D97-AF65-F5344CB8AC3E}">
        <p14:creationId xmlns:p14="http://schemas.microsoft.com/office/powerpoint/2010/main" val="9794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048000" cy="4876800"/>
          </a:xfr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3240360" cy="5184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547930"/>
            <a:ext cx="27363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create</a:t>
            </a:r>
            <a:r>
              <a:rPr lang="lt-LT" dirty="0" smtClean="0"/>
              <a:t> </a:t>
            </a:r>
            <a:r>
              <a:rPr lang="lt-LT" dirty="0" err="1" smtClean="0"/>
              <a:t>different</a:t>
            </a:r>
            <a:r>
              <a:rPr lang="lt-LT" dirty="0" smtClean="0"/>
              <a:t> </a:t>
            </a:r>
            <a:r>
              <a:rPr lang="lt-LT" dirty="0" err="1" smtClean="0"/>
              <a:t>comics</a:t>
            </a:r>
            <a:r>
              <a:rPr lang="lt-LT" dirty="0" smtClean="0"/>
              <a:t>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each</a:t>
            </a:r>
            <a:r>
              <a:rPr lang="lt-LT" dirty="0" smtClean="0"/>
              <a:t> </a:t>
            </a:r>
            <a:r>
              <a:rPr lang="lt-LT" dirty="0" err="1" smtClean="0"/>
              <a:t>picture</a:t>
            </a:r>
            <a:endParaRPr lang="lt-LT" dirty="0"/>
          </a:p>
        </p:txBody>
      </p:sp>
      <p:sp>
        <p:nvSpPr>
          <p:cNvPr id="9" name="TextBox 8"/>
          <p:cNvSpPr txBox="1"/>
          <p:nvPr/>
        </p:nvSpPr>
        <p:spPr>
          <a:xfrm>
            <a:off x="4580257" y="5877272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smtClean="0"/>
              <a:t>save</a:t>
            </a:r>
            <a:endParaRPr lang="lt-LT" dirty="0"/>
          </a:p>
        </p:txBody>
      </p:sp>
      <p:sp>
        <p:nvSpPr>
          <p:cNvPr id="10" name="Rodyklė žemyn 9"/>
          <p:cNvSpPr/>
          <p:nvPr/>
        </p:nvSpPr>
        <p:spPr>
          <a:xfrm>
            <a:off x="2123728" y="1195011"/>
            <a:ext cx="504056" cy="5778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Rodyklė žemyn 10"/>
          <p:cNvSpPr/>
          <p:nvPr/>
        </p:nvSpPr>
        <p:spPr>
          <a:xfrm rot="13225602">
            <a:off x="4803060" y="5320840"/>
            <a:ext cx="504056" cy="5778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558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Download</a:t>
            </a:r>
            <a:r>
              <a:rPr lang="lt-LT" dirty="0" smtClean="0"/>
              <a:t> </a:t>
            </a:r>
            <a:r>
              <a:rPr lang="lt-LT" dirty="0" err="1" smtClean="0"/>
              <a:t>Comica</a:t>
            </a:r>
            <a:r>
              <a:rPr lang="lt-LT" dirty="0" smtClean="0"/>
              <a:t> to </a:t>
            </a:r>
            <a:r>
              <a:rPr lang="lt-LT" dirty="0" err="1" smtClean="0"/>
              <a:t>phone</a:t>
            </a:r>
            <a:r>
              <a:rPr lang="lt-LT" dirty="0" smtClean="0"/>
              <a:t> </a:t>
            </a:r>
            <a:r>
              <a:rPr lang="lt-LT" dirty="0" err="1" smtClean="0"/>
              <a:t>or</a:t>
            </a:r>
            <a:r>
              <a:rPr lang="lt-LT" dirty="0" smtClean="0"/>
              <a:t> </a:t>
            </a:r>
            <a:r>
              <a:rPr lang="lt-LT" dirty="0" err="1" smtClean="0"/>
              <a:t>tablet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25342"/>
            <a:ext cx="4896544" cy="4626515"/>
          </a:xfrm>
        </p:spPr>
      </p:pic>
    </p:spTree>
    <p:extLst>
      <p:ext uri="{BB962C8B-B14F-4D97-AF65-F5344CB8AC3E}">
        <p14:creationId xmlns:p14="http://schemas.microsoft.com/office/powerpoint/2010/main" val="3241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4" y="485428"/>
            <a:ext cx="8229600" cy="990600"/>
          </a:xfrm>
        </p:spPr>
        <p:txBody>
          <a:bodyPr/>
          <a:lstStyle/>
          <a:p>
            <a:r>
              <a:rPr lang="lt-LT" dirty="0" err="1" smtClean="0"/>
              <a:t>Beginning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3828256" cy="6125210"/>
          </a:xfrm>
        </p:spPr>
      </p:pic>
      <p:sp>
        <p:nvSpPr>
          <p:cNvPr id="5" name="TextBox 4"/>
          <p:cNvSpPr txBox="1"/>
          <p:nvPr/>
        </p:nvSpPr>
        <p:spPr>
          <a:xfrm>
            <a:off x="6804248" y="980728"/>
            <a:ext cx="2016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dirty="0" err="1" smtClean="0"/>
              <a:t>From</a:t>
            </a:r>
            <a:r>
              <a:rPr lang="lt-LT" dirty="0" smtClean="0"/>
              <a:t> </a:t>
            </a:r>
            <a:r>
              <a:rPr lang="lt-LT" dirty="0" err="1" smtClean="0"/>
              <a:t>gallery</a:t>
            </a:r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2636912"/>
            <a:ext cx="19442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Take </a:t>
            </a:r>
            <a:r>
              <a:rPr lang="lt-LT" dirty="0" err="1" smtClean="0"/>
              <a:t>photo</a:t>
            </a:r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4869160"/>
            <a:ext cx="20882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dirty="0" err="1" smtClean="0"/>
              <a:t>Make</a:t>
            </a:r>
            <a:r>
              <a:rPr lang="lt-LT" dirty="0" smtClean="0"/>
              <a:t> </a:t>
            </a:r>
            <a:r>
              <a:rPr lang="lt-LT" dirty="0" err="1" smtClean="0"/>
              <a:t>collage</a:t>
            </a:r>
            <a:endParaRPr lang="lt-LT" dirty="0"/>
          </a:p>
        </p:txBody>
      </p:sp>
      <p:sp>
        <p:nvSpPr>
          <p:cNvPr id="8" name="Rodyklė kairėn 7"/>
          <p:cNvSpPr/>
          <p:nvPr/>
        </p:nvSpPr>
        <p:spPr>
          <a:xfrm>
            <a:off x="5796136" y="1049254"/>
            <a:ext cx="864096" cy="5778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odyklė kairėn 8"/>
          <p:cNvSpPr/>
          <p:nvPr/>
        </p:nvSpPr>
        <p:spPr>
          <a:xfrm>
            <a:off x="5853193" y="2705438"/>
            <a:ext cx="864096" cy="5778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Rodyklė kairėn 9"/>
          <p:cNvSpPr/>
          <p:nvPr/>
        </p:nvSpPr>
        <p:spPr>
          <a:xfrm>
            <a:off x="5668888" y="4869160"/>
            <a:ext cx="864096" cy="5778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004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When</a:t>
            </a:r>
            <a:r>
              <a:rPr lang="lt-LT" dirty="0" smtClean="0"/>
              <a:t> </a:t>
            </a:r>
            <a:r>
              <a:rPr lang="lt-LT" dirty="0" err="1" smtClean="0"/>
              <a:t>you</a:t>
            </a:r>
            <a:r>
              <a:rPr lang="lt-LT" dirty="0" smtClean="0"/>
              <a:t> </a:t>
            </a:r>
            <a:r>
              <a:rPr lang="lt-LT" dirty="0" err="1" smtClean="0"/>
              <a:t>choose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photo</a:t>
            </a:r>
            <a:r>
              <a:rPr lang="lt-LT" dirty="0" smtClean="0"/>
              <a:t>, </a:t>
            </a:r>
            <a:r>
              <a:rPr lang="lt-LT" dirty="0" err="1" smtClean="0"/>
              <a:t>start</a:t>
            </a:r>
            <a:r>
              <a:rPr lang="lt-LT" dirty="0" smtClean="0"/>
              <a:t> </a:t>
            </a:r>
            <a:r>
              <a:rPr lang="lt-LT" dirty="0" err="1" smtClean="0"/>
              <a:t>creating</a:t>
            </a:r>
            <a:r>
              <a:rPr lang="lt-LT" dirty="0" smtClean="0"/>
              <a:t> </a:t>
            </a:r>
            <a:r>
              <a:rPr lang="lt-LT" dirty="0" err="1" smtClean="0"/>
              <a:t>comics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4"/>
          <a:stretch/>
        </p:blipFill>
        <p:spPr>
          <a:xfrm>
            <a:off x="395536" y="1567160"/>
            <a:ext cx="4032448" cy="4814168"/>
          </a:xfrm>
        </p:spPr>
      </p:pic>
      <p:sp>
        <p:nvSpPr>
          <p:cNvPr id="5" name="Rodyklė kairėn 4"/>
          <p:cNvSpPr/>
          <p:nvPr/>
        </p:nvSpPr>
        <p:spPr>
          <a:xfrm>
            <a:off x="4644008" y="5661248"/>
            <a:ext cx="1296144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extBox 5"/>
          <p:cNvSpPr txBox="1"/>
          <p:nvPr/>
        </p:nvSpPr>
        <p:spPr>
          <a:xfrm>
            <a:off x="6228184" y="5517232"/>
            <a:ext cx="25922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This</a:t>
            </a:r>
            <a:r>
              <a:rPr lang="lt-LT" dirty="0" smtClean="0"/>
              <a:t> </a:t>
            </a:r>
            <a:r>
              <a:rPr lang="lt-LT" dirty="0" err="1" smtClean="0"/>
              <a:t>is</a:t>
            </a:r>
            <a:r>
              <a:rPr lang="lt-LT" dirty="0" smtClean="0"/>
              <a:t> </a:t>
            </a:r>
            <a:r>
              <a:rPr lang="lt-LT" dirty="0" err="1" smtClean="0"/>
              <a:t>how</a:t>
            </a:r>
            <a:r>
              <a:rPr lang="lt-LT" dirty="0" smtClean="0"/>
              <a:t> </a:t>
            </a:r>
            <a:r>
              <a:rPr lang="lt-LT" dirty="0" err="1" smtClean="0"/>
              <a:t>visualize</a:t>
            </a:r>
            <a:r>
              <a:rPr lang="lt-LT" dirty="0" smtClean="0"/>
              <a:t> </a:t>
            </a:r>
            <a:r>
              <a:rPr lang="lt-LT" dirty="0" err="1" smtClean="0"/>
              <a:t>photo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7195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5"/>
          <a:stretch/>
        </p:blipFill>
        <p:spPr>
          <a:xfrm>
            <a:off x="107504" y="836712"/>
            <a:ext cx="4608512" cy="5904656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5"/>
          <a:stretch/>
        </p:blipFill>
        <p:spPr>
          <a:xfrm>
            <a:off x="4827295" y="692697"/>
            <a:ext cx="428625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4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2"/>
          <a:stretch/>
        </p:blipFill>
        <p:spPr>
          <a:xfrm>
            <a:off x="107504" y="692697"/>
            <a:ext cx="4619799" cy="6048671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2"/>
          <a:stretch/>
        </p:blipFill>
        <p:spPr>
          <a:xfrm>
            <a:off x="4727303" y="692697"/>
            <a:ext cx="4133327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7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5"/>
          <a:stretch/>
        </p:blipFill>
        <p:spPr>
          <a:xfrm>
            <a:off x="251520" y="836712"/>
            <a:ext cx="4392487" cy="5904656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9"/>
          <a:stretch/>
        </p:blipFill>
        <p:spPr>
          <a:xfrm>
            <a:off x="4788024" y="836712"/>
            <a:ext cx="4176464" cy="59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2"/>
          <a:stretch/>
        </p:blipFill>
        <p:spPr>
          <a:xfrm>
            <a:off x="237837" y="836712"/>
            <a:ext cx="4498225" cy="5904655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4"/>
          <a:stretch/>
        </p:blipFill>
        <p:spPr>
          <a:xfrm>
            <a:off x="4860032" y="836712"/>
            <a:ext cx="4032447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5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When you choose right photo visualization</a:t>
            </a:r>
            <a:endParaRPr lang="en-GB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2"/>
          <a:stretch/>
        </p:blipFill>
        <p:spPr>
          <a:xfrm>
            <a:off x="2411760" y="1412776"/>
            <a:ext cx="4248472" cy="5096671"/>
          </a:xfrm>
        </p:spPr>
      </p:pic>
      <p:sp>
        <p:nvSpPr>
          <p:cNvPr id="7" name="Ovalas 6"/>
          <p:cNvSpPr/>
          <p:nvPr/>
        </p:nvSpPr>
        <p:spPr>
          <a:xfrm>
            <a:off x="6084168" y="5589240"/>
            <a:ext cx="115212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5445224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>
                <a:ln>
                  <a:solidFill>
                    <a:schemeClr val="tx1"/>
                  </a:solidFill>
                </a:ln>
              </a:rPr>
              <a:t>apply</a:t>
            </a:r>
            <a:endParaRPr lang="lt-LT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86079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aidrumas">
  <a:themeElements>
    <a:clrScheme name="Skaidrumas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aidrum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</TotalTime>
  <Words>65</Words>
  <Application>Microsoft Office PowerPoint</Application>
  <PresentationFormat>Demonstracija ekrane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Skaidrumas</vt:lpstr>
      <vt:lpstr>How to use Comica app</vt:lpstr>
      <vt:lpstr>Download Comica to phone or tablet</vt:lpstr>
      <vt:lpstr>Beginning</vt:lpstr>
      <vt:lpstr>When you choose the photo, start creating comics</vt:lpstr>
      <vt:lpstr>PowerPoint pristatymas</vt:lpstr>
      <vt:lpstr>PowerPoint pristatymas</vt:lpstr>
      <vt:lpstr>PowerPoint pristatymas</vt:lpstr>
      <vt:lpstr>PowerPoint pristatymas</vt:lpstr>
      <vt:lpstr>When you choose right photo visualization</vt:lpstr>
      <vt:lpstr>Create comics</vt:lpstr>
      <vt:lpstr>Text writing</vt:lpstr>
      <vt:lpstr>Crop photo if need</vt:lpstr>
      <vt:lpstr>Use stickers </vt:lpstr>
      <vt:lpstr>To create collage use Multi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Teacher Giedrė</dc:creator>
  <cp:lastModifiedBy>Teacher Giedrė</cp:lastModifiedBy>
  <cp:revision>8</cp:revision>
  <dcterms:created xsi:type="dcterms:W3CDTF">2020-02-03T14:45:47Z</dcterms:created>
  <dcterms:modified xsi:type="dcterms:W3CDTF">2020-02-03T16:22:55Z</dcterms:modified>
</cp:coreProperties>
</file>