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22" name="Antrinis pavadinima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C18A47-72B0-488F-BF8E-D043C812E58E}" type="datetimeFigureOut">
              <a:rPr lang="lt-LT" smtClean="0"/>
              <a:t>2019-11-10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88333F-E487-476A-95F3-4A2BA9CD13BE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 smtClean="0"/>
              <a:t>How</a:t>
            </a:r>
            <a:r>
              <a:rPr lang="lt-LT" dirty="0" smtClean="0"/>
              <a:t> to </a:t>
            </a:r>
            <a:r>
              <a:rPr lang="lt-LT" dirty="0" err="1" smtClean="0"/>
              <a:t>use</a:t>
            </a:r>
            <a:r>
              <a:rPr lang="lt-LT" dirty="0" smtClean="0"/>
              <a:t> </a:t>
            </a:r>
            <a:r>
              <a:rPr lang="lt-LT" dirty="0" err="1" smtClean="0"/>
              <a:t>WordArt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err="1" smtClean="0"/>
              <a:t>Created</a:t>
            </a:r>
            <a:r>
              <a:rPr lang="lt-LT" dirty="0" smtClean="0"/>
              <a:t> </a:t>
            </a:r>
            <a:r>
              <a:rPr lang="lt-LT" dirty="0" err="1" smtClean="0"/>
              <a:t>by</a:t>
            </a:r>
            <a:r>
              <a:rPr lang="lt-LT" dirty="0" smtClean="0"/>
              <a:t> Giedre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0808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Beginning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183421"/>
            <a:ext cx="7499350" cy="3329357"/>
          </a:xfrm>
        </p:spPr>
      </p:pic>
    </p:spTree>
    <p:extLst>
      <p:ext uri="{BB962C8B-B14F-4D97-AF65-F5344CB8AC3E}">
        <p14:creationId xmlns:p14="http://schemas.microsoft.com/office/powerpoint/2010/main" val="168239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Visualize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/>
              <a:t> </a:t>
            </a:r>
            <a:r>
              <a:rPr lang="lt-LT" dirty="0" err="1" smtClean="0"/>
              <a:t>make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best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80948"/>
            <a:ext cx="7499350" cy="3534303"/>
          </a:xfrm>
        </p:spPr>
      </p:pic>
    </p:spTree>
    <p:extLst>
      <p:ext uri="{BB962C8B-B14F-4D97-AF65-F5344CB8AC3E}">
        <p14:creationId xmlns:p14="http://schemas.microsoft.com/office/powerpoint/2010/main" val="222238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Save (3)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write</a:t>
            </a:r>
            <a:r>
              <a:rPr lang="lt-LT" dirty="0" smtClean="0"/>
              <a:t> </a:t>
            </a:r>
            <a:r>
              <a:rPr lang="lt-LT" dirty="0" err="1" smtClean="0"/>
              <a:t>title</a:t>
            </a:r>
            <a:r>
              <a:rPr lang="lt-LT" dirty="0" smtClean="0"/>
              <a:t> (4)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80948"/>
            <a:ext cx="7499350" cy="3534303"/>
          </a:xfrm>
        </p:spPr>
      </p:pic>
    </p:spTree>
    <p:extLst>
      <p:ext uri="{BB962C8B-B14F-4D97-AF65-F5344CB8AC3E}">
        <p14:creationId xmlns:p14="http://schemas.microsoft.com/office/powerpoint/2010/main" val="383875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/>
              <a:t>Final</a:t>
            </a:r>
            <a:r>
              <a:rPr lang="lt-LT" dirty="0" smtClean="0"/>
              <a:t> </a:t>
            </a:r>
            <a:r>
              <a:rPr lang="lt-LT" dirty="0" err="1" smtClean="0"/>
              <a:t>result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2" y="1652587"/>
            <a:ext cx="5153025" cy="4391025"/>
          </a:xfrm>
        </p:spPr>
      </p:pic>
    </p:spTree>
    <p:extLst>
      <p:ext uri="{BB962C8B-B14F-4D97-AF65-F5344CB8AC3E}">
        <p14:creationId xmlns:p14="http://schemas.microsoft.com/office/powerpoint/2010/main" val="3222481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</TotalTime>
  <Words>25</Words>
  <Application>Microsoft Office PowerPoint</Application>
  <PresentationFormat>Demonstracija ekrane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Saulėgrąža</vt:lpstr>
      <vt:lpstr>How to use WordArt</vt:lpstr>
      <vt:lpstr>Beginning</vt:lpstr>
      <vt:lpstr>Visualize and make the best</vt:lpstr>
      <vt:lpstr>Save (3) and write title (4)</vt:lpstr>
      <vt:lpstr>Final result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WordArt</dc:title>
  <dc:creator>Teacher Giedrė</dc:creator>
  <cp:lastModifiedBy>Teacher Giedrė</cp:lastModifiedBy>
  <cp:revision>1</cp:revision>
  <dcterms:created xsi:type="dcterms:W3CDTF">2019-11-10T13:10:38Z</dcterms:created>
  <dcterms:modified xsi:type="dcterms:W3CDTF">2019-11-10T13:15:56Z</dcterms:modified>
</cp:coreProperties>
</file>