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26"/>
  </p:notesMasterIdLst>
  <p:sldIdLst>
    <p:sldId id="258" r:id="rId2"/>
    <p:sldId id="256" r:id="rId3"/>
    <p:sldId id="272" r:id="rId4"/>
    <p:sldId id="273" r:id="rId5"/>
    <p:sldId id="275" r:id="rId6"/>
    <p:sldId id="282" r:id="rId7"/>
    <p:sldId id="270" r:id="rId8"/>
    <p:sldId id="271" r:id="rId9"/>
    <p:sldId id="274" r:id="rId10"/>
    <p:sldId id="268" r:id="rId11"/>
    <p:sldId id="257" r:id="rId12"/>
    <p:sldId id="283" r:id="rId13"/>
    <p:sldId id="260" r:id="rId14"/>
    <p:sldId id="261" r:id="rId15"/>
    <p:sldId id="262" r:id="rId16"/>
    <p:sldId id="265" r:id="rId17"/>
    <p:sldId id="267" r:id="rId18"/>
    <p:sldId id="263" r:id="rId19"/>
    <p:sldId id="264" r:id="rId20"/>
    <p:sldId id="269" r:id="rId21"/>
    <p:sldId id="280" r:id="rId22"/>
    <p:sldId id="276" r:id="rId23"/>
    <p:sldId id="279" r:id="rId24"/>
    <p:sldId id="281" r:id="rId25"/>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88151" autoAdjust="0"/>
  </p:normalViewPr>
  <p:slideViewPr>
    <p:cSldViewPr>
      <p:cViewPr varScale="1">
        <p:scale>
          <a:sx n="76" d="100"/>
          <a:sy n="76" d="100"/>
        </p:scale>
        <p:origin x="1224"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90085-A33B-4355-9DB2-CDCAC54B5351}" type="datetimeFigureOut">
              <a:rPr lang="sk-SK" smtClean="0"/>
              <a:t>9.1.2018</a:t>
            </a:fld>
            <a:endParaRPr lang="sk-SK"/>
          </a:p>
        </p:txBody>
      </p:sp>
      <p:sp>
        <p:nvSpPr>
          <p:cNvPr id="4" name="Zástupný symbol obrazu snímky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CF61EB-9740-4B46-9D09-84037C399019}" type="slidenum">
              <a:rPr lang="sk-SK" smtClean="0"/>
              <a:t>‹#›</a:t>
            </a:fld>
            <a:endParaRPr lang="sk-SK"/>
          </a:p>
        </p:txBody>
      </p:sp>
    </p:spTree>
    <p:extLst>
      <p:ext uri="{BB962C8B-B14F-4D97-AF65-F5344CB8AC3E}">
        <p14:creationId xmlns:p14="http://schemas.microsoft.com/office/powerpoint/2010/main" val="294020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42CF61EB-9740-4B46-9D09-84037C399019}" type="slidenum">
              <a:rPr lang="sk-SK" smtClean="0"/>
              <a:t>10</a:t>
            </a:fld>
            <a:endParaRPr lang="sk-SK"/>
          </a:p>
        </p:txBody>
      </p:sp>
    </p:spTree>
    <p:extLst>
      <p:ext uri="{BB962C8B-B14F-4D97-AF65-F5344CB8AC3E}">
        <p14:creationId xmlns:p14="http://schemas.microsoft.com/office/powerpoint/2010/main" val="313123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sk-SK" smtClean="0"/>
              <a:t>Upravte štýly predlohy textu</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en-US" dirty="0"/>
          </a:p>
        </p:txBody>
      </p:sp>
      <p:sp>
        <p:nvSpPr>
          <p:cNvPr id="4" name="Date Placeholder 3"/>
          <p:cNvSpPr>
            <a:spLocks noGrp="1"/>
          </p:cNvSpPr>
          <p:nvPr>
            <p:ph type="dt" sz="half" idx="10"/>
          </p:nvPr>
        </p:nvSpPr>
        <p:spPr/>
        <p:txBody>
          <a:bodyPr/>
          <a:lstStyle/>
          <a:p>
            <a:fld id="{E3424D8D-962A-43B8-A5ED-9B16E34712C9}" type="datetimeFigureOut">
              <a:rPr lang="sk-SK" smtClean="0"/>
              <a:pPr/>
              <a:t>9.1.2018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31129DC1-603A-40AF-8890-C0C3CD804D86}" type="slidenum">
              <a:rPr lang="sk-SK" smtClean="0"/>
              <a:pPr/>
              <a:t>‹#›</a:t>
            </a:fld>
            <a:endParaRPr lang="sk-SK"/>
          </a:p>
        </p:txBody>
      </p:sp>
    </p:spTree>
    <p:extLst>
      <p:ext uri="{BB962C8B-B14F-4D97-AF65-F5344CB8AC3E}">
        <p14:creationId xmlns:p14="http://schemas.microsoft.com/office/powerpoint/2010/main" val="3958117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E3424D8D-962A-43B8-A5ED-9B16E34712C9}" type="datetimeFigureOut">
              <a:rPr lang="sk-SK" smtClean="0"/>
              <a:pPr/>
              <a:t>9.1.2018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31129DC1-603A-40AF-8890-C0C3CD804D86}" type="slidenum">
              <a:rPr lang="sk-SK" smtClean="0"/>
              <a:pPr/>
              <a:t>‹#›</a:t>
            </a:fld>
            <a:endParaRPr lang="sk-SK"/>
          </a:p>
        </p:txBody>
      </p:sp>
    </p:spTree>
    <p:extLst>
      <p:ext uri="{BB962C8B-B14F-4D97-AF65-F5344CB8AC3E}">
        <p14:creationId xmlns:p14="http://schemas.microsoft.com/office/powerpoint/2010/main" val="3055177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sk-SK" smtClean="0"/>
              <a:t>Upravte štýly predlohy textu</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E3424D8D-962A-43B8-A5ED-9B16E34712C9}" type="datetimeFigureOut">
              <a:rPr lang="sk-SK" smtClean="0"/>
              <a:pPr/>
              <a:t>9.1.2018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31129DC1-603A-40AF-8890-C0C3CD804D86}" type="slidenum">
              <a:rPr lang="sk-SK" smtClean="0"/>
              <a:pPr/>
              <a:t>‹#›</a:t>
            </a:fld>
            <a:endParaRPr lang="sk-SK"/>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13563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E3424D8D-962A-43B8-A5ED-9B16E34712C9}" type="datetimeFigureOut">
              <a:rPr lang="sk-SK" smtClean="0"/>
              <a:pPr/>
              <a:t>9.1.2018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31129DC1-603A-40AF-8890-C0C3CD804D86}" type="slidenum">
              <a:rPr lang="sk-SK" smtClean="0"/>
              <a:pPr/>
              <a:t>‹#›</a:t>
            </a:fld>
            <a:endParaRPr lang="sk-SK"/>
          </a:p>
        </p:txBody>
      </p:sp>
    </p:spTree>
    <p:extLst>
      <p:ext uri="{BB962C8B-B14F-4D97-AF65-F5344CB8AC3E}">
        <p14:creationId xmlns:p14="http://schemas.microsoft.com/office/powerpoint/2010/main" val="1492367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s názvom ponuky">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sk-SK" smtClean="0"/>
              <a:t>Upravte štýly predlohy textu</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E3424D8D-962A-43B8-A5ED-9B16E34712C9}" type="datetimeFigureOut">
              <a:rPr lang="sk-SK" smtClean="0"/>
              <a:pPr/>
              <a:t>9.1.2018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31129DC1-603A-40AF-8890-C0C3CD804D86}" type="slidenum">
              <a:rPr lang="sk-SK" smtClean="0"/>
              <a:pPr/>
              <a:t>‹#›</a:t>
            </a:fld>
            <a:endParaRPr lang="sk-SK"/>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53627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lebo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sk-SK" smtClean="0"/>
              <a:t>Upravte štýly predlohy textu</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E3424D8D-962A-43B8-A5ED-9B16E34712C9}" type="datetimeFigureOut">
              <a:rPr lang="sk-SK" smtClean="0"/>
              <a:pPr/>
              <a:t>9.1.2018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31129DC1-603A-40AF-8890-C0C3CD804D86}" type="slidenum">
              <a:rPr lang="sk-SK" smtClean="0"/>
              <a:pPr/>
              <a:t>‹#›</a:t>
            </a:fld>
            <a:endParaRPr lang="sk-SK"/>
          </a:p>
        </p:txBody>
      </p:sp>
    </p:spTree>
    <p:extLst>
      <p:ext uri="{BB962C8B-B14F-4D97-AF65-F5344CB8AC3E}">
        <p14:creationId xmlns:p14="http://schemas.microsoft.com/office/powerpoint/2010/main" val="2603879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Vertical Text Placeholder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E3424D8D-962A-43B8-A5ED-9B16E34712C9}" type="datetimeFigureOut">
              <a:rPr lang="sk-SK" smtClean="0"/>
              <a:pPr/>
              <a:t>9.1.2018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31129DC1-603A-40AF-8890-C0C3CD804D86}" type="slidenum">
              <a:rPr lang="sk-SK" smtClean="0"/>
              <a:pPr/>
              <a:t>‹#›</a:t>
            </a:fld>
            <a:endParaRPr lang="sk-SK"/>
          </a:p>
        </p:txBody>
      </p:sp>
    </p:spTree>
    <p:extLst>
      <p:ext uri="{BB962C8B-B14F-4D97-AF65-F5344CB8AC3E}">
        <p14:creationId xmlns:p14="http://schemas.microsoft.com/office/powerpoint/2010/main" val="1092897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sk-SK" smtClean="0"/>
              <a:t>Upravte štýly predlohy textu</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E3424D8D-962A-43B8-A5ED-9B16E34712C9}" type="datetimeFigureOut">
              <a:rPr lang="sk-SK" smtClean="0"/>
              <a:pPr/>
              <a:t>9.1.2018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31129DC1-603A-40AF-8890-C0C3CD804D86}" type="slidenum">
              <a:rPr lang="sk-SK" smtClean="0"/>
              <a:pPr/>
              <a:t>‹#›</a:t>
            </a:fld>
            <a:endParaRPr lang="sk-SK"/>
          </a:p>
        </p:txBody>
      </p:sp>
    </p:spTree>
    <p:extLst>
      <p:ext uri="{BB962C8B-B14F-4D97-AF65-F5344CB8AC3E}">
        <p14:creationId xmlns:p14="http://schemas.microsoft.com/office/powerpoint/2010/main" val="3400187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E3424D8D-962A-43B8-A5ED-9B16E34712C9}" type="datetimeFigureOut">
              <a:rPr lang="sk-SK" smtClean="0"/>
              <a:pPr/>
              <a:t>9.1.2018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31129DC1-603A-40AF-8890-C0C3CD804D86}" type="slidenum">
              <a:rPr lang="sk-SK" smtClean="0"/>
              <a:pPr/>
              <a:t>‹#›</a:t>
            </a:fld>
            <a:endParaRPr lang="sk-SK"/>
          </a:p>
        </p:txBody>
      </p:sp>
    </p:spTree>
    <p:extLst>
      <p:ext uri="{BB962C8B-B14F-4D97-AF65-F5344CB8AC3E}">
        <p14:creationId xmlns:p14="http://schemas.microsoft.com/office/powerpoint/2010/main" val="2069735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E3424D8D-962A-43B8-A5ED-9B16E34712C9}" type="datetimeFigureOut">
              <a:rPr lang="sk-SK" smtClean="0"/>
              <a:pPr/>
              <a:t>9.1.2018</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31129DC1-603A-40AF-8890-C0C3CD804D86}" type="slidenum">
              <a:rPr lang="sk-SK" smtClean="0"/>
              <a:pPr/>
              <a:t>‹#›</a:t>
            </a:fld>
            <a:endParaRPr lang="sk-SK"/>
          </a:p>
        </p:txBody>
      </p:sp>
    </p:spTree>
    <p:extLst>
      <p:ext uri="{BB962C8B-B14F-4D97-AF65-F5344CB8AC3E}">
        <p14:creationId xmlns:p14="http://schemas.microsoft.com/office/powerpoint/2010/main" val="285795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sk-SK" smtClean="0"/>
              <a:t>Upravte štýly predlohy textu</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Date Placeholder 4"/>
          <p:cNvSpPr>
            <a:spLocks noGrp="1"/>
          </p:cNvSpPr>
          <p:nvPr>
            <p:ph type="dt" sz="half" idx="10"/>
          </p:nvPr>
        </p:nvSpPr>
        <p:spPr/>
        <p:txBody>
          <a:bodyPr/>
          <a:lstStyle/>
          <a:p>
            <a:fld id="{E3424D8D-962A-43B8-A5ED-9B16E34712C9}" type="datetimeFigureOut">
              <a:rPr lang="sk-SK" smtClean="0"/>
              <a:pPr/>
              <a:t>9.1.2018</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31129DC1-603A-40AF-8890-C0C3CD804D86}" type="slidenum">
              <a:rPr lang="sk-SK" smtClean="0"/>
              <a:pPr/>
              <a:t>‹#›</a:t>
            </a:fld>
            <a:endParaRPr lang="sk-SK"/>
          </a:p>
        </p:txBody>
      </p:sp>
    </p:spTree>
    <p:extLst>
      <p:ext uri="{BB962C8B-B14F-4D97-AF65-F5344CB8AC3E}">
        <p14:creationId xmlns:p14="http://schemas.microsoft.com/office/powerpoint/2010/main" val="2566083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sk-SK" smtClean="0"/>
              <a:t>Upravte štýly predlohy textu</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E3424D8D-962A-43B8-A5ED-9B16E34712C9}" type="datetimeFigureOut">
              <a:rPr lang="sk-SK" smtClean="0"/>
              <a:pPr/>
              <a:t>9.1.2018</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31129DC1-603A-40AF-8890-C0C3CD804D86}" type="slidenum">
              <a:rPr lang="sk-SK" smtClean="0"/>
              <a:pPr/>
              <a:t>‹#›</a:t>
            </a:fld>
            <a:endParaRPr lang="sk-SK"/>
          </a:p>
        </p:txBody>
      </p:sp>
    </p:spTree>
    <p:extLst>
      <p:ext uri="{BB962C8B-B14F-4D97-AF65-F5344CB8AC3E}">
        <p14:creationId xmlns:p14="http://schemas.microsoft.com/office/powerpoint/2010/main" val="3149615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sk-SK" smtClean="0"/>
              <a:t>Upravte štýly predlohy textu</a:t>
            </a:r>
            <a:endParaRPr lang="en-US" dirty="0"/>
          </a:p>
        </p:txBody>
      </p:sp>
      <p:sp>
        <p:nvSpPr>
          <p:cNvPr id="3" name="Date Placeholder 2"/>
          <p:cNvSpPr>
            <a:spLocks noGrp="1"/>
          </p:cNvSpPr>
          <p:nvPr>
            <p:ph type="dt" sz="half" idx="10"/>
          </p:nvPr>
        </p:nvSpPr>
        <p:spPr/>
        <p:txBody>
          <a:bodyPr/>
          <a:lstStyle/>
          <a:p>
            <a:fld id="{E3424D8D-962A-43B8-A5ED-9B16E34712C9}" type="datetimeFigureOut">
              <a:rPr lang="sk-SK" smtClean="0"/>
              <a:pPr/>
              <a:t>9.1.2018</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31129DC1-603A-40AF-8890-C0C3CD804D86}" type="slidenum">
              <a:rPr lang="sk-SK" smtClean="0"/>
              <a:pPr/>
              <a:t>‹#›</a:t>
            </a:fld>
            <a:endParaRPr lang="sk-SK"/>
          </a:p>
        </p:txBody>
      </p:sp>
    </p:spTree>
    <p:extLst>
      <p:ext uri="{BB962C8B-B14F-4D97-AF65-F5344CB8AC3E}">
        <p14:creationId xmlns:p14="http://schemas.microsoft.com/office/powerpoint/2010/main" val="122081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24D8D-962A-43B8-A5ED-9B16E34712C9}" type="datetimeFigureOut">
              <a:rPr lang="sk-SK" smtClean="0"/>
              <a:pPr/>
              <a:t>9.1.2018</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31129DC1-603A-40AF-8890-C0C3CD804D86}" type="slidenum">
              <a:rPr lang="sk-SK" smtClean="0"/>
              <a:pPr/>
              <a:t>‹#›</a:t>
            </a:fld>
            <a:endParaRPr lang="sk-SK"/>
          </a:p>
        </p:txBody>
      </p:sp>
    </p:spTree>
    <p:extLst>
      <p:ext uri="{BB962C8B-B14F-4D97-AF65-F5344CB8AC3E}">
        <p14:creationId xmlns:p14="http://schemas.microsoft.com/office/powerpoint/2010/main" val="2983058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sk-SK" smtClean="0"/>
              <a:t>Upravte štýly predlohy textu</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k-SK" smtClean="0"/>
              <a:t>Upravte štýl predlohy textu.</a:t>
            </a:r>
          </a:p>
        </p:txBody>
      </p:sp>
      <p:sp>
        <p:nvSpPr>
          <p:cNvPr id="5" name="Date Placeholder 4"/>
          <p:cNvSpPr>
            <a:spLocks noGrp="1"/>
          </p:cNvSpPr>
          <p:nvPr>
            <p:ph type="dt" sz="half" idx="10"/>
          </p:nvPr>
        </p:nvSpPr>
        <p:spPr/>
        <p:txBody>
          <a:bodyPr/>
          <a:lstStyle/>
          <a:p>
            <a:fld id="{E3424D8D-962A-43B8-A5ED-9B16E34712C9}" type="datetimeFigureOut">
              <a:rPr lang="sk-SK" smtClean="0"/>
              <a:pPr/>
              <a:t>9.1.2018</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31129DC1-603A-40AF-8890-C0C3CD804D86}" type="slidenum">
              <a:rPr lang="sk-SK" smtClean="0"/>
              <a:pPr/>
              <a:t>‹#›</a:t>
            </a:fld>
            <a:endParaRPr lang="sk-SK"/>
          </a:p>
        </p:txBody>
      </p:sp>
    </p:spTree>
    <p:extLst>
      <p:ext uri="{BB962C8B-B14F-4D97-AF65-F5344CB8AC3E}">
        <p14:creationId xmlns:p14="http://schemas.microsoft.com/office/powerpoint/2010/main" val="2107484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sk-SK" smtClean="0"/>
              <a:t>Upravte štýly predlohy textu</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E3424D8D-962A-43B8-A5ED-9B16E34712C9}" type="datetimeFigureOut">
              <a:rPr lang="sk-SK" smtClean="0"/>
              <a:pPr/>
              <a:t>9.1.2018</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31129DC1-603A-40AF-8890-C0C3CD804D86}" type="slidenum">
              <a:rPr lang="sk-SK" smtClean="0"/>
              <a:pPr/>
              <a:t>‹#›</a:t>
            </a:fld>
            <a:endParaRPr lang="sk-SK"/>
          </a:p>
        </p:txBody>
      </p:sp>
    </p:spTree>
    <p:extLst>
      <p:ext uri="{BB962C8B-B14F-4D97-AF65-F5344CB8AC3E}">
        <p14:creationId xmlns:p14="http://schemas.microsoft.com/office/powerpoint/2010/main" val="2471104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sk-SK" smtClean="0"/>
              <a:t>Upravte štýly predlohy textu</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3424D8D-962A-43B8-A5ED-9B16E34712C9}" type="datetimeFigureOut">
              <a:rPr lang="sk-SK" smtClean="0"/>
              <a:pPr/>
              <a:t>9.1.2018</a:t>
            </a:fld>
            <a:endParaRPr lang="sk-SK"/>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31129DC1-603A-40AF-8890-C0C3CD804D86}" type="slidenum">
              <a:rPr lang="sk-SK" smtClean="0"/>
              <a:pPr/>
              <a:t>‹#›</a:t>
            </a:fld>
            <a:endParaRPr lang="sk-SK"/>
          </a:p>
        </p:txBody>
      </p:sp>
    </p:spTree>
    <p:extLst>
      <p:ext uri="{BB962C8B-B14F-4D97-AF65-F5344CB8AC3E}">
        <p14:creationId xmlns:p14="http://schemas.microsoft.com/office/powerpoint/2010/main" val="105230712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sk-SK" dirty="0" smtClean="0"/>
              <a:t>Základná škola Škultétyho, Nitra</a:t>
            </a:r>
            <a:endParaRPr lang="sk-SK" dirty="0"/>
          </a:p>
        </p:txBody>
      </p:sp>
      <p:pic>
        <p:nvPicPr>
          <p:cNvPr id="1026" name="Picture 2"/>
          <p:cNvPicPr>
            <a:picLocks noChangeAspect="1" noChangeArrowheads="1"/>
          </p:cNvPicPr>
          <p:nvPr/>
        </p:nvPicPr>
        <p:blipFill>
          <a:blip r:embed="rId3" cstate="print"/>
          <a:srcRect/>
          <a:stretch>
            <a:fillRect/>
          </a:stretch>
        </p:blipFill>
        <p:spPr bwMode="auto">
          <a:xfrm>
            <a:off x="1088296" y="1988840"/>
            <a:ext cx="6975872" cy="3923928"/>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3400" advClick="0" advTm="4337">
        <p14:reveal/>
      </p:transition>
    </mc:Choice>
    <mc:Fallback>
      <p:transition spd="slow" advClick="0" advTm="433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zsskultetyhonitra.edupage.org/photos/album/128/hdimg004.jpg"/>
          <p:cNvPicPr>
            <a:picLocks noChangeAspect="1" noChangeArrowheads="1"/>
          </p:cNvPicPr>
          <p:nvPr/>
        </p:nvPicPr>
        <p:blipFill>
          <a:blip r:embed="rId3" cstate="print"/>
          <a:srcRect/>
          <a:stretch>
            <a:fillRect/>
          </a:stretch>
        </p:blipFill>
        <p:spPr bwMode="auto">
          <a:xfrm>
            <a:off x="251520" y="908720"/>
            <a:ext cx="4752528" cy="3564396"/>
          </a:xfrm>
          <a:prstGeom prst="rect">
            <a:avLst/>
          </a:prstGeom>
          <a:ln>
            <a:noFill/>
          </a:ln>
          <a:effectLst>
            <a:outerShdw blurRad="292100" dist="139700" dir="2700000" algn="tl" rotWithShape="0">
              <a:srgbClr val="333333">
                <a:alpha val="65000"/>
              </a:srgbClr>
            </a:outerShdw>
          </a:effectLst>
        </p:spPr>
      </p:pic>
      <p:pic>
        <p:nvPicPr>
          <p:cNvPr id="25604" name="Picture 4" descr="http://zsskultetyhonitra.edupage.org/photos/album/128/hdimg005.jpg"/>
          <p:cNvPicPr>
            <a:picLocks noChangeAspect="1" noChangeArrowheads="1"/>
          </p:cNvPicPr>
          <p:nvPr/>
        </p:nvPicPr>
        <p:blipFill>
          <a:blip r:embed="rId4" cstate="print"/>
          <a:srcRect/>
          <a:stretch>
            <a:fillRect/>
          </a:stretch>
        </p:blipFill>
        <p:spPr bwMode="auto">
          <a:xfrm>
            <a:off x="4572000" y="3429000"/>
            <a:ext cx="4320480" cy="3240360"/>
          </a:xfrm>
          <a:prstGeom prst="rect">
            <a:avLst/>
          </a:prstGeom>
          <a:ln>
            <a:noFill/>
          </a:ln>
          <a:effectLst>
            <a:outerShdw blurRad="292100" dist="139700" dir="2700000" algn="tl" rotWithShape="0">
              <a:srgbClr val="333333">
                <a:alpha val="65000"/>
              </a:srgbClr>
            </a:outerShdw>
          </a:effectLst>
        </p:spPr>
      </p:pic>
      <p:sp>
        <p:nvSpPr>
          <p:cNvPr id="4" name="BlokTextu 3"/>
          <p:cNvSpPr txBox="1"/>
          <p:nvPr/>
        </p:nvSpPr>
        <p:spPr>
          <a:xfrm>
            <a:off x="539552" y="188640"/>
            <a:ext cx="8136904" cy="584775"/>
          </a:xfrm>
          <a:prstGeom prst="rect">
            <a:avLst/>
          </a:prstGeom>
          <a:noFill/>
        </p:spPr>
        <p:txBody>
          <a:bodyPr wrap="square" rtlCol="0">
            <a:spAutoFit/>
          </a:bodyPr>
          <a:lstStyle/>
          <a:p>
            <a:r>
              <a:rPr lang="sk-SK" sz="3200" dirty="0" err="1" smtClean="0"/>
              <a:t>Young</a:t>
            </a:r>
            <a:r>
              <a:rPr lang="sk-SK" sz="3200" dirty="0" smtClean="0"/>
              <a:t> </a:t>
            </a:r>
            <a:r>
              <a:rPr lang="sk-SK" sz="3200" dirty="0" err="1" smtClean="0"/>
              <a:t>footballers</a:t>
            </a:r>
            <a:r>
              <a:rPr lang="sk-SK" sz="3200" dirty="0" smtClean="0"/>
              <a:t> – </a:t>
            </a:r>
            <a:r>
              <a:rPr lang="sk-SK" sz="3200" dirty="0" err="1"/>
              <a:t>C</a:t>
            </a:r>
            <a:r>
              <a:rPr lang="sk-SK" sz="3200" dirty="0" err="1" smtClean="0"/>
              <a:t>hampions</a:t>
            </a:r>
            <a:r>
              <a:rPr lang="sk-SK" sz="3200" dirty="0" smtClean="0"/>
              <a:t> </a:t>
            </a:r>
            <a:r>
              <a:rPr lang="sk-SK" sz="3200" dirty="0" smtClean="0"/>
              <a:t>of Slovakia</a:t>
            </a:r>
            <a:endParaRPr lang="sk-SK" sz="3200" dirty="0"/>
          </a:p>
        </p:txBody>
      </p:sp>
      <p:sp>
        <p:nvSpPr>
          <p:cNvPr id="5" name="BlokTextu 4"/>
          <p:cNvSpPr txBox="1"/>
          <p:nvPr/>
        </p:nvSpPr>
        <p:spPr>
          <a:xfrm>
            <a:off x="251520" y="5201906"/>
            <a:ext cx="4668925" cy="830997"/>
          </a:xfrm>
          <a:prstGeom prst="rect">
            <a:avLst/>
          </a:prstGeom>
          <a:noFill/>
        </p:spPr>
        <p:txBody>
          <a:bodyPr wrap="square" rtlCol="0">
            <a:spAutoFit/>
          </a:bodyPr>
          <a:lstStyle/>
          <a:p>
            <a:r>
              <a:rPr lang="sk-SK" sz="2400" dirty="0" err="1" smtClean="0"/>
              <a:t>Awarded</a:t>
            </a:r>
            <a:r>
              <a:rPr lang="sk-SK" sz="2400" dirty="0" smtClean="0"/>
              <a:t> by </a:t>
            </a:r>
            <a:r>
              <a:rPr lang="sk-SK" sz="2400" dirty="0" err="1" smtClean="0"/>
              <a:t>the</a:t>
            </a:r>
            <a:r>
              <a:rPr lang="sk-SK" sz="2400" dirty="0" smtClean="0"/>
              <a:t> </a:t>
            </a:r>
            <a:r>
              <a:rPr lang="sk-SK" sz="2400" dirty="0" err="1" smtClean="0"/>
              <a:t>Mayor</a:t>
            </a:r>
            <a:r>
              <a:rPr lang="sk-SK" sz="2400" dirty="0" smtClean="0"/>
              <a:t> of </a:t>
            </a:r>
            <a:r>
              <a:rPr lang="sk-SK" sz="2400" dirty="0" err="1" smtClean="0"/>
              <a:t>our</a:t>
            </a:r>
            <a:r>
              <a:rPr lang="sk-SK" sz="2400" dirty="0" smtClean="0"/>
              <a:t> </a:t>
            </a:r>
            <a:r>
              <a:rPr lang="sk-SK" sz="2400" dirty="0" smtClean="0"/>
              <a:t>City</a:t>
            </a:r>
            <a:endParaRPr lang="sk-SK" sz="2400" dirty="0"/>
          </a:p>
        </p:txBody>
      </p:sp>
    </p:spTree>
  </p:cSld>
  <p:clrMapOvr>
    <a:masterClrMapping/>
  </p:clrMapOvr>
  <p:transition spd="slow" advTm="2683">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2074"/>
          </a:xfrm>
        </p:spPr>
        <p:txBody>
          <a:bodyPr>
            <a:normAutofit fontScale="90000"/>
          </a:bodyPr>
          <a:lstStyle/>
          <a:p>
            <a:r>
              <a:rPr lang="sk-SK" dirty="0" err="1" smtClean="0"/>
              <a:t>Environment</a:t>
            </a:r>
            <a:endParaRPr lang="sk-SK" dirty="0"/>
          </a:p>
        </p:txBody>
      </p:sp>
      <p:sp>
        <p:nvSpPr>
          <p:cNvPr id="3" name="Zástupný symbol obsahu 2"/>
          <p:cNvSpPr>
            <a:spLocks noGrp="1"/>
          </p:cNvSpPr>
          <p:nvPr>
            <p:ph idx="1"/>
          </p:nvPr>
        </p:nvSpPr>
        <p:spPr>
          <a:xfrm>
            <a:off x="457200" y="836712"/>
            <a:ext cx="8435280" cy="5688632"/>
          </a:xfrm>
        </p:spPr>
        <p:txBody>
          <a:bodyPr>
            <a:normAutofit/>
          </a:bodyPr>
          <a:lstStyle/>
          <a:p>
            <a:pPr>
              <a:buNone/>
            </a:pPr>
            <a:r>
              <a:rPr lang="sk-SK" sz="2800" dirty="0" smtClean="0"/>
              <a:t>In </a:t>
            </a:r>
            <a:r>
              <a:rPr lang="sk-SK" sz="2800" dirty="0" smtClean="0"/>
              <a:t>2014 </a:t>
            </a:r>
            <a:r>
              <a:rPr lang="sk-SK" sz="2800" dirty="0" err="1" smtClean="0"/>
              <a:t>we</a:t>
            </a:r>
            <a:r>
              <a:rPr lang="sk-SK" sz="2800" dirty="0" smtClean="0"/>
              <a:t> </a:t>
            </a:r>
            <a:r>
              <a:rPr lang="sk-SK" sz="2800" dirty="0" err="1" smtClean="0"/>
              <a:t>started</a:t>
            </a:r>
            <a:r>
              <a:rPr lang="sk-SK" sz="2800" dirty="0" smtClean="0"/>
              <a:t> to </a:t>
            </a:r>
            <a:r>
              <a:rPr lang="sk-SK" sz="2800" dirty="0" err="1" smtClean="0"/>
              <a:t>participate</a:t>
            </a:r>
            <a:r>
              <a:rPr lang="sk-SK" sz="2800" dirty="0" smtClean="0"/>
              <a:t> </a:t>
            </a:r>
            <a:r>
              <a:rPr lang="sk-SK" sz="2800" dirty="0" smtClean="0"/>
              <a:t>in </a:t>
            </a:r>
            <a:r>
              <a:rPr lang="sk-SK" sz="2800" dirty="0" err="1" smtClean="0"/>
              <a:t>an</a:t>
            </a:r>
            <a:r>
              <a:rPr lang="sk-SK" sz="2800" dirty="0"/>
              <a:t> </a:t>
            </a:r>
            <a:r>
              <a:rPr lang="sk-SK" sz="2800" dirty="0" err="1" smtClean="0"/>
              <a:t>international</a:t>
            </a:r>
            <a:r>
              <a:rPr lang="sk-SK" sz="2800" dirty="0" smtClean="0"/>
              <a:t> </a:t>
            </a:r>
            <a:r>
              <a:rPr lang="sk-SK" sz="2800" dirty="0" err="1" smtClean="0"/>
              <a:t>programme</a:t>
            </a:r>
            <a:r>
              <a:rPr lang="sk-SK" sz="2800" dirty="0" smtClean="0"/>
              <a:t> </a:t>
            </a:r>
            <a:r>
              <a:rPr lang="sk-SK" sz="2800" dirty="0" err="1" smtClean="0">
                <a:solidFill>
                  <a:srgbClr val="00B050"/>
                </a:solidFill>
              </a:rPr>
              <a:t>Eco</a:t>
            </a:r>
            <a:r>
              <a:rPr lang="sk-SK" sz="2800" dirty="0" smtClean="0">
                <a:solidFill>
                  <a:srgbClr val="00B050"/>
                </a:solidFill>
              </a:rPr>
              <a:t> </a:t>
            </a:r>
            <a:r>
              <a:rPr lang="sk-SK" sz="2800" dirty="0" err="1" smtClean="0">
                <a:solidFill>
                  <a:srgbClr val="00B050"/>
                </a:solidFill>
              </a:rPr>
              <a:t>school</a:t>
            </a:r>
            <a:r>
              <a:rPr lang="sk-SK" sz="2800" dirty="0" smtClean="0"/>
              <a:t>, </a:t>
            </a:r>
            <a:r>
              <a:rPr lang="sk-SK" sz="2800" dirty="0" err="1" smtClean="0"/>
              <a:t>which</a:t>
            </a:r>
            <a:r>
              <a:rPr lang="sk-SK" sz="2800" dirty="0" smtClean="0"/>
              <a:t> </a:t>
            </a:r>
            <a:r>
              <a:rPr lang="sk-SK" sz="2800" dirty="0" err="1" smtClean="0"/>
              <a:t>helps</a:t>
            </a:r>
            <a:r>
              <a:rPr lang="sk-SK" sz="2800" dirty="0" smtClean="0"/>
              <a:t> </a:t>
            </a:r>
            <a:r>
              <a:rPr lang="sk-SK" sz="2800" dirty="0" err="1" smtClean="0"/>
              <a:t>naturally</a:t>
            </a:r>
            <a:r>
              <a:rPr lang="sk-SK" sz="2800" dirty="0" smtClean="0"/>
              <a:t> </a:t>
            </a:r>
            <a:r>
              <a:rPr lang="sk-SK" sz="2800" dirty="0" err="1" smtClean="0"/>
              <a:t>transform</a:t>
            </a:r>
            <a:r>
              <a:rPr lang="sk-SK" sz="2800" dirty="0"/>
              <a:t> </a:t>
            </a:r>
            <a:r>
              <a:rPr lang="sk-SK" sz="2800" dirty="0" err="1" smtClean="0"/>
              <a:t>theoretical</a:t>
            </a:r>
            <a:r>
              <a:rPr lang="sk-SK" sz="2800" dirty="0" smtClean="0"/>
              <a:t> </a:t>
            </a:r>
            <a:r>
              <a:rPr lang="sk-SK" sz="2800" dirty="0" err="1" smtClean="0"/>
              <a:t>knowledge</a:t>
            </a:r>
            <a:r>
              <a:rPr lang="sk-SK" sz="2800" dirty="0" smtClean="0"/>
              <a:t>  </a:t>
            </a:r>
            <a:r>
              <a:rPr lang="sk-SK" sz="2800" dirty="0" err="1" smtClean="0"/>
              <a:t>into</a:t>
            </a:r>
            <a:r>
              <a:rPr lang="sk-SK" sz="2800" dirty="0" smtClean="0"/>
              <a:t> </a:t>
            </a:r>
            <a:r>
              <a:rPr lang="sk-SK" sz="2800" dirty="0" err="1" smtClean="0"/>
              <a:t>responsible</a:t>
            </a:r>
            <a:r>
              <a:rPr lang="sk-SK" sz="2800" dirty="0" smtClean="0"/>
              <a:t> and </a:t>
            </a:r>
            <a:r>
              <a:rPr lang="sk-SK" sz="2800" dirty="0" err="1" smtClean="0"/>
              <a:t>protective</a:t>
            </a:r>
            <a:r>
              <a:rPr lang="sk-SK" sz="2800" dirty="0" smtClean="0"/>
              <a:t> </a:t>
            </a:r>
            <a:r>
              <a:rPr lang="sk-SK" sz="2800" dirty="0" err="1" smtClean="0"/>
              <a:t>attitude</a:t>
            </a:r>
            <a:r>
              <a:rPr lang="sk-SK" sz="2800" dirty="0" smtClean="0"/>
              <a:t> to </a:t>
            </a:r>
            <a:r>
              <a:rPr lang="sk-SK" sz="2800" dirty="0" err="1" smtClean="0"/>
              <a:t>the</a:t>
            </a:r>
            <a:r>
              <a:rPr lang="sk-SK" sz="2800" dirty="0" smtClean="0"/>
              <a:t> </a:t>
            </a:r>
            <a:r>
              <a:rPr lang="sk-SK" sz="2800" dirty="0" err="1" smtClean="0"/>
              <a:t>environment</a:t>
            </a:r>
            <a:r>
              <a:rPr lang="sk-SK" sz="2800" dirty="0" smtClean="0"/>
              <a:t> in </a:t>
            </a:r>
            <a:r>
              <a:rPr lang="sk-SK" sz="2800" dirty="0" err="1" smtClean="0"/>
              <a:t>everyday</a:t>
            </a:r>
            <a:r>
              <a:rPr lang="sk-SK" sz="2800" dirty="0" smtClean="0"/>
              <a:t> </a:t>
            </a:r>
            <a:r>
              <a:rPr lang="sk-SK" sz="2800" dirty="0" err="1" smtClean="0"/>
              <a:t>life</a:t>
            </a:r>
            <a:r>
              <a:rPr lang="sk-SK" sz="2800" dirty="0" smtClean="0"/>
              <a:t>.</a:t>
            </a:r>
          </a:p>
          <a:p>
            <a:pPr>
              <a:buNone/>
            </a:pPr>
            <a:r>
              <a:rPr lang="sk-SK" sz="2800" dirty="0" err="1" smtClean="0"/>
              <a:t>We</a:t>
            </a:r>
            <a:r>
              <a:rPr lang="sk-SK" sz="2800" dirty="0" smtClean="0"/>
              <a:t> </a:t>
            </a:r>
            <a:r>
              <a:rPr lang="sk-SK" sz="2800" dirty="0" err="1" smtClean="0"/>
              <a:t>separete</a:t>
            </a:r>
            <a:r>
              <a:rPr lang="sk-SK" sz="2800" dirty="0" smtClean="0"/>
              <a:t> </a:t>
            </a:r>
            <a:r>
              <a:rPr lang="sk-SK" sz="2800" dirty="0" err="1" smtClean="0"/>
              <a:t>waste</a:t>
            </a:r>
            <a:r>
              <a:rPr lang="sk-SK" sz="2800" dirty="0" smtClean="0"/>
              <a:t>, </a:t>
            </a:r>
            <a:r>
              <a:rPr lang="sk-SK" sz="2800" dirty="0" err="1" smtClean="0"/>
              <a:t>collect</a:t>
            </a:r>
            <a:r>
              <a:rPr lang="sk-SK" sz="2800" dirty="0" smtClean="0"/>
              <a:t> </a:t>
            </a:r>
            <a:r>
              <a:rPr lang="sk-SK" sz="2800" dirty="0" err="1" smtClean="0"/>
              <a:t>batteries</a:t>
            </a:r>
            <a:r>
              <a:rPr lang="sk-SK" sz="2800" dirty="0" smtClean="0"/>
              <a:t>, </a:t>
            </a:r>
            <a:r>
              <a:rPr lang="sk-SK" sz="2800" dirty="0" err="1" smtClean="0"/>
              <a:t>protect</a:t>
            </a:r>
            <a:r>
              <a:rPr lang="sk-SK" sz="2800" dirty="0" smtClean="0"/>
              <a:t> </a:t>
            </a:r>
            <a:r>
              <a:rPr lang="sk-SK" sz="2800" dirty="0" err="1" smtClean="0"/>
              <a:t>small</a:t>
            </a:r>
            <a:r>
              <a:rPr lang="sk-SK" sz="2800" dirty="0" smtClean="0"/>
              <a:t> </a:t>
            </a:r>
            <a:r>
              <a:rPr lang="sk-SK" sz="2800" dirty="0" err="1" smtClean="0"/>
              <a:t>birds</a:t>
            </a:r>
            <a:r>
              <a:rPr lang="sk-SK" sz="2800" dirty="0" smtClean="0"/>
              <a:t>, </a:t>
            </a:r>
            <a:r>
              <a:rPr lang="sk-SK" sz="2800" dirty="0" err="1" smtClean="0"/>
              <a:t>insect</a:t>
            </a:r>
            <a:r>
              <a:rPr lang="sk-SK" sz="2800" dirty="0" smtClean="0"/>
              <a:t>, </a:t>
            </a:r>
            <a:r>
              <a:rPr lang="sk-SK" sz="2800" dirty="0" err="1" smtClean="0"/>
              <a:t>we</a:t>
            </a:r>
            <a:r>
              <a:rPr lang="sk-SK" sz="2800" dirty="0" smtClean="0"/>
              <a:t> </a:t>
            </a:r>
            <a:r>
              <a:rPr lang="sk-SK" sz="2800" dirty="0" err="1" smtClean="0"/>
              <a:t>plant</a:t>
            </a:r>
            <a:r>
              <a:rPr lang="sk-SK" sz="2800" dirty="0" smtClean="0"/>
              <a:t> </a:t>
            </a:r>
            <a:r>
              <a:rPr lang="sk-SK" sz="2800" dirty="0" err="1" smtClean="0"/>
              <a:t>trees</a:t>
            </a:r>
            <a:r>
              <a:rPr lang="sk-SK" sz="2800" dirty="0" smtClean="0"/>
              <a:t> and </a:t>
            </a:r>
            <a:r>
              <a:rPr lang="sk-SK" sz="2800" dirty="0" err="1" smtClean="0"/>
              <a:t>flowers</a:t>
            </a:r>
            <a:r>
              <a:rPr lang="sk-SK" sz="2800" dirty="0" smtClean="0"/>
              <a:t> </a:t>
            </a:r>
            <a:r>
              <a:rPr lang="sk-SK" sz="2800" dirty="0" err="1" smtClean="0"/>
              <a:t>etc</a:t>
            </a:r>
            <a:r>
              <a:rPr lang="sk-SK" sz="2800" dirty="0" smtClean="0"/>
              <a:t>.</a:t>
            </a:r>
          </a:p>
          <a:p>
            <a:pPr>
              <a:buNone/>
            </a:pPr>
            <a:endParaRPr lang="sk-SK" sz="2800" dirty="0" smtClean="0"/>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4005064"/>
            <a:ext cx="2342009" cy="23042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advTm="5367">
        <p14:reveal/>
      </p:transition>
    </mc:Choice>
    <mc:Fallback>
      <p:transition spd="slow" advTm="5367">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599" y="609600"/>
            <a:ext cx="6347713" cy="1523256"/>
          </a:xfrm>
        </p:spPr>
        <p:txBody>
          <a:bodyPr>
            <a:normAutofit fontScale="90000"/>
          </a:bodyPr>
          <a:lstStyle/>
          <a:p>
            <a:r>
              <a:rPr lang="sk-SK" sz="1800" dirty="0" smtClean="0"/>
              <a:t>                                   </a:t>
            </a:r>
            <a:r>
              <a:rPr lang="sk-SK" sz="1800" dirty="0" err="1" smtClean="0"/>
              <a:t>Our</a:t>
            </a:r>
            <a:r>
              <a:rPr lang="sk-SK" sz="1800" dirty="0" smtClean="0"/>
              <a:t> International Project</a:t>
            </a:r>
            <a:br>
              <a:rPr lang="sk-SK" sz="1800" dirty="0" smtClean="0"/>
            </a:br>
            <a:r>
              <a:rPr lang="sk-SK" sz="1800" dirty="0" smtClean="0"/>
              <a:t>Erasmus+: </a:t>
            </a:r>
            <a:r>
              <a:rPr lang="sk-SK" sz="1800" dirty="0" err="1" smtClean="0">
                <a:solidFill>
                  <a:schemeClr val="accent5"/>
                </a:solidFill>
              </a:rPr>
              <a:t>The</a:t>
            </a:r>
            <a:r>
              <a:rPr lang="sk-SK" sz="1800" dirty="0" smtClean="0"/>
              <a:t> </a:t>
            </a:r>
            <a:r>
              <a:rPr lang="sk-SK" sz="1800" dirty="0" smtClean="0">
                <a:solidFill>
                  <a:schemeClr val="accent5"/>
                </a:solidFill>
              </a:rPr>
              <a:t>ICT ROAD TO STEM THROUGH TCC</a:t>
            </a:r>
            <a:br>
              <a:rPr lang="sk-SK" sz="1800" dirty="0" smtClean="0">
                <a:solidFill>
                  <a:schemeClr val="accent5"/>
                </a:solidFill>
              </a:rPr>
            </a:br>
            <a:r>
              <a:rPr lang="sk-SK" sz="1800" dirty="0" err="1" smtClean="0">
                <a:solidFill>
                  <a:schemeClr val="tx1"/>
                </a:solidFill>
              </a:rPr>
              <a:t>Six</a:t>
            </a:r>
            <a:r>
              <a:rPr lang="sk-SK" sz="1800" dirty="0" smtClean="0">
                <a:solidFill>
                  <a:schemeClr val="tx1"/>
                </a:solidFill>
              </a:rPr>
              <a:t> </a:t>
            </a:r>
            <a:r>
              <a:rPr lang="sk-SK" sz="1800" dirty="0" err="1" smtClean="0">
                <a:solidFill>
                  <a:schemeClr val="tx1"/>
                </a:solidFill>
              </a:rPr>
              <a:t>schools</a:t>
            </a:r>
            <a:r>
              <a:rPr lang="sk-SK" sz="1800" dirty="0" smtClean="0">
                <a:solidFill>
                  <a:schemeClr val="tx1"/>
                </a:solidFill>
              </a:rPr>
              <a:t> </a:t>
            </a:r>
            <a:r>
              <a:rPr lang="sk-SK" sz="1800" dirty="0" err="1" smtClean="0">
                <a:solidFill>
                  <a:schemeClr val="tx1"/>
                </a:solidFill>
              </a:rPr>
              <a:t>work</a:t>
            </a:r>
            <a:r>
              <a:rPr lang="sk-SK" sz="1800" dirty="0" smtClean="0">
                <a:solidFill>
                  <a:schemeClr val="tx1"/>
                </a:solidFill>
              </a:rPr>
              <a:t> in „“</a:t>
            </a:r>
            <a:r>
              <a:rPr lang="sk-SK" sz="1800" dirty="0" err="1" smtClean="0">
                <a:solidFill>
                  <a:schemeClr val="tx1"/>
                </a:solidFill>
              </a:rPr>
              <a:t>the</a:t>
            </a:r>
            <a:r>
              <a:rPr lang="sk-SK" sz="1800" dirty="0" smtClean="0">
                <a:solidFill>
                  <a:schemeClr val="tx1"/>
                </a:solidFill>
              </a:rPr>
              <a:t> </a:t>
            </a:r>
            <a:r>
              <a:rPr lang="sk-SK" sz="1800" dirty="0" err="1" smtClean="0">
                <a:solidFill>
                  <a:schemeClr val="tx1"/>
                </a:solidFill>
              </a:rPr>
              <a:t>cloud</a:t>
            </a:r>
            <a:r>
              <a:rPr lang="sk-SK" sz="1800" dirty="0" smtClean="0">
                <a:solidFill>
                  <a:schemeClr val="tx1"/>
                </a:solidFill>
              </a:rPr>
              <a:t>“ </a:t>
            </a:r>
            <a:r>
              <a:rPr lang="sk-SK" sz="1800" dirty="0" err="1" smtClean="0">
                <a:solidFill>
                  <a:schemeClr val="tx1"/>
                </a:solidFill>
              </a:rPr>
              <a:t>creating</a:t>
            </a:r>
            <a:r>
              <a:rPr lang="sk-SK" sz="1800" dirty="0" smtClean="0">
                <a:solidFill>
                  <a:schemeClr val="tx1"/>
                </a:solidFill>
              </a:rPr>
              <a:t> </a:t>
            </a:r>
            <a:r>
              <a:rPr lang="sk-SK" sz="1800" dirty="0" err="1" smtClean="0">
                <a:solidFill>
                  <a:schemeClr val="tx1"/>
                </a:solidFill>
              </a:rPr>
              <a:t>virtual</a:t>
            </a:r>
            <a:r>
              <a:rPr lang="sk-SK" sz="1800" dirty="0" smtClean="0">
                <a:solidFill>
                  <a:schemeClr val="tx1"/>
                </a:solidFill>
              </a:rPr>
              <a:t> </a:t>
            </a:r>
            <a:r>
              <a:rPr lang="sk-SK" sz="1800" dirty="0" err="1" smtClean="0">
                <a:solidFill>
                  <a:schemeClr val="tx1"/>
                </a:solidFill>
              </a:rPr>
              <a:t>classrooms</a:t>
            </a:r>
            <a:r>
              <a:rPr lang="sk-SK" sz="1800" dirty="0" smtClean="0">
                <a:solidFill>
                  <a:schemeClr val="tx1"/>
                </a:solidFill>
              </a:rPr>
              <a:t> </a:t>
            </a:r>
            <a:r>
              <a:rPr lang="sk-SK" sz="1800" dirty="0" err="1" smtClean="0">
                <a:solidFill>
                  <a:schemeClr val="tx1"/>
                </a:solidFill>
              </a:rPr>
              <a:t>fo</a:t>
            </a:r>
            <a:r>
              <a:rPr lang="sk-SK" sz="1800" dirty="0" smtClean="0">
                <a:solidFill>
                  <a:schemeClr val="tx1"/>
                </a:solidFill>
              </a:rPr>
              <a:t> </a:t>
            </a:r>
            <a:r>
              <a:rPr lang="sk-SK" sz="1800" dirty="0" err="1" smtClean="0">
                <a:solidFill>
                  <a:schemeClr val="tx1"/>
                </a:solidFill>
              </a:rPr>
              <a:t>European</a:t>
            </a:r>
            <a:r>
              <a:rPr lang="sk-SK" sz="1800" dirty="0" smtClean="0">
                <a:solidFill>
                  <a:schemeClr val="tx1"/>
                </a:solidFill>
              </a:rPr>
              <a:t> </a:t>
            </a:r>
            <a:r>
              <a:rPr lang="sk-SK" sz="1800" dirty="0" err="1" smtClean="0">
                <a:solidFill>
                  <a:schemeClr val="tx1"/>
                </a:solidFill>
              </a:rPr>
              <a:t>cooperation</a:t>
            </a:r>
            <a:r>
              <a:rPr lang="sk-SK" sz="1800" dirty="0" smtClean="0">
                <a:solidFill>
                  <a:schemeClr val="tx1"/>
                </a:solidFill>
              </a:rPr>
              <a:t> and </a:t>
            </a:r>
            <a:r>
              <a:rPr lang="sk-SK" sz="1800" dirty="0" err="1" smtClean="0">
                <a:solidFill>
                  <a:schemeClr val="tx1"/>
                </a:solidFill>
              </a:rPr>
              <a:t>learning</a:t>
            </a:r>
            <a:r>
              <a:rPr lang="sk-SK" sz="1800" dirty="0" smtClean="0">
                <a:solidFill>
                  <a:schemeClr val="tx1"/>
                </a:solidFill>
              </a:rPr>
              <a:t>. </a:t>
            </a:r>
            <a:r>
              <a:rPr lang="sk-SK" sz="1800" dirty="0" err="1" smtClean="0">
                <a:solidFill>
                  <a:schemeClr val="tx1"/>
                </a:solidFill>
              </a:rPr>
              <a:t>The</a:t>
            </a:r>
            <a:r>
              <a:rPr lang="sk-SK" sz="1800" dirty="0" smtClean="0">
                <a:solidFill>
                  <a:schemeClr val="tx1"/>
                </a:solidFill>
              </a:rPr>
              <a:t> </a:t>
            </a:r>
            <a:r>
              <a:rPr lang="sk-SK" sz="1800" dirty="0" err="1" smtClean="0">
                <a:solidFill>
                  <a:schemeClr val="tx1"/>
                </a:solidFill>
              </a:rPr>
              <a:t>project</a:t>
            </a:r>
            <a:r>
              <a:rPr lang="sk-SK" sz="1800" dirty="0" smtClean="0">
                <a:solidFill>
                  <a:schemeClr val="tx1"/>
                </a:solidFill>
              </a:rPr>
              <a:t> </a:t>
            </a:r>
            <a:r>
              <a:rPr lang="sk-SK" sz="1800" dirty="0" err="1" smtClean="0">
                <a:solidFill>
                  <a:schemeClr val="tx1"/>
                </a:solidFill>
              </a:rPr>
              <a:t>aim</a:t>
            </a:r>
            <a:r>
              <a:rPr lang="sk-SK" sz="1800" dirty="0" smtClean="0">
                <a:solidFill>
                  <a:schemeClr val="tx1"/>
                </a:solidFill>
              </a:rPr>
              <a:t> </a:t>
            </a:r>
            <a:r>
              <a:rPr lang="sk-SK" sz="1800" dirty="0" err="1" smtClean="0">
                <a:solidFill>
                  <a:schemeClr val="tx1"/>
                </a:solidFill>
              </a:rPr>
              <a:t>is</a:t>
            </a:r>
            <a:r>
              <a:rPr lang="sk-SK" sz="1800" dirty="0" smtClean="0">
                <a:solidFill>
                  <a:schemeClr val="tx1"/>
                </a:solidFill>
              </a:rPr>
              <a:t> to </a:t>
            </a:r>
            <a:r>
              <a:rPr lang="sk-SK" sz="1800" dirty="0" err="1" smtClean="0">
                <a:solidFill>
                  <a:schemeClr val="tx1"/>
                </a:solidFill>
              </a:rPr>
              <a:t>develop</a:t>
            </a:r>
            <a:r>
              <a:rPr lang="sk-SK" sz="1800" dirty="0" smtClean="0">
                <a:solidFill>
                  <a:schemeClr val="tx1"/>
                </a:solidFill>
              </a:rPr>
              <a:t> </a:t>
            </a:r>
            <a:r>
              <a:rPr lang="sk-SK" sz="1800" dirty="0" err="1" smtClean="0">
                <a:solidFill>
                  <a:schemeClr val="tx1"/>
                </a:solidFill>
              </a:rPr>
              <a:t>skills</a:t>
            </a:r>
            <a:r>
              <a:rPr lang="sk-SK" sz="1800" dirty="0" smtClean="0">
                <a:solidFill>
                  <a:schemeClr val="tx1"/>
                </a:solidFill>
              </a:rPr>
              <a:t> in STEM, ICT and TCC, </a:t>
            </a:r>
            <a:r>
              <a:rPr lang="sk-SK" sz="1800" dirty="0" err="1" smtClean="0">
                <a:solidFill>
                  <a:schemeClr val="tx1"/>
                </a:solidFill>
              </a:rPr>
              <a:t>transnational</a:t>
            </a:r>
            <a:r>
              <a:rPr lang="sk-SK" sz="1800" dirty="0" smtClean="0">
                <a:solidFill>
                  <a:schemeClr val="tx1"/>
                </a:solidFill>
              </a:rPr>
              <a:t> </a:t>
            </a:r>
            <a:r>
              <a:rPr lang="sk-SK" sz="1800" dirty="0" err="1" smtClean="0">
                <a:solidFill>
                  <a:schemeClr val="tx1"/>
                </a:solidFill>
              </a:rPr>
              <a:t>collaboration</a:t>
            </a:r>
            <a:r>
              <a:rPr lang="sk-SK" sz="1800" dirty="0" smtClean="0">
                <a:solidFill>
                  <a:schemeClr val="tx1"/>
                </a:solidFill>
              </a:rPr>
              <a:t> and </a:t>
            </a:r>
            <a:r>
              <a:rPr lang="sk-SK" sz="1800" dirty="0" err="1" smtClean="0">
                <a:solidFill>
                  <a:schemeClr val="tx1"/>
                </a:solidFill>
              </a:rPr>
              <a:t>communication</a:t>
            </a:r>
            <a:r>
              <a:rPr lang="sk-SK" sz="1800" dirty="0" smtClean="0">
                <a:solidFill>
                  <a:schemeClr val="tx1"/>
                </a:solidFill>
              </a:rPr>
              <a:t> </a:t>
            </a:r>
            <a:r>
              <a:rPr lang="sk-SK" sz="1800" dirty="0" err="1" smtClean="0">
                <a:solidFill>
                  <a:schemeClr val="tx1"/>
                </a:solidFill>
              </a:rPr>
              <a:t>between</a:t>
            </a:r>
            <a:r>
              <a:rPr lang="sk-SK" sz="1800" dirty="0" smtClean="0">
                <a:solidFill>
                  <a:schemeClr val="tx1"/>
                </a:solidFill>
              </a:rPr>
              <a:t> </a:t>
            </a:r>
            <a:r>
              <a:rPr lang="sk-SK" sz="1800" dirty="0" err="1" smtClean="0">
                <a:solidFill>
                  <a:schemeClr val="tx1"/>
                </a:solidFill>
              </a:rPr>
              <a:t>teachers</a:t>
            </a:r>
            <a:r>
              <a:rPr lang="sk-SK" sz="1800" dirty="0" smtClean="0">
                <a:solidFill>
                  <a:schemeClr val="tx1"/>
                </a:solidFill>
              </a:rPr>
              <a:t> and </a:t>
            </a:r>
            <a:r>
              <a:rPr lang="sk-SK" sz="1800" dirty="0" err="1" smtClean="0">
                <a:solidFill>
                  <a:schemeClr val="tx1"/>
                </a:solidFill>
              </a:rPr>
              <a:t>pupils</a:t>
            </a:r>
            <a:r>
              <a:rPr lang="sk-SK" sz="1800" dirty="0" smtClean="0">
                <a:solidFill>
                  <a:schemeClr val="tx1"/>
                </a:solidFill>
              </a:rPr>
              <a:t> by </a:t>
            </a:r>
            <a:r>
              <a:rPr lang="sk-SK" sz="1800" dirty="0" err="1" smtClean="0">
                <a:solidFill>
                  <a:schemeClr val="tx1"/>
                </a:solidFill>
              </a:rPr>
              <a:t>means</a:t>
            </a:r>
            <a:r>
              <a:rPr lang="sk-SK" sz="1800" dirty="0" smtClean="0">
                <a:solidFill>
                  <a:schemeClr val="tx1"/>
                </a:solidFill>
              </a:rPr>
              <a:t> of </a:t>
            </a:r>
            <a:r>
              <a:rPr lang="sk-SK" sz="1800" dirty="0" err="1" smtClean="0">
                <a:solidFill>
                  <a:schemeClr val="tx1"/>
                </a:solidFill>
              </a:rPr>
              <a:t>different</a:t>
            </a:r>
            <a:r>
              <a:rPr lang="sk-SK" sz="1800" dirty="0" smtClean="0">
                <a:solidFill>
                  <a:schemeClr val="tx1"/>
                </a:solidFill>
              </a:rPr>
              <a:t> ICT </a:t>
            </a:r>
            <a:r>
              <a:rPr lang="sk-SK" sz="1800" dirty="0" err="1" smtClean="0">
                <a:solidFill>
                  <a:schemeClr val="tx1"/>
                </a:solidFill>
              </a:rPr>
              <a:t>tools</a:t>
            </a:r>
            <a:r>
              <a:rPr lang="sk-SK" sz="1800" dirty="0" smtClean="0">
                <a:solidFill>
                  <a:schemeClr val="tx1"/>
                </a:solidFill>
              </a:rPr>
              <a:t>.</a:t>
            </a:r>
            <a:r>
              <a:rPr lang="sk-SK" sz="1400" dirty="0">
                <a:solidFill>
                  <a:schemeClr val="accent5"/>
                </a:solidFill>
              </a:rPr>
              <a:t/>
            </a:r>
            <a:br>
              <a:rPr lang="sk-SK" sz="1400" dirty="0">
                <a:solidFill>
                  <a:schemeClr val="accent5"/>
                </a:solidFill>
              </a:rPr>
            </a:br>
            <a:endParaRPr lang="sk-SK" sz="1400" dirty="0">
              <a:solidFill>
                <a:schemeClr val="accent5"/>
              </a:solidFill>
            </a:endParaRPr>
          </a:p>
        </p:txBody>
      </p:sp>
      <p:pic>
        <p:nvPicPr>
          <p:cNvPr id="4" name="Zástupný symbol obsahu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1147" y="2348880"/>
            <a:ext cx="5544616" cy="4076724"/>
          </a:xfrm>
          <a:prstGeom prst="rect">
            <a:avLst/>
          </a:prstGeom>
          <a:noFill/>
          <a:ln>
            <a:noFill/>
          </a:ln>
        </p:spPr>
      </p:pic>
    </p:spTree>
    <p:extLst>
      <p:ext uri="{BB962C8B-B14F-4D97-AF65-F5344CB8AC3E}">
        <p14:creationId xmlns:p14="http://schemas.microsoft.com/office/powerpoint/2010/main" val="461454565"/>
      </p:ext>
    </p:extLst>
  </p:cSld>
  <p:clrMapOvr>
    <a:masterClrMapping/>
  </p:clrMapOvr>
  <mc:AlternateContent xmlns:mc="http://schemas.openxmlformats.org/markup-compatibility/2006">
    <mc:Choice xmlns:p14="http://schemas.microsoft.com/office/powerpoint/2010/main" Requires="p14">
      <p:transition spd="slow" p14:dur="3400" advTm="6240">
        <p14:reveal/>
      </p:transition>
    </mc:Choice>
    <mc:Fallback>
      <p:transition spd="slow" advTm="624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22" name="Picture 14" descr="http://zsskultetyhonitra.edupage.org/photos/album/193/hdimg095.jpg"/>
          <p:cNvPicPr>
            <a:picLocks noChangeAspect="1" noChangeArrowheads="1"/>
          </p:cNvPicPr>
          <p:nvPr/>
        </p:nvPicPr>
        <p:blipFill>
          <a:blip r:embed="rId2" cstate="print"/>
          <a:srcRect/>
          <a:stretch>
            <a:fillRect/>
          </a:stretch>
        </p:blipFill>
        <p:spPr bwMode="auto">
          <a:xfrm>
            <a:off x="2555776" y="2132856"/>
            <a:ext cx="4248472" cy="2389766"/>
          </a:xfrm>
          <a:prstGeom prst="rect">
            <a:avLst/>
          </a:prstGeom>
          <a:noFill/>
        </p:spPr>
      </p:pic>
      <p:pic>
        <p:nvPicPr>
          <p:cNvPr id="17410" name="Picture 2" descr="http://zsskultetyhonitra.edupage.org/photos/album/236/imgc17d97d219e60fb0cb35.jpg"/>
          <p:cNvPicPr>
            <a:picLocks noChangeAspect="1" noChangeArrowheads="1"/>
          </p:cNvPicPr>
          <p:nvPr/>
        </p:nvPicPr>
        <p:blipFill>
          <a:blip r:embed="rId3" cstate="print"/>
          <a:srcRect/>
          <a:stretch>
            <a:fillRect/>
          </a:stretch>
        </p:blipFill>
        <p:spPr bwMode="auto">
          <a:xfrm>
            <a:off x="5508104" y="4185084"/>
            <a:ext cx="3216357" cy="2412268"/>
          </a:xfrm>
          <a:prstGeom prst="rect">
            <a:avLst/>
          </a:prstGeom>
          <a:ln>
            <a:noFill/>
          </a:ln>
          <a:effectLst>
            <a:outerShdw blurRad="292100" dist="139700" dir="2700000" algn="tl" rotWithShape="0">
              <a:srgbClr val="333333">
                <a:alpha val="65000"/>
              </a:srgbClr>
            </a:outerShdw>
          </a:effectLst>
        </p:spPr>
      </p:pic>
      <p:pic>
        <p:nvPicPr>
          <p:cNvPr id="17412" name="Picture 4" descr="http://zsskultetyhonitra.edupage.org/photos/album/65/img017.jpg"/>
          <p:cNvPicPr>
            <a:picLocks noChangeAspect="1" noChangeArrowheads="1"/>
          </p:cNvPicPr>
          <p:nvPr/>
        </p:nvPicPr>
        <p:blipFill>
          <a:blip r:embed="rId4" cstate="print"/>
          <a:srcRect/>
          <a:stretch>
            <a:fillRect/>
          </a:stretch>
        </p:blipFill>
        <p:spPr bwMode="auto">
          <a:xfrm>
            <a:off x="251521" y="260649"/>
            <a:ext cx="2880319" cy="2160240"/>
          </a:xfrm>
          <a:prstGeom prst="rect">
            <a:avLst/>
          </a:prstGeom>
          <a:ln>
            <a:noFill/>
          </a:ln>
          <a:effectLst>
            <a:outerShdw blurRad="292100" dist="139700" dir="2700000" algn="tl" rotWithShape="0">
              <a:srgbClr val="333333">
                <a:alpha val="65000"/>
              </a:srgbClr>
            </a:outerShdw>
          </a:effectLst>
        </p:spPr>
      </p:pic>
      <p:pic>
        <p:nvPicPr>
          <p:cNvPr id="17424" name="Picture 16" descr="http://zsskultetyhonitra.edupage.org/photos/album/193/hdimg099.jpg"/>
          <p:cNvPicPr>
            <a:picLocks noChangeAspect="1" noChangeArrowheads="1"/>
          </p:cNvPicPr>
          <p:nvPr/>
        </p:nvPicPr>
        <p:blipFill>
          <a:blip r:embed="rId5" cstate="print"/>
          <a:srcRect/>
          <a:stretch>
            <a:fillRect/>
          </a:stretch>
        </p:blipFill>
        <p:spPr bwMode="auto">
          <a:xfrm>
            <a:off x="323527" y="4221088"/>
            <a:ext cx="3048339" cy="2286254"/>
          </a:xfrm>
          <a:prstGeom prst="rect">
            <a:avLst/>
          </a:prstGeom>
          <a:ln>
            <a:noFill/>
          </a:ln>
          <a:effectLst>
            <a:outerShdw blurRad="292100" dist="139700" dir="2700000" algn="tl" rotWithShape="0">
              <a:srgbClr val="333333">
                <a:alpha val="65000"/>
              </a:srgbClr>
            </a:outerShdw>
          </a:effectLst>
        </p:spPr>
      </p:pic>
      <p:pic>
        <p:nvPicPr>
          <p:cNvPr id="17426" name="Picture 18" descr="http://zsskultetyhonitra.edupage.org/photos/album/193/hdimg091.jpg"/>
          <p:cNvPicPr>
            <a:picLocks noChangeAspect="1" noChangeArrowheads="1"/>
          </p:cNvPicPr>
          <p:nvPr/>
        </p:nvPicPr>
        <p:blipFill>
          <a:blip r:embed="rId6" cstate="print"/>
          <a:srcRect/>
          <a:stretch>
            <a:fillRect/>
          </a:stretch>
        </p:blipFill>
        <p:spPr bwMode="auto">
          <a:xfrm>
            <a:off x="5508104" y="260648"/>
            <a:ext cx="3428253" cy="2059237"/>
          </a:xfrm>
          <a:prstGeom prst="rect">
            <a:avLst/>
          </a:prstGeom>
          <a:ln>
            <a:noFill/>
          </a:ln>
          <a:effectLst>
            <a:outerShdw blurRad="292100" dist="139700" dir="2700000" algn="tl" rotWithShape="0">
              <a:srgbClr val="333333">
                <a:alpha val="65000"/>
              </a:srgbClr>
            </a:outerShdw>
          </a:effectLst>
        </p:spPr>
      </p:pic>
      <p:sp>
        <p:nvSpPr>
          <p:cNvPr id="15" name="BlokTextu 14"/>
          <p:cNvSpPr txBox="1"/>
          <p:nvPr/>
        </p:nvSpPr>
        <p:spPr>
          <a:xfrm>
            <a:off x="3598098" y="692696"/>
            <a:ext cx="1709122" cy="954107"/>
          </a:xfrm>
          <a:prstGeom prst="rect">
            <a:avLst/>
          </a:prstGeom>
          <a:noFill/>
        </p:spPr>
        <p:txBody>
          <a:bodyPr wrap="none" rtlCol="0">
            <a:spAutoFit/>
          </a:bodyPr>
          <a:lstStyle/>
          <a:p>
            <a:pPr algn="ctr"/>
            <a:r>
              <a:rPr lang="sk-SK" sz="2800" b="1" dirty="0" err="1" smtClean="0"/>
              <a:t>Earth</a:t>
            </a:r>
            <a:r>
              <a:rPr lang="sk-SK" sz="2800" b="1" dirty="0" smtClean="0"/>
              <a:t> </a:t>
            </a:r>
            <a:r>
              <a:rPr lang="sk-SK" sz="2800" b="1" dirty="0" err="1" smtClean="0"/>
              <a:t>Day</a:t>
            </a:r>
            <a:r>
              <a:rPr lang="sk-SK" sz="2800" b="1" dirty="0" smtClean="0"/>
              <a:t> </a:t>
            </a:r>
          </a:p>
          <a:p>
            <a:pPr algn="ctr"/>
            <a:endParaRPr lang="sk-SK" sz="2800" b="1" dirty="0"/>
          </a:p>
        </p:txBody>
      </p:sp>
    </p:spTree>
  </p:cSld>
  <p:clrMapOvr>
    <a:masterClrMapping/>
  </p:clrMapOvr>
  <mc:AlternateContent xmlns:mc="http://schemas.openxmlformats.org/markup-compatibility/2006">
    <mc:Choice xmlns:p14="http://schemas.microsoft.com/office/powerpoint/2010/main" Requires="p14">
      <p:transition spd="slow" p14:dur="3400" advTm="897">
        <p14:reveal/>
      </p:transition>
    </mc:Choice>
    <mc:Fallback>
      <p:transition spd="slow" advTm="897">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http://zsskultetyhonitra.edupage.org/photos/album/195/hdimg100.jpg"/>
          <p:cNvPicPr>
            <a:picLocks noChangeAspect="1" noChangeArrowheads="1"/>
          </p:cNvPicPr>
          <p:nvPr/>
        </p:nvPicPr>
        <p:blipFill>
          <a:blip r:embed="rId2" cstate="print"/>
          <a:srcRect/>
          <a:stretch>
            <a:fillRect/>
          </a:stretch>
        </p:blipFill>
        <p:spPr bwMode="auto">
          <a:xfrm>
            <a:off x="1331640" y="4509120"/>
            <a:ext cx="2928326" cy="2196245"/>
          </a:xfrm>
          <a:prstGeom prst="rect">
            <a:avLst/>
          </a:prstGeom>
          <a:ln>
            <a:noFill/>
          </a:ln>
          <a:effectLst>
            <a:outerShdw blurRad="292100" dist="139700" dir="2700000" algn="tl" rotWithShape="0">
              <a:srgbClr val="333333">
                <a:alpha val="65000"/>
              </a:srgbClr>
            </a:outerShdw>
          </a:effectLst>
        </p:spPr>
      </p:pic>
      <p:pic>
        <p:nvPicPr>
          <p:cNvPr id="18440" name="Picture 8" descr="http://zsskultetyhonitra.edupage.org/photos/album/195/hdimg082.jpg"/>
          <p:cNvPicPr>
            <a:picLocks noChangeAspect="1" noChangeArrowheads="1"/>
          </p:cNvPicPr>
          <p:nvPr/>
        </p:nvPicPr>
        <p:blipFill>
          <a:blip r:embed="rId3" cstate="print"/>
          <a:srcRect/>
          <a:stretch>
            <a:fillRect/>
          </a:stretch>
        </p:blipFill>
        <p:spPr bwMode="auto">
          <a:xfrm>
            <a:off x="1259632" y="188640"/>
            <a:ext cx="2952328" cy="2214246"/>
          </a:xfrm>
          <a:prstGeom prst="rect">
            <a:avLst/>
          </a:prstGeom>
          <a:ln>
            <a:noFill/>
          </a:ln>
          <a:effectLst>
            <a:outerShdw blurRad="292100" dist="139700" dir="2700000" algn="tl" rotWithShape="0">
              <a:srgbClr val="333333">
                <a:alpha val="65000"/>
              </a:srgbClr>
            </a:outerShdw>
          </a:effectLst>
        </p:spPr>
      </p:pic>
      <p:pic>
        <p:nvPicPr>
          <p:cNvPr id="18442" name="Picture 10" descr="http://zsskultetyhonitra.edupage.org/photos/album/195/hdimg038.jpg"/>
          <p:cNvPicPr>
            <a:picLocks noChangeAspect="1" noChangeArrowheads="1"/>
          </p:cNvPicPr>
          <p:nvPr/>
        </p:nvPicPr>
        <p:blipFill>
          <a:blip r:embed="rId4" cstate="print"/>
          <a:srcRect/>
          <a:stretch>
            <a:fillRect/>
          </a:stretch>
        </p:blipFill>
        <p:spPr bwMode="auto">
          <a:xfrm>
            <a:off x="395536" y="2492896"/>
            <a:ext cx="3096344" cy="1910244"/>
          </a:xfrm>
          <a:prstGeom prst="rect">
            <a:avLst/>
          </a:prstGeom>
          <a:noFill/>
        </p:spPr>
      </p:pic>
      <p:pic>
        <p:nvPicPr>
          <p:cNvPr id="18444" name="Picture 12" descr="http://zsskultetyhonitra.edupage.org/photos/album/193/hdimg083.jpg"/>
          <p:cNvPicPr>
            <a:picLocks noChangeAspect="1" noChangeArrowheads="1"/>
          </p:cNvPicPr>
          <p:nvPr/>
        </p:nvPicPr>
        <p:blipFill>
          <a:blip r:embed="rId5" cstate="print"/>
          <a:srcRect/>
          <a:stretch>
            <a:fillRect/>
          </a:stretch>
        </p:blipFill>
        <p:spPr bwMode="auto">
          <a:xfrm>
            <a:off x="5004048" y="260648"/>
            <a:ext cx="3118484" cy="5550728"/>
          </a:xfrm>
          <a:prstGeom prst="rect">
            <a:avLst/>
          </a:prstGeom>
          <a:ln>
            <a:noFill/>
          </a:ln>
          <a:effectLst>
            <a:outerShdw blurRad="292100" dist="139700" dir="2700000" algn="tl" rotWithShape="0">
              <a:srgbClr val="333333">
                <a:alpha val="65000"/>
              </a:srgbClr>
            </a:outerShdw>
          </a:effectLst>
        </p:spPr>
      </p:pic>
      <p:sp>
        <p:nvSpPr>
          <p:cNvPr id="6" name="BlokTextu 5"/>
          <p:cNvSpPr txBox="1"/>
          <p:nvPr/>
        </p:nvSpPr>
        <p:spPr>
          <a:xfrm>
            <a:off x="4259966" y="6021288"/>
            <a:ext cx="5088276" cy="461665"/>
          </a:xfrm>
          <a:prstGeom prst="rect">
            <a:avLst/>
          </a:prstGeom>
          <a:noFill/>
        </p:spPr>
        <p:txBody>
          <a:bodyPr wrap="square" rtlCol="0">
            <a:spAutoFit/>
          </a:bodyPr>
          <a:lstStyle/>
          <a:p>
            <a:r>
              <a:rPr lang="sk-SK" sz="2400" dirty="0" err="1" smtClean="0"/>
              <a:t>We</a:t>
            </a:r>
            <a:r>
              <a:rPr lang="sk-SK" sz="2400" dirty="0" smtClean="0"/>
              <a:t> </a:t>
            </a:r>
            <a:r>
              <a:rPr lang="sk-SK" sz="2400" dirty="0" err="1" smtClean="0"/>
              <a:t>use</a:t>
            </a:r>
            <a:r>
              <a:rPr lang="sk-SK" sz="2400" dirty="0" smtClean="0"/>
              <a:t> </a:t>
            </a:r>
            <a:r>
              <a:rPr lang="sk-SK" sz="2400" dirty="0" err="1" smtClean="0"/>
              <a:t>waste</a:t>
            </a:r>
            <a:r>
              <a:rPr lang="sk-SK" sz="2400" dirty="0" smtClean="0"/>
              <a:t> </a:t>
            </a:r>
            <a:r>
              <a:rPr lang="sk-SK" sz="2400" dirty="0" err="1" smtClean="0"/>
              <a:t>for</a:t>
            </a:r>
            <a:r>
              <a:rPr lang="sk-SK" sz="2400" dirty="0" smtClean="0"/>
              <a:t> </a:t>
            </a:r>
            <a:r>
              <a:rPr lang="sk-SK" sz="2400" dirty="0" err="1" smtClean="0"/>
              <a:t>creating</a:t>
            </a:r>
            <a:r>
              <a:rPr lang="sk-SK" sz="2400" dirty="0" smtClean="0"/>
              <a:t> new </a:t>
            </a:r>
            <a:r>
              <a:rPr lang="sk-SK" sz="2400" dirty="0" err="1" smtClean="0"/>
              <a:t>things</a:t>
            </a:r>
            <a:endParaRPr lang="sk-SK" sz="2400" dirty="0"/>
          </a:p>
        </p:txBody>
      </p:sp>
    </p:spTree>
  </p:cSld>
  <p:clrMapOvr>
    <a:masterClrMapping/>
  </p:clrMapOvr>
  <mc:AlternateContent xmlns:mc="http://schemas.openxmlformats.org/markup-compatibility/2006">
    <mc:Choice xmlns:p14="http://schemas.microsoft.com/office/powerpoint/2010/main" Requires="p14">
      <p:transition spd="slow" p14:dur="3400" advTm="1830">
        <p14:reveal/>
      </p:transition>
    </mc:Choice>
    <mc:Fallback>
      <p:transition spd="slow" advTm="183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zsskultetyhonitra.edupage.org/photos/album/234/hdimgd9032f7b3707f9dbb666.jpg"/>
          <p:cNvPicPr>
            <a:picLocks noChangeAspect="1" noChangeArrowheads="1"/>
          </p:cNvPicPr>
          <p:nvPr/>
        </p:nvPicPr>
        <p:blipFill>
          <a:blip r:embed="rId2" cstate="print"/>
          <a:srcRect/>
          <a:stretch>
            <a:fillRect/>
          </a:stretch>
        </p:blipFill>
        <p:spPr bwMode="auto">
          <a:xfrm>
            <a:off x="4139952" y="2132856"/>
            <a:ext cx="4608512" cy="3456384"/>
          </a:xfrm>
          <a:prstGeom prst="rect">
            <a:avLst/>
          </a:prstGeom>
          <a:ln>
            <a:noFill/>
          </a:ln>
          <a:effectLst>
            <a:outerShdw blurRad="292100" dist="139700" dir="2700000" algn="tl" rotWithShape="0">
              <a:srgbClr val="333333">
                <a:alpha val="65000"/>
              </a:srgbClr>
            </a:outerShdw>
          </a:effectLst>
        </p:spPr>
      </p:pic>
      <p:pic>
        <p:nvPicPr>
          <p:cNvPr id="19460" name="Picture 4" descr="http://zsskultetyhonitra.edupage.org/photos/album/234/hdimg93288ffd209f5458300a.jpg"/>
          <p:cNvPicPr>
            <a:picLocks noChangeAspect="1" noChangeArrowheads="1"/>
          </p:cNvPicPr>
          <p:nvPr/>
        </p:nvPicPr>
        <p:blipFill>
          <a:blip r:embed="rId3" cstate="print"/>
          <a:srcRect/>
          <a:stretch>
            <a:fillRect/>
          </a:stretch>
        </p:blipFill>
        <p:spPr bwMode="auto">
          <a:xfrm>
            <a:off x="539552" y="1052736"/>
            <a:ext cx="3023321" cy="5366395"/>
          </a:xfrm>
          <a:prstGeom prst="rect">
            <a:avLst/>
          </a:prstGeom>
          <a:ln>
            <a:noFill/>
          </a:ln>
          <a:effectLst>
            <a:outerShdw blurRad="292100" dist="139700" dir="2700000" algn="tl" rotWithShape="0">
              <a:srgbClr val="333333">
                <a:alpha val="65000"/>
              </a:srgbClr>
            </a:outerShdw>
          </a:effectLst>
        </p:spPr>
      </p:pic>
      <p:sp>
        <p:nvSpPr>
          <p:cNvPr id="4" name="BlokTextu 3"/>
          <p:cNvSpPr txBox="1"/>
          <p:nvPr/>
        </p:nvSpPr>
        <p:spPr>
          <a:xfrm>
            <a:off x="3290239" y="1219690"/>
            <a:ext cx="5458225" cy="584775"/>
          </a:xfrm>
          <a:prstGeom prst="rect">
            <a:avLst/>
          </a:prstGeom>
          <a:noFill/>
        </p:spPr>
        <p:txBody>
          <a:bodyPr wrap="none" rtlCol="0">
            <a:spAutoFit/>
          </a:bodyPr>
          <a:lstStyle/>
          <a:p>
            <a:r>
              <a:rPr lang="sk-SK" sz="3200" dirty="0" err="1" smtClean="0"/>
              <a:t>Competition</a:t>
            </a:r>
            <a:r>
              <a:rPr lang="sk-SK" sz="3200" dirty="0" smtClean="0"/>
              <a:t> “</a:t>
            </a:r>
            <a:r>
              <a:rPr lang="sk-SK" sz="3200" dirty="0" err="1" smtClean="0"/>
              <a:t>Language</a:t>
            </a:r>
            <a:r>
              <a:rPr lang="sk-SK" sz="3200" dirty="0" smtClean="0"/>
              <a:t> </a:t>
            </a:r>
            <a:r>
              <a:rPr lang="sk-SK" sz="3200" dirty="0" err="1" smtClean="0"/>
              <a:t>flower</a:t>
            </a:r>
            <a:r>
              <a:rPr lang="sk-SK" sz="3200" dirty="0" smtClean="0"/>
              <a:t>“</a:t>
            </a:r>
            <a:endParaRPr lang="sk-SK" sz="3200" dirty="0"/>
          </a:p>
        </p:txBody>
      </p:sp>
      <p:sp>
        <p:nvSpPr>
          <p:cNvPr id="5" name="BlokTextu 4"/>
          <p:cNvSpPr txBox="1"/>
          <p:nvPr/>
        </p:nvSpPr>
        <p:spPr>
          <a:xfrm>
            <a:off x="5004048" y="5661248"/>
            <a:ext cx="2050561" cy="584775"/>
          </a:xfrm>
          <a:prstGeom prst="rect">
            <a:avLst/>
          </a:prstGeom>
          <a:noFill/>
        </p:spPr>
        <p:txBody>
          <a:bodyPr wrap="none" rtlCol="0">
            <a:spAutoFit/>
          </a:bodyPr>
          <a:lstStyle/>
          <a:p>
            <a:r>
              <a:rPr lang="sk-SK" sz="3200" dirty="0" err="1" smtClean="0"/>
              <a:t>Champions</a:t>
            </a:r>
            <a:endParaRPr lang="sk-SK" sz="3200" dirty="0"/>
          </a:p>
        </p:txBody>
      </p:sp>
    </p:spTree>
  </p:cSld>
  <p:clrMapOvr>
    <a:masterClrMapping/>
  </p:clrMapOvr>
  <mc:AlternateContent xmlns:mc="http://schemas.openxmlformats.org/markup-compatibility/2006">
    <mc:Choice xmlns:p14="http://schemas.microsoft.com/office/powerpoint/2010/main" Requires="p14">
      <p:transition spd="slow" p14:dur="3400" advTm="1786">
        <p14:reveal/>
      </p:transition>
    </mc:Choice>
    <mc:Fallback>
      <p:transition spd="slow" advTm="1786">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zsskultetyhonitra.edupage.org/photos/album/169/hdimg002.jpg"/>
          <p:cNvPicPr>
            <a:picLocks noChangeAspect="1" noChangeArrowheads="1"/>
          </p:cNvPicPr>
          <p:nvPr/>
        </p:nvPicPr>
        <p:blipFill>
          <a:blip r:embed="rId2" cstate="print"/>
          <a:srcRect/>
          <a:stretch>
            <a:fillRect/>
          </a:stretch>
        </p:blipFill>
        <p:spPr bwMode="auto">
          <a:xfrm>
            <a:off x="1115616" y="1196752"/>
            <a:ext cx="6963172" cy="5222379"/>
          </a:xfrm>
          <a:prstGeom prst="rect">
            <a:avLst/>
          </a:prstGeom>
          <a:ln>
            <a:noFill/>
          </a:ln>
          <a:effectLst>
            <a:outerShdw blurRad="292100" dist="139700" dir="2700000" algn="tl" rotWithShape="0">
              <a:srgbClr val="333333">
                <a:alpha val="65000"/>
              </a:srgbClr>
            </a:outerShdw>
          </a:effectLst>
        </p:spPr>
      </p:pic>
      <p:sp>
        <p:nvSpPr>
          <p:cNvPr id="3" name="Nadpis 2"/>
          <p:cNvSpPr>
            <a:spLocks noGrp="1"/>
          </p:cNvSpPr>
          <p:nvPr>
            <p:ph type="title"/>
          </p:nvPr>
        </p:nvSpPr>
        <p:spPr/>
        <p:txBody>
          <a:bodyPr>
            <a:normAutofit/>
          </a:bodyPr>
          <a:lstStyle/>
          <a:p>
            <a:r>
              <a:rPr lang="sk-SK" sz="3000" dirty="0" err="1" smtClean="0"/>
              <a:t>Olympic</a:t>
            </a:r>
            <a:r>
              <a:rPr lang="sk-SK" sz="3000" dirty="0" smtClean="0"/>
              <a:t> </a:t>
            </a:r>
            <a:r>
              <a:rPr lang="sk-SK" sz="3000" dirty="0" err="1" smtClean="0"/>
              <a:t>games</a:t>
            </a:r>
            <a:r>
              <a:rPr lang="sk-SK" sz="3000" dirty="0" smtClean="0"/>
              <a:t> in </a:t>
            </a:r>
            <a:r>
              <a:rPr lang="sk-SK" sz="3000" dirty="0" err="1" smtClean="0"/>
              <a:t>English</a:t>
            </a:r>
            <a:endParaRPr lang="sk-SK" sz="3000" dirty="0"/>
          </a:p>
        </p:txBody>
      </p:sp>
    </p:spTree>
  </p:cSld>
  <p:clrMapOvr>
    <a:masterClrMapping/>
  </p:clrMapOvr>
  <mc:AlternateContent xmlns:mc="http://schemas.openxmlformats.org/markup-compatibility/2006">
    <mc:Choice xmlns:p14="http://schemas.microsoft.com/office/powerpoint/2010/main" Requires="p14">
      <p:transition spd="slow" p14:dur="3400" advTm="3574">
        <p14:reveal/>
      </p:transition>
    </mc:Choice>
    <mc:Fallback>
      <p:transition spd="slow" advTm="3574">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2800" dirty="0" smtClean="0"/>
              <a:t>Project “</a:t>
            </a:r>
            <a:r>
              <a:rPr lang="sk-SK" sz="2800" dirty="0" err="1" smtClean="0"/>
              <a:t>Educate</a:t>
            </a:r>
            <a:r>
              <a:rPr lang="sk-SK" sz="2800" dirty="0" smtClean="0"/>
              <a:t> Slovakia“ </a:t>
            </a:r>
            <a:r>
              <a:rPr lang="sk-SK" sz="2800" dirty="0" err="1" smtClean="0"/>
              <a:t>with</a:t>
            </a:r>
            <a:r>
              <a:rPr lang="sk-SK" sz="2800" dirty="0" smtClean="0"/>
              <a:t> </a:t>
            </a:r>
            <a:r>
              <a:rPr lang="sk-SK" sz="2800" dirty="0" err="1" smtClean="0"/>
              <a:t>internatinal</a:t>
            </a:r>
            <a:r>
              <a:rPr lang="sk-SK" sz="2800" dirty="0" smtClean="0"/>
              <a:t> AISEC </a:t>
            </a:r>
            <a:r>
              <a:rPr lang="sk-SK" sz="2800" dirty="0" err="1" smtClean="0"/>
              <a:t>students</a:t>
            </a:r>
            <a:endParaRPr lang="sk-SK" sz="2800" dirty="0"/>
          </a:p>
        </p:txBody>
      </p:sp>
      <p:pic>
        <p:nvPicPr>
          <p:cNvPr id="3" name="Obrázo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0007" y="1700808"/>
            <a:ext cx="5963985" cy="44729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advTm="1793">
        <p14:reveal/>
      </p:transition>
    </mc:Choice>
    <mc:Fallback>
      <p:transition spd="slow" advTm="1793">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http://zsskultetyhonitra.edupage.org/photos/album/249/hdimg2f9cc1ddfe5f58c221ef.jpg"/>
          <p:cNvPicPr>
            <a:picLocks noChangeAspect="1" noChangeArrowheads="1"/>
          </p:cNvPicPr>
          <p:nvPr/>
        </p:nvPicPr>
        <p:blipFill>
          <a:blip r:embed="rId2" cstate="print"/>
          <a:srcRect/>
          <a:stretch>
            <a:fillRect/>
          </a:stretch>
        </p:blipFill>
        <p:spPr bwMode="auto">
          <a:xfrm>
            <a:off x="1547664" y="1434559"/>
            <a:ext cx="5856651" cy="4392488"/>
          </a:xfrm>
          <a:prstGeom prst="rect">
            <a:avLst/>
          </a:prstGeom>
          <a:ln>
            <a:noFill/>
          </a:ln>
          <a:effectLst>
            <a:outerShdw blurRad="292100" dist="139700" dir="2700000" algn="tl" rotWithShape="0">
              <a:srgbClr val="333333">
                <a:alpha val="65000"/>
              </a:srgbClr>
            </a:outerShdw>
          </a:effectLst>
        </p:spPr>
      </p:pic>
      <p:sp>
        <p:nvSpPr>
          <p:cNvPr id="4" name="Nadpis 3"/>
          <p:cNvSpPr>
            <a:spLocks noGrp="1"/>
          </p:cNvSpPr>
          <p:nvPr>
            <p:ph type="title"/>
          </p:nvPr>
        </p:nvSpPr>
        <p:spPr/>
        <p:txBody>
          <a:bodyPr>
            <a:normAutofit/>
          </a:bodyPr>
          <a:lstStyle/>
          <a:p>
            <a:r>
              <a:rPr lang="sk-SK" sz="4000" dirty="0" err="1" smtClean="0"/>
              <a:t>School</a:t>
            </a:r>
            <a:r>
              <a:rPr lang="sk-SK" sz="4000" dirty="0" smtClean="0"/>
              <a:t> </a:t>
            </a:r>
            <a:r>
              <a:rPr lang="sk-SK" sz="4000" dirty="0" err="1"/>
              <a:t>P</a:t>
            </a:r>
            <a:r>
              <a:rPr lang="sk-SK" sz="4000" dirty="0" err="1" smtClean="0"/>
              <a:t>arliament</a:t>
            </a:r>
            <a:endParaRPr lang="sk-SK" sz="4000" dirty="0"/>
          </a:p>
        </p:txBody>
      </p:sp>
    </p:spTree>
  </p:cSld>
  <p:clrMapOvr>
    <a:masterClrMapping/>
  </p:clrMapOvr>
  <mc:AlternateContent xmlns:mc="http://schemas.openxmlformats.org/markup-compatibility/2006">
    <mc:Choice xmlns:p14="http://schemas.microsoft.com/office/powerpoint/2010/main" Requires="p14">
      <p:transition spd="slow" p14:dur="3400" advTm="1818">
        <p14:reveal/>
      </p:transition>
    </mc:Choice>
    <mc:Fallback>
      <p:transition spd="slow" advTm="1818">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2074"/>
          </a:xfrm>
        </p:spPr>
        <p:txBody>
          <a:bodyPr>
            <a:normAutofit fontScale="90000"/>
          </a:bodyPr>
          <a:lstStyle/>
          <a:p>
            <a:r>
              <a:rPr lang="sk-SK" dirty="0" err="1" smtClean="0"/>
              <a:t>Creative</a:t>
            </a:r>
            <a:r>
              <a:rPr lang="sk-SK" dirty="0" smtClean="0"/>
              <a:t> </a:t>
            </a:r>
            <a:r>
              <a:rPr lang="sk-SK" dirty="0" err="1" smtClean="0"/>
              <a:t>learning</a:t>
            </a:r>
            <a:endParaRPr lang="sk-SK" dirty="0"/>
          </a:p>
        </p:txBody>
      </p:sp>
      <p:pic>
        <p:nvPicPr>
          <p:cNvPr id="22530" name="Picture 2" descr="http://zsskultetyhonitra.edupage.org/photos/album/257/hdimg40e5e4c636ef7711f478.jpg"/>
          <p:cNvPicPr>
            <a:picLocks noChangeAspect="1" noChangeArrowheads="1"/>
          </p:cNvPicPr>
          <p:nvPr/>
        </p:nvPicPr>
        <p:blipFill>
          <a:blip r:embed="rId2" cstate="print"/>
          <a:srcRect/>
          <a:stretch>
            <a:fillRect/>
          </a:stretch>
        </p:blipFill>
        <p:spPr bwMode="auto">
          <a:xfrm>
            <a:off x="395536" y="1052736"/>
            <a:ext cx="4608512" cy="2592288"/>
          </a:xfrm>
          <a:prstGeom prst="rect">
            <a:avLst/>
          </a:prstGeom>
          <a:ln>
            <a:noFill/>
          </a:ln>
          <a:effectLst>
            <a:outerShdw blurRad="292100" dist="139700" dir="2700000" algn="tl" rotWithShape="0">
              <a:srgbClr val="333333">
                <a:alpha val="65000"/>
              </a:srgbClr>
            </a:outerShdw>
          </a:effectLst>
        </p:spPr>
      </p:pic>
      <p:pic>
        <p:nvPicPr>
          <p:cNvPr id="5126" name="Picture 6" descr="http://zsskultetyhonitra.edupage.org/photos/album/10/img006.jpg"/>
          <p:cNvPicPr>
            <a:picLocks noChangeAspect="1" noChangeArrowheads="1"/>
          </p:cNvPicPr>
          <p:nvPr/>
        </p:nvPicPr>
        <p:blipFill>
          <a:blip r:embed="rId3" cstate="print"/>
          <a:srcRect/>
          <a:stretch>
            <a:fillRect/>
          </a:stretch>
        </p:blipFill>
        <p:spPr bwMode="auto">
          <a:xfrm>
            <a:off x="395536" y="3904132"/>
            <a:ext cx="3744416" cy="2808313"/>
          </a:xfrm>
          <a:prstGeom prst="rect">
            <a:avLst/>
          </a:prstGeom>
          <a:ln>
            <a:noFill/>
          </a:ln>
          <a:effectLst>
            <a:outerShdw blurRad="292100" dist="139700" dir="2700000" algn="tl" rotWithShape="0">
              <a:srgbClr val="333333">
                <a:alpha val="65000"/>
              </a:srgbClr>
            </a:outerShdw>
          </a:effectLst>
        </p:spPr>
      </p:pic>
      <p:pic>
        <p:nvPicPr>
          <p:cNvPr id="5128" name="Picture 8" descr="http://zsskultetyhonitra.edupage.org/photos/album/94/hdimg026.jpg"/>
          <p:cNvPicPr>
            <a:picLocks noChangeAspect="1" noChangeArrowheads="1"/>
          </p:cNvPicPr>
          <p:nvPr/>
        </p:nvPicPr>
        <p:blipFill>
          <a:blip r:embed="rId4" cstate="print"/>
          <a:srcRect/>
          <a:stretch>
            <a:fillRect/>
          </a:stretch>
        </p:blipFill>
        <p:spPr bwMode="auto">
          <a:xfrm>
            <a:off x="5148064" y="1052736"/>
            <a:ext cx="3552394" cy="2664295"/>
          </a:xfrm>
          <a:prstGeom prst="rect">
            <a:avLst/>
          </a:prstGeom>
          <a:ln>
            <a:noFill/>
          </a:ln>
          <a:effectLst>
            <a:outerShdw blurRad="292100" dist="139700" dir="2700000" algn="tl" rotWithShape="0">
              <a:srgbClr val="333333">
                <a:alpha val="65000"/>
              </a:srgbClr>
            </a:outerShdw>
          </a:effectLst>
        </p:spPr>
      </p:pic>
      <p:pic>
        <p:nvPicPr>
          <p:cNvPr id="4" name="Obrázo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3717031"/>
            <a:ext cx="4435374" cy="31409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advTm="920">
        <p14:reveal/>
      </p:transition>
    </mc:Choice>
    <mc:Fallback>
      <p:transition spd="slow" advTm="92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274638"/>
            <a:ext cx="8229600" cy="1066130"/>
          </a:xfrm>
        </p:spPr>
        <p:txBody>
          <a:bodyPr/>
          <a:lstStyle/>
          <a:p>
            <a:r>
              <a:rPr lang="sk-SK" dirty="0" err="1" smtClean="0"/>
              <a:t>About</a:t>
            </a:r>
            <a:r>
              <a:rPr lang="sk-SK" dirty="0" smtClean="0"/>
              <a:t> </a:t>
            </a:r>
            <a:r>
              <a:rPr lang="sk-SK" dirty="0" err="1" smtClean="0"/>
              <a:t>the</a:t>
            </a:r>
            <a:r>
              <a:rPr lang="sk-SK" dirty="0" smtClean="0"/>
              <a:t> </a:t>
            </a:r>
            <a:r>
              <a:rPr lang="sk-SK" dirty="0" err="1" smtClean="0"/>
              <a:t>school</a:t>
            </a:r>
            <a:endParaRPr lang="sk-SK" dirty="0"/>
          </a:p>
        </p:txBody>
      </p:sp>
      <p:sp>
        <p:nvSpPr>
          <p:cNvPr id="5" name="Zástupný symbol obsahu 4"/>
          <p:cNvSpPr>
            <a:spLocks noGrp="1"/>
          </p:cNvSpPr>
          <p:nvPr>
            <p:ph idx="1"/>
          </p:nvPr>
        </p:nvSpPr>
        <p:spPr>
          <a:xfrm>
            <a:off x="971600" y="1196752"/>
            <a:ext cx="7848872" cy="5472608"/>
          </a:xfrm>
        </p:spPr>
        <p:txBody>
          <a:bodyPr>
            <a:normAutofit/>
          </a:bodyPr>
          <a:lstStyle/>
          <a:p>
            <a:pPr>
              <a:buNone/>
            </a:pPr>
            <a:r>
              <a:rPr lang="sk-SK" dirty="0" err="1" smtClean="0">
                <a:solidFill>
                  <a:srgbClr val="FF0000"/>
                </a:solidFill>
              </a:rPr>
              <a:t>Number</a:t>
            </a:r>
            <a:r>
              <a:rPr lang="sk-SK" dirty="0" smtClean="0">
                <a:solidFill>
                  <a:srgbClr val="FF0000"/>
                </a:solidFill>
              </a:rPr>
              <a:t> of </a:t>
            </a:r>
            <a:r>
              <a:rPr lang="sk-SK" dirty="0" err="1" smtClean="0">
                <a:solidFill>
                  <a:srgbClr val="FF0000"/>
                </a:solidFill>
              </a:rPr>
              <a:t>pupils</a:t>
            </a:r>
            <a:r>
              <a:rPr lang="sk-SK" dirty="0" smtClean="0">
                <a:solidFill>
                  <a:srgbClr val="FF0000"/>
                </a:solidFill>
              </a:rPr>
              <a:t>: </a:t>
            </a:r>
            <a:r>
              <a:rPr lang="sk-SK" dirty="0" smtClean="0"/>
              <a:t>430</a:t>
            </a:r>
          </a:p>
          <a:p>
            <a:pPr>
              <a:buNone/>
            </a:pPr>
            <a:r>
              <a:rPr lang="sk-SK" dirty="0" err="1" smtClean="0">
                <a:solidFill>
                  <a:srgbClr val="FF0000"/>
                </a:solidFill>
              </a:rPr>
              <a:t>Primary</a:t>
            </a:r>
            <a:r>
              <a:rPr lang="sk-SK" dirty="0" smtClean="0">
                <a:solidFill>
                  <a:srgbClr val="FF0000"/>
                </a:solidFill>
              </a:rPr>
              <a:t> </a:t>
            </a:r>
            <a:r>
              <a:rPr lang="sk-SK" dirty="0" err="1" smtClean="0">
                <a:solidFill>
                  <a:srgbClr val="FF0000"/>
                </a:solidFill>
              </a:rPr>
              <a:t>education</a:t>
            </a:r>
            <a:r>
              <a:rPr lang="sk-SK" dirty="0">
                <a:solidFill>
                  <a:srgbClr val="FF0000"/>
                </a:solidFill>
              </a:rPr>
              <a:t>,</a:t>
            </a:r>
            <a:r>
              <a:rPr lang="sk-SK" dirty="0" smtClean="0">
                <a:solidFill>
                  <a:srgbClr val="FF0000"/>
                </a:solidFill>
              </a:rPr>
              <a:t> </a:t>
            </a:r>
            <a:r>
              <a:rPr lang="sk-SK" dirty="0" err="1" smtClean="0">
                <a:solidFill>
                  <a:srgbClr val="FF0000"/>
                </a:solidFill>
              </a:rPr>
              <a:t>age</a:t>
            </a:r>
            <a:r>
              <a:rPr lang="sk-SK" dirty="0" smtClean="0">
                <a:solidFill>
                  <a:srgbClr val="FF0000"/>
                </a:solidFill>
              </a:rPr>
              <a:t>: </a:t>
            </a:r>
            <a:r>
              <a:rPr lang="sk-SK" dirty="0" smtClean="0"/>
              <a:t>6 -10</a:t>
            </a:r>
            <a:endParaRPr lang="sk-SK" dirty="0"/>
          </a:p>
          <a:p>
            <a:pPr>
              <a:buNone/>
            </a:pPr>
            <a:r>
              <a:rPr lang="sk-SK" dirty="0" err="1" smtClean="0">
                <a:solidFill>
                  <a:srgbClr val="FF0000"/>
                </a:solidFill>
              </a:rPr>
              <a:t>Lower</a:t>
            </a:r>
            <a:r>
              <a:rPr lang="sk-SK" dirty="0" smtClean="0">
                <a:solidFill>
                  <a:srgbClr val="FF0000"/>
                </a:solidFill>
              </a:rPr>
              <a:t> </a:t>
            </a:r>
            <a:r>
              <a:rPr lang="sk-SK" dirty="0" err="1" smtClean="0">
                <a:solidFill>
                  <a:srgbClr val="FF0000"/>
                </a:solidFill>
              </a:rPr>
              <a:t>secondary</a:t>
            </a:r>
            <a:r>
              <a:rPr lang="sk-SK" dirty="0" smtClean="0">
                <a:solidFill>
                  <a:srgbClr val="FF0000"/>
                </a:solidFill>
              </a:rPr>
              <a:t> </a:t>
            </a:r>
            <a:r>
              <a:rPr lang="sk-SK" dirty="0" err="1" smtClean="0">
                <a:solidFill>
                  <a:srgbClr val="FF0000"/>
                </a:solidFill>
              </a:rPr>
              <a:t>education</a:t>
            </a:r>
            <a:r>
              <a:rPr lang="sk-SK" dirty="0" smtClean="0">
                <a:solidFill>
                  <a:srgbClr val="FF0000"/>
                </a:solidFill>
              </a:rPr>
              <a:t>, </a:t>
            </a:r>
            <a:r>
              <a:rPr lang="sk-SK" dirty="0" err="1" smtClean="0">
                <a:solidFill>
                  <a:srgbClr val="FF0000"/>
                </a:solidFill>
              </a:rPr>
              <a:t>age</a:t>
            </a:r>
            <a:r>
              <a:rPr lang="sk-SK" dirty="0" smtClean="0">
                <a:solidFill>
                  <a:srgbClr val="FF0000"/>
                </a:solidFill>
              </a:rPr>
              <a:t>: </a:t>
            </a:r>
            <a:r>
              <a:rPr lang="sk-SK" dirty="0" smtClean="0"/>
              <a:t>11 – 15</a:t>
            </a:r>
          </a:p>
          <a:p>
            <a:pPr>
              <a:buNone/>
            </a:pPr>
            <a:r>
              <a:rPr lang="sk-SK" dirty="0" err="1" smtClean="0">
                <a:solidFill>
                  <a:srgbClr val="00B050"/>
                </a:solidFill>
              </a:rPr>
              <a:t>Scool</a:t>
            </a:r>
            <a:r>
              <a:rPr lang="sk-SK" dirty="0" smtClean="0">
                <a:solidFill>
                  <a:srgbClr val="00B050"/>
                </a:solidFill>
              </a:rPr>
              <a:t> </a:t>
            </a:r>
            <a:r>
              <a:rPr lang="sk-SK" dirty="0" err="1" smtClean="0">
                <a:solidFill>
                  <a:srgbClr val="00B050"/>
                </a:solidFill>
              </a:rPr>
              <a:t>club</a:t>
            </a:r>
            <a:r>
              <a:rPr lang="sk-SK" dirty="0" smtClean="0">
                <a:solidFill>
                  <a:srgbClr val="00B050"/>
                </a:solidFill>
              </a:rPr>
              <a:t>, </a:t>
            </a:r>
            <a:r>
              <a:rPr lang="sk-SK" dirty="0" err="1" smtClean="0">
                <a:solidFill>
                  <a:srgbClr val="00B050"/>
                </a:solidFill>
              </a:rPr>
              <a:t>age</a:t>
            </a:r>
            <a:r>
              <a:rPr lang="sk-SK" dirty="0" smtClean="0">
                <a:solidFill>
                  <a:srgbClr val="00B050"/>
                </a:solidFill>
              </a:rPr>
              <a:t>: </a:t>
            </a:r>
            <a:r>
              <a:rPr lang="sk-SK" dirty="0" smtClean="0"/>
              <a:t>6 – 12 (205 </a:t>
            </a:r>
            <a:r>
              <a:rPr lang="sk-SK" dirty="0" err="1" smtClean="0"/>
              <a:t>children</a:t>
            </a:r>
            <a:r>
              <a:rPr lang="sk-SK" dirty="0" smtClean="0"/>
              <a:t>), </a:t>
            </a:r>
            <a:r>
              <a:rPr lang="sk-SK" dirty="0" err="1" smtClean="0"/>
              <a:t>before</a:t>
            </a:r>
            <a:r>
              <a:rPr lang="sk-SK" dirty="0" smtClean="0"/>
              <a:t> and </a:t>
            </a:r>
            <a:r>
              <a:rPr lang="sk-SK" dirty="0" err="1" smtClean="0"/>
              <a:t>after</a:t>
            </a:r>
            <a:r>
              <a:rPr lang="sk-SK" dirty="0" smtClean="0"/>
              <a:t> </a:t>
            </a:r>
            <a:r>
              <a:rPr lang="sk-SK" dirty="0" err="1" smtClean="0"/>
              <a:t>lessons</a:t>
            </a:r>
            <a:r>
              <a:rPr lang="sk-SK" dirty="0" smtClean="0"/>
              <a:t> </a:t>
            </a:r>
            <a:r>
              <a:rPr lang="sk-SK" dirty="0" err="1" smtClean="0"/>
              <a:t>from</a:t>
            </a:r>
            <a:r>
              <a:rPr lang="sk-SK" dirty="0" smtClean="0"/>
              <a:t> 6 </a:t>
            </a:r>
            <a:r>
              <a:rPr lang="sk-SK" dirty="0" err="1" smtClean="0"/>
              <a:t>a.m</a:t>
            </a:r>
            <a:r>
              <a:rPr lang="sk-SK" dirty="0" smtClean="0"/>
              <a:t>. to 5. </a:t>
            </a:r>
            <a:r>
              <a:rPr lang="sk-SK" dirty="0" err="1" smtClean="0"/>
              <a:t>p.m</a:t>
            </a:r>
            <a:r>
              <a:rPr lang="sk-SK" dirty="0" smtClean="0"/>
              <a:t>.</a:t>
            </a:r>
          </a:p>
          <a:p>
            <a:pPr>
              <a:buNone/>
            </a:pPr>
            <a:r>
              <a:rPr lang="sk-SK" dirty="0" smtClean="0">
                <a:solidFill>
                  <a:srgbClr val="0070C0"/>
                </a:solidFill>
              </a:rPr>
              <a:t>Center of </a:t>
            </a:r>
            <a:r>
              <a:rPr lang="sk-SK" dirty="0" err="1" smtClean="0">
                <a:solidFill>
                  <a:srgbClr val="0070C0"/>
                </a:solidFill>
              </a:rPr>
              <a:t>leisure</a:t>
            </a:r>
            <a:r>
              <a:rPr lang="sk-SK" dirty="0" smtClean="0">
                <a:solidFill>
                  <a:srgbClr val="0070C0"/>
                </a:solidFill>
              </a:rPr>
              <a:t> </a:t>
            </a:r>
            <a:r>
              <a:rPr lang="sk-SK" dirty="0" err="1" smtClean="0">
                <a:solidFill>
                  <a:srgbClr val="0070C0"/>
                </a:solidFill>
              </a:rPr>
              <a:t>time</a:t>
            </a:r>
            <a:r>
              <a:rPr lang="sk-SK" dirty="0" smtClean="0">
                <a:solidFill>
                  <a:srgbClr val="0070C0"/>
                </a:solidFill>
              </a:rPr>
              <a:t> </a:t>
            </a:r>
            <a:r>
              <a:rPr lang="sk-SK" dirty="0" err="1" smtClean="0">
                <a:solidFill>
                  <a:srgbClr val="0070C0"/>
                </a:solidFill>
              </a:rPr>
              <a:t>activities</a:t>
            </a:r>
            <a:r>
              <a:rPr lang="sk-SK" dirty="0" smtClean="0">
                <a:solidFill>
                  <a:srgbClr val="0070C0"/>
                </a:solidFill>
              </a:rPr>
              <a:t>: </a:t>
            </a:r>
            <a:r>
              <a:rPr lang="sk-SK" dirty="0" smtClean="0"/>
              <a:t>(105 </a:t>
            </a:r>
            <a:r>
              <a:rPr lang="sk-SK" dirty="0" err="1" smtClean="0"/>
              <a:t>children</a:t>
            </a:r>
            <a:r>
              <a:rPr lang="sk-SK" dirty="0" smtClean="0"/>
              <a:t>)</a:t>
            </a:r>
          </a:p>
          <a:p>
            <a:pPr>
              <a:buFontTx/>
              <a:buChar char="-"/>
            </a:pPr>
            <a:r>
              <a:rPr lang="sk-SK" sz="2400" dirty="0" err="1" smtClean="0">
                <a:solidFill>
                  <a:schemeClr val="accent2">
                    <a:lumMod val="75000"/>
                  </a:schemeClr>
                </a:solidFill>
              </a:rPr>
              <a:t>Music</a:t>
            </a:r>
            <a:r>
              <a:rPr lang="sk-SK" sz="2400" dirty="0" smtClean="0">
                <a:solidFill>
                  <a:schemeClr val="accent2">
                    <a:lumMod val="75000"/>
                  </a:schemeClr>
                </a:solidFill>
              </a:rPr>
              <a:t> and </a:t>
            </a:r>
            <a:r>
              <a:rPr lang="sk-SK" sz="2400" dirty="0" err="1" smtClean="0">
                <a:solidFill>
                  <a:schemeClr val="accent2">
                    <a:lumMod val="75000"/>
                  </a:schemeClr>
                </a:solidFill>
              </a:rPr>
              <a:t>singing</a:t>
            </a:r>
            <a:r>
              <a:rPr lang="sk-SK" sz="2400" dirty="0" smtClean="0">
                <a:solidFill>
                  <a:schemeClr val="accent2">
                    <a:lumMod val="75000"/>
                  </a:schemeClr>
                </a:solidFill>
              </a:rPr>
              <a:t>       </a:t>
            </a:r>
          </a:p>
          <a:p>
            <a:pPr>
              <a:buFontTx/>
              <a:buChar char="-"/>
            </a:pPr>
            <a:r>
              <a:rPr lang="sk-SK" sz="2400" dirty="0" err="1" smtClean="0">
                <a:solidFill>
                  <a:schemeClr val="accent2">
                    <a:lumMod val="75000"/>
                  </a:schemeClr>
                </a:solidFill>
              </a:rPr>
              <a:t>Dancing</a:t>
            </a:r>
            <a:endParaRPr lang="sk-SK" sz="2400" dirty="0" smtClean="0">
              <a:solidFill>
                <a:schemeClr val="accent2">
                  <a:lumMod val="75000"/>
                </a:schemeClr>
              </a:solidFill>
            </a:endParaRPr>
          </a:p>
          <a:p>
            <a:pPr>
              <a:buFontTx/>
              <a:buChar char="-"/>
            </a:pPr>
            <a:r>
              <a:rPr lang="sk-SK" sz="2400" dirty="0" err="1" smtClean="0">
                <a:solidFill>
                  <a:schemeClr val="accent2">
                    <a:lumMod val="75000"/>
                  </a:schemeClr>
                </a:solidFill>
              </a:rPr>
              <a:t>Cooking</a:t>
            </a:r>
            <a:endParaRPr lang="sk-SK" sz="2400" dirty="0" smtClean="0">
              <a:solidFill>
                <a:schemeClr val="accent2">
                  <a:lumMod val="75000"/>
                </a:schemeClr>
              </a:solidFill>
            </a:endParaRPr>
          </a:p>
          <a:p>
            <a:pPr>
              <a:buFontTx/>
              <a:buChar char="-"/>
            </a:pPr>
            <a:r>
              <a:rPr lang="sk-SK" sz="2400" dirty="0" err="1" smtClean="0">
                <a:solidFill>
                  <a:schemeClr val="accent2">
                    <a:lumMod val="75000"/>
                  </a:schemeClr>
                </a:solidFill>
              </a:rPr>
              <a:t>Sports</a:t>
            </a:r>
            <a:endParaRPr lang="sk-SK" sz="2400" dirty="0" smtClean="0">
              <a:solidFill>
                <a:schemeClr val="accent2">
                  <a:lumMod val="75000"/>
                </a:schemeClr>
              </a:solidFill>
            </a:endParaRPr>
          </a:p>
          <a:p>
            <a:pPr>
              <a:buNone/>
            </a:pPr>
            <a:endParaRPr lang="sk-SK" dirty="0" smtClean="0">
              <a:solidFill>
                <a:schemeClr val="accent2">
                  <a:lumMod val="75000"/>
                </a:schemeClr>
              </a:solidFill>
            </a:endParaRPr>
          </a:p>
          <a:p>
            <a:pPr>
              <a:buNone/>
            </a:pPr>
            <a:endParaRPr lang="sk-SK" dirty="0">
              <a:solidFill>
                <a:srgbClr val="0070C0"/>
              </a:solidFill>
            </a:endParaRPr>
          </a:p>
        </p:txBody>
      </p:sp>
    </p:spTree>
  </p:cSld>
  <p:clrMapOvr>
    <a:masterClrMapping/>
  </p:clrMapOvr>
  <p:transition spd="med" advTm="5366">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normAutofit fontScale="90000"/>
          </a:bodyPr>
          <a:lstStyle/>
          <a:p>
            <a:r>
              <a:rPr lang="sk-SK" sz="4000" dirty="0" err="1" smtClean="0"/>
              <a:t>We</a:t>
            </a:r>
            <a:r>
              <a:rPr lang="sk-SK" sz="4000" dirty="0" smtClean="0"/>
              <a:t> </a:t>
            </a:r>
            <a:r>
              <a:rPr lang="sk-SK" sz="4000" dirty="0" err="1" smtClean="0"/>
              <a:t>discover</a:t>
            </a:r>
            <a:r>
              <a:rPr lang="sk-SK" sz="4000" dirty="0" smtClean="0"/>
              <a:t> </a:t>
            </a:r>
            <a:r>
              <a:rPr lang="sk-SK" sz="4000" dirty="0" err="1" smtClean="0"/>
              <a:t>natural</a:t>
            </a:r>
            <a:r>
              <a:rPr lang="sk-SK" sz="4000" dirty="0" smtClean="0"/>
              <a:t> and </a:t>
            </a:r>
            <a:r>
              <a:rPr lang="sk-SK" sz="4000" dirty="0" err="1" smtClean="0"/>
              <a:t>historical</a:t>
            </a:r>
            <a:r>
              <a:rPr lang="sk-SK" sz="4000" dirty="0" smtClean="0"/>
              <a:t> </a:t>
            </a:r>
            <a:r>
              <a:rPr lang="sk-SK" sz="4000" dirty="0" err="1" smtClean="0"/>
              <a:t>beauties</a:t>
            </a:r>
            <a:endParaRPr lang="sk-SK" sz="4000" dirty="0"/>
          </a:p>
        </p:txBody>
      </p:sp>
      <p:pic>
        <p:nvPicPr>
          <p:cNvPr id="3" name="Picture 8" descr="http://zsskultetyhonitra.edupage.org/photos/album/209/hdimg010.jpg"/>
          <p:cNvPicPr>
            <a:picLocks noChangeAspect="1" noChangeArrowheads="1"/>
          </p:cNvPicPr>
          <p:nvPr/>
        </p:nvPicPr>
        <p:blipFill>
          <a:blip r:embed="rId2" cstate="print"/>
          <a:srcRect/>
          <a:stretch>
            <a:fillRect/>
          </a:stretch>
        </p:blipFill>
        <p:spPr bwMode="auto">
          <a:xfrm>
            <a:off x="203515" y="1441834"/>
            <a:ext cx="3936437" cy="2952328"/>
          </a:xfrm>
          <a:prstGeom prst="rect">
            <a:avLst/>
          </a:prstGeom>
          <a:ln>
            <a:noFill/>
          </a:ln>
          <a:effectLst>
            <a:outerShdw blurRad="292100" dist="139700" dir="2700000" algn="tl" rotWithShape="0">
              <a:srgbClr val="333333">
                <a:alpha val="65000"/>
              </a:srgbClr>
            </a:outerShdw>
          </a:effectLst>
        </p:spPr>
      </p:pic>
      <p:pic>
        <p:nvPicPr>
          <p:cNvPr id="4" name="Picture 4" descr="http://zsskultetyhonitra.edupage.org/photos/album/211/hdimg041.jpg"/>
          <p:cNvPicPr>
            <a:picLocks noChangeAspect="1" noChangeArrowheads="1"/>
          </p:cNvPicPr>
          <p:nvPr/>
        </p:nvPicPr>
        <p:blipFill>
          <a:blip r:embed="rId3" cstate="print"/>
          <a:srcRect/>
          <a:stretch>
            <a:fillRect/>
          </a:stretch>
        </p:blipFill>
        <p:spPr bwMode="auto">
          <a:xfrm>
            <a:off x="4247964" y="1170468"/>
            <a:ext cx="2376264" cy="3170007"/>
          </a:xfrm>
          <a:prstGeom prst="rect">
            <a:avLst/>
          </a:prstGeom>
          <a:ln>
            <a:noFill/>
          </a:ln>
          <a:effectLst>
            <a:outerShdw blurRad="292100" dist="139700" dir="2700000" algn="tl" rotWithShape="0">
              <a:srgbClr val="333333">
                <a:alpha val="65000"/>
              </a:srgbClr>
            </a:outerShdw>
          </a:effectLst>
        </p:spPr>
      </p:pic>
      <p:pic>
        <p:nvPicPr>
          <p:cNvPr id="26626" name="Picture 2" descr="http://zsskultetyhonitra.edupage.org/photos/album/254/hdimg76791d1d513185ae6c57.jpg"/>
          <p:cNvPicPr>
            <a:picLocks noChangeAspect="1" noChangeArrowheads="1"/>
          </p:cNvPicPr>
          <p:nvPr/>
        </p:nvPicPr>
        <p:blipFill>
          <a:blip r:embed="rId4" cstate="print"/>
          <a:srcRect/>
          <a:stretch>
            <a:fillRect/>
          </a:stretch>
        </p:blipFill>
        <p:spPr bwMode="auto">
          <a:xfrm>
            <a:off x="6948264" y="1052736"/>
            <a:ext cx="1955823" cy="3263110"/>
          </a:xfrm>
          <a:prstGeom prst="rect">
            <a:avLst/>
          </a:prstGeom>
          <a:ln>
            <a:noFill/>
          </a:ln>
          <a:effectLst>
            <a:outerShdw blurRad="292100" dist="139700" dir="2700000" algn="tl" rotWithShape="0">
              <a:srgbClr val="333333">
                <a:alpha val="65000"/>
              </a:srgbClr>
            </a:outerShdw>
          </a:effectLst>
        </p:spPr>
      </p:pic>
      <p:pic>
        <p:nvPicPr>
          <p:cNvPr id="26628" name="Picture 4" descr="http://zsskultetyhonitra.edupage.org/photos/album/224/hdimg012.jpg"/>
          <p:cNvPicPr>
            <a:picLocks noChangeAspect="1" noChangeArrowheads="1"/>
          </p:cNvPicPr>
          <p:nvPr/>
        </p:nvPicPr>
        <p:blipFill>
          <a:blip r:embed="rId5" cstate="print"/>
          <a:srcRect/>
          <a:stretch>
            <a:fillRect/>
          </a:stretch>
        </p:blipFill>
        <p:spPr bwMode="auto">
          <a:xfrm>
            <a:off x="611560" y="4437112"/>
            <a:ext cx="3888432" cy="2187243"/>
          </a:xfrm>
          <a:prstGeom prst="rect">
            <a:avLst/>
          </a:prstGeom>
          <a:ln>
            <a:noFill/>
          </a:ln>
          <a:effectLst>
            <a:outerShdw blurRad="292100" dist="139700" dir="2700000" algn="tl" rotWithShape="0">
              <a:srgbClr val="333333">
                <a:alpha val="65000"/>
              </a:srgbClr>
            </a:outerShdw>
          </a:effectLst>
        </p:spPr>
      </p:pic>
      <p:pic>
        <p:nvPicPr>
          <p:cNvPr id="26632" name="Picture 8" descr="http://zsskultetyhonitra.edupage.org/photos/album/223/hdimg014.jpg"/>
          <p:cNvPicPr>
            <a:picLocks noChangeAspect="1" noChangeArrowheads="1"/>
          </p:cNvPicPr>
          <p:nvPr/>
        </p:nvPicPr>
        <p:blipFill>
          <a:blip r:embed="rId6" cstate="print"/>
          <a:srcRect/>
          <a:stretch>
            <a:fillRect/>
          </a:stretch>
        </p:blipFill>
        <p:spPr bwMode="auto">
          <a:xfrm>
            <a:off x="4788024" y="4365104"/>
            <a:ext cx="3085836" cy="231437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3400" advTm="1805">
        <p14:reveal/>
      </p:transition>
    </mc:Choice>
    <mc:Fallback>
      <p:transition spd="slow" advTm="1805">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a:bodyPr>
          <a:lstStyle/>
          <a:p>
            <a:r>
              <a:rPr lang="sk-SK" dirty="0" err="1" smtClean="0"/>
              <a:t>Our</a:t>
            </a:r>
            <a:r>
              <a:rPr lang="sk-SK" dirty="0" smtClean="0"/>
              <a:t> </a:t>
            </a:r>
            <a:r>
              <a:rPr lang="sk-SK" dirty="0" err="1" smtClean="0"/>
              <a:t>partners</a:t>
            </a:r>
            <a:endParaRPr lang="sk-SK" dirty="0"/>
          </a:p>
        </p:txBody>
      </p:sp>
      <p:pic>
        <p:nvPicPr>
          <p:cNvPr id="37890" name="Picture 2" descr="http://zsskultetyhonitra.edupage.org/photos/album/229/hdimg019.jpg"/>
          <p:cNvPicPr>
            <a:picLocks noChangeAspect="1" noChangeArrowheads="1"/>
          </p:cNvPicPr>
          <p:nvPr/>
        </p:nvPicPr>
        <p:blipFill>
          <a:blip r:embed="rId2" cstate="print"/>
          <a:srcRect/>
          <a:stretch>
            <a:fillRect/>
          </a:stretch>
        </p:blipFill>
        <p:spPr bwMode="auto">
          <a:xfrm>
            <a:off x="899592" y="980728"/>
            <a:ext cx="3168352" cy="2376264"/>
          </a:xfrm>
          <a:prstGeom prst="rect">
            <a:avLst/>
          </a:prstGeom>
          <a:ln>
            <a:noFill/>
          </a:ln>
          <a:effectLst>
            <a:outerShdw blurRad="292100" dist="139700" dir="2700000" algn="tl" rotWithShape="0">
              <a:srgbClr val="333333">
                <a:alpha val="65000"/>
              </a:srgbClr>
            </a:outerShdw>
          </a:effectLst>
        </p:spPr>
      </p:pic>
      <p:pic>
        <p:nvPicPr>
          <p:cNvPr id="37892" name="Picture 4" descr="http://zsskultetyhonitra.edupage.org/photos/album/228/hdimg001.jpg"/>
          <p:cNvPicPr>
            <a:picLocks noChangeAspect="1" noChangeArrowheads="1"/>
          </p:cNvPicPr>
          <p:nvPr/>
        </p:nvPicPr>
        <p:blipFill>
          <a:blip r:embed="rId3" cstate="print"/>
          <a:srcRect/>
          <a:stretch>
            <a:fillRect/>
          </a:stretch>
        </p:blipFill>
        <p:spPr bwMode="auto">
          <a:xfrm>
            <a:off x="4932040" y="1052736"/>
            <a:ext cx="3168352" cy="2376264"/>
          </a:xfrm>
          <a:prstGeom prst="rect">
            <a:avLst/>
          </a:prstGeom>
          <a:ln>
            <a:noFill/>
          </a:ln>
          <a:effectLst>
            <a:outerShdw blurRad="292100" dist="139700" dir="2700000" algn="tl" rotWithShape="0">
              <a:srgbClr val="333333">
                <a:alpha val="65000"/>
              </a:srgbClr>
            </a:outerShdw>
          </a:effectLst>
        </p:spPr>
      </p:pic>
      <p:pic>
        <p:nvPicPr>
          <p:cNvPr id="37894" name="Picture 6" descr="http://zsskultetyhonitra.edupage.org/photos/album/244/hdimg2ea3a238e30fecfc7a6b.jpg"/>
          <p:cNvPicPr>
            <a:picLocks noChangeAspect="1" noChangeArrowheads="1"/>
          </p:cNvPicPr>
          <p:nvPr/>
        </p:nvPicPr>
        <p:blipFill>
          <a:blip r:embed="rId4" cstate="print"/>
          <a:srcRect/>
          <a:stretch>
            <a:fillRect/>
          </a:stretch>
        </p:blipFill>
        <p:spPr bwMode="auto">
          <a:xfrm>
            <a:off x="899592" y="3861048"/>
            <a:ext cx="3168352" cy="2376264"/>
          </a:xfrm>
          <a:prstGeom prst="rect">
            <a:avLst/>
          </a:prstGeom>
          <a:ln>
            <a:noFill/>
          </a:ln>
          <a:effectLst>
            <a:outerShdw blurRad="292100" dist="139700" dir="2700000" algn="tl" rotWithShape="0">
              <a:srgbClr val="333333">
                <a:alpha val="65000"/>
              </a:srgbClr>
            </a:outerShdw>
          </a:effectLst>
        </p:spPr>
      </p:pic>
      <p:pic>
        <p:nvPicPr>
          <p:cNvPr id="37898" name="Picture 10" descr="http://zsskultetyhonitra.edupage.org/photos/album/181/hdimg015.jpg"/>
          <p:cNvPicPr>
            <a:picLocks noChangeAspect="1" noChangeArrowheads="1"/>
          </p:cNvPicPr>
          <p:nvPr/>
        </p:nvPicPr>
        <p:blipFill>
          <a:blip r:embed="rId5" cstate="print"/>
          <a:srcRect/>
          <a:stretch>
            <a:fillRect/>
          </a:stretch>
        </p:blipFill>
        <p:spPr bwMode="auto">
          <a:xfrm>
            <a:off x="5076056" y="3861048"/>
            <a:ext cx="3168352" cy="2376264"/>
          </a:xfrm>
          <a:prstGeom prst="rect">
            <a:avLst/>
          </a:prstGeom>
          <a:ln>
            <a:noFill/>
          </a:ln>
          <a:effectLst>
            <a:outerShdw blurRad="292100" dist="139700" dir="2700000" algn="tl" rotWithShape="0">
              <a:srgbClr val="333333">
                <a:alpha val="65000"/>
              </a:srgbClr>
            </a:outerShdw>
          </a:effectLst>
        </p:spPr>
      </p:pic>
      <p:sp>
        <p:nvSpPr>
          <p:cNvPr id="9" name="BlokTextu 8"/>
          <p:cNvSpPr txBox="1"/>
          <p:nvPr/>
        </p:nvSpPr>
        <p:spPr>
          <a:xfrm>
            <a:off x="2987824" y="3429000"/>
            <a:ext cx="3276410" cy="461665"/>
          </a:xfrm>
          <a:prstGeom prst="rect">
            <a:avLst/>
          </a:prstGeom>
          <a:noFill/>
        </p:spPr>
        <p:txBody>
          <a:bodyPr wrap="none" rtlCol="0">
            <a:spAutoFit/>
          </a:bodyPr>
          <a:lstStyle/>
          <a:p>
            <a:r>
              <a:rPr lang="sk-SK" sz="2400" dirty="0" smtClean="0"/>
              <a:t>Partner </a:t>
            </a:r>
            <a:r>
              <a:rPr lang="sk-SK" sz="2400" dirty="0" err="1" smtClean="0"/>
              <a:t>school</a:t>
            </a:r>
            <a:r>
              <a:rPr lang="sk-SK" sz="2400" dirty="0" smtClean="0"/>
              <a:t> in Hruštín</a:t>
            </a:r>
            <a:endParaRPr lang="sk-SK" sz="2400" dirty="0"/>
          </a:p>
        </p:txBody>
      </p:sp>
      <p:sp>
        <p:nvSpPr>
          <p:cNvPr id="10" name="BlokTextu 9"/>
          <p:cNvSpPr txBox="1"/>
          <p:nvPr/>
        </p:nvSpPr>
        <p:spPr>
          <a:xfrm>
            <a:off x="899592" y="6279703"/>
            <a:ext cx="3263963" cy="461665"/>
          </a:xfrm>
          <a:prstGeom prst="rect">
            <a:avLst/>
          </a:prstGeom>
          <a:noFill/>
        </p:spPr>
        <p:txBody>
          <a:bodyPr wrap="square" rtlCol="0">
            <a:spAutoFit/>
          </a:bodyPr>
          <a:lstStyle/>
          <a:p>
            <a:r>
              <a:rPr lang="sk-SK" sz="2400" dirty="0" smtClean="0"/>
              <a:t> </a:t>
            </a:r>
            <a:r>
              <a:rPr lang="sk-SK" sz="2400" dirty="0" err="1" smtClean="0"/>
              <a:t>Libochovice</a:t>
            </a:r>
            <a:endParaRPr lang="sk-SK" sz="2400" dirty="0"/>
          </a:p>
        </p:txBody>
      </p:sp>
      <p:sp>
        <p:nvSpPr>
          <p:cNvPr id="11" name="BlokTextu 10"/>
          <p:cNvSpPr txBox="1"/>
          <p:nvPr/>
        </p:nvSpPr>
        <p:spPr>
          <a:xfrm>
            <a:off x="3758243" y="6237312"/>
            <a:ext cx="5515945" cy="461665"/>
          </a:xfrm>
          <a:prstGeom prst="rect">
            <a:avLst/>
          </a:prstGeom>
          <a:noFill/>
        </p:spPr>
        <p:txBody>
          <a:bodyPr wrap="square" rtlCol="0">
            <a:spAutoFit/>
          </a:bodyPr>
          <a:lstStyle/>
          <a:p>
            <a:r>
              <a:rPr lang="sk-SK" sz="2400" dirty="0" err="1" smtClean="0"/>
              <a:t>Friends</a:t>
            </a:r>
            <a:r>
              <a:rPr lang="sk-SK" sz="2400" dirty="0" smtClean="0"/>
              <a:t> </a:t>
            </a:r>
            <a:r>
              <a:rPr lang="sk-SK" sz="2400" dirty="0" err="1" smtClean="0"/>
              <a:t>from</a:t>
            </a:r>
            <a:r>
              <a:rPr lang="sk-SK" sz="2400" dirty="0" smtClean="0"/>
              <a:t> </a:t>
            </a:r>
            <a:r>
              <a:rPr lang="sk-SK" sz="2400" dirty="0" err="1" smtClean="0"/>
              <a:t>foster</a:t>
            </a:r>
            <a:r>
              <a:rPr lang="sk-SK" sz="2400" dirty="0" smtClean="0"/>
              <a:t> </a:t>
            </a:r>
            <a:r>
              <a:rPr lang="sk-SK" sz="2400" dirty="0" err="1" smtClean="0"/>
              <a:t>home</a:t>
            </a:r>
            <a:r>
              <a:rPr lang="sk-SK" sz="2400" dirty="0" smtClean="0"/>
              <a:t> in Kolíňany</a:t>
            </a:r>
            <a:endParaRPr lang="sk-SK" sz="2400" dirty="0"/>
          </a:p>
        </p:txBody>
      </p:sp>
    </p:spTree>
  </p:cSld>
  <p:clrMapOvr>
    <a:masterClrMapping/>
  </p:clrMapOvr>
  <p:transition spd="slow" advTm="2687">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0" name="Picture 8" descr="http://zsskultetyhonitra.edupage.org/photos/album/142/hdimg005.jpg"/>
          <p:cNvPicPr>
            <a:picLocks noChangeAspect="1" noChangeArrowheads="1"/>
          </p:cNvPicPr>
          <p:nvPr/>
        </p:nvPicPr>
        <p:blipFill>
          <a:blip r:embed="rId2" cstate="print"/>
          <a:srcRect/>
          <a:stretch>
            <a:fillRect/>
          </a:stretch>
        </p:blipFill>
        <p:spPr bwMode="auto">
          <a:xfrm>
            <a:off x="4745062" y="4117823"/>
            <a:ext cx="3990794" cy="2605351"/>
          </a:xfrm>
          <a:prstGeom prst="rect">
            <a:avLst/>
          </a:prstGeom>
          <a:ln>
            <a:noFill/>
          </a:ln>
          <a:effectLst>
            <a:outerShdw blurRad="292100" dist="139700" dir="2700000" algn="tl" rotWithShape="0">
              <a:srgbClr val="333333">
                <a:alpha val="65000"/>
              </a:srgbClr>
            </a:outerShdw>
          </a:effectLst>
        </p:spPr>
      </p:pic>
      <p:sp>
        <p:nvSpPr>
          <p:cNvPr id="2" name="Nadpis 1"/>
          <p:cNvSpPr>
            <a:spLocks noGrp="1"/>
          </p:cNvSpPr>
          <p:nvPr>
            <p:ph type="title"/>
          </p:nvPr>
        </p:nvSpPr>
        <p:spPr/>
        <p:txBody>
          <a:bodyPr/>
          <a:lstStyle/>
          <a:p>
            <a:endParaRPr lang="sk-SK" dirty="0"/>
          </a:p>
        </p:txBody>
      </p:sp>
      <p:pic>
        <p:nvPicPr>
          <p:cNvPr id="33794" name="Picture 2" descr="http://zsskultetyhonitra.edupage.org/photos/album/245/hdimg8858e5920fd67cec55da.jpg"/>
          <p:cNvPicPr>
            <a:picLocks noChangeAspect="1" noChangeArrowheads="1"/>
          </p:cNvPicPr>
          <p:nvPr/>
        </p:nvPicPr>
        <p:blipFill>
          <a:blip r:embed="rId3" cstate="print"/>
          <a:srcRect/>
          <a:stretch>
            <a:fillRect/>
          </a:stretch>
        </p:blipFill>
        <p:spPr bwMode="auto">
          <a:xfrm>
            <a:off x="457200" y="286517"/>
            <a:ext cx="3672408" cy="2960340"/>
          </a:xfrm>
          <a:prstGeom prst="rect">
            <a:avLst/>
          </a:prstGeom>
          <a:ln>
            <a:noFill/>
          </a:ln>
          <a:effectLst>
            <a:outerShdw blurRad="292100" dist="139700" dir="2700000" algn="tl" rotWithShape="0">
              <a:srgbClr val="333333">
                <a:alpha val="65000"/>
              </a:srgbClr>
            </a:outerShdw>
          </a:effectLst>
        </p:spPr>
      </p:pic>
      <p:sp>
        <p:nvSpPr>
          <p:cNvPr id="7" name="BlokTextu 6"/>
          <p:cNvSpPr txBox="1"/>
          <p:nvPr/>
        </p:nvSpPr>
        <p:spPr>
          <a:xfrm>
            <a:off x="899592" y="3246074"/>
            <a:ext cx="2952328" cy="830997"/>
          </a:xfrm>
          <a:prstGeom prst="rect">
            <a:avLst/>
          </a:prstGeom>
          <a:noFill/>
        </p:spPr>
        <p:txBody>
          <a:bodyPr wrap="square" rtlCol="0">
            <a:spAutoFit/>
          </a:bodyPr>
          <a:lstStyle/>
          <a:p>
            <a:r>
              <a:rPr lang="sk-SK" sz="2400" dirty="0" smtClean="0"/>
              <a:t>International </a:t>
            </a:r>
            <a:r>
              <a:rPr lang="sk-SK" sz="2400" dirty="0" err="1" smtClean="0"/>
              <a:t>Day</a:t>
            </a:r>
            <a:r>
              <a:rPr lang="sk-SK" sz="2400" dirty="0" smtClean="0"/>
              <a:t> of </a:t>
            </a:r>
            <a:r>
              <a:rPr lang="sk-SK" sz="2400" dirty="0" err="1" smtClean="0"/>
              <a:t>Libraries</a:t>
            </a:r>
            <a:r>
              <a:rPr lang="sk-SK" sz="2400" dirty="0" smtClean="0"/>
              <a:t> </a:t>
            </a:r>
          </a:p>
        </p:txBody>
      </p:sp>
      <p:sp>
        <p:nvSpPr>
          <p:cNvPr id="8" name="BlokTextu 7"/>
          <p:cNvSpPr txBox="1"/>
          <p:nvPr/>
        </p:nvSpPr>
        <p:spPr>
          <a:xfrm>
            <a:off x="6740459" y="3846239"/>
            <a:ext cx="1719971" cy="461665"/>
          </a:xfrm>
          <a:prstGeom prst="rect">
            <a:avLst/>
          </a:prstGeom>
          <a:noFill/>
        </p:spPr>
        <p:txBody>
          <a:bodyPr wrap="square" rtlCol="0">
            <a:spAutoFit/>
          </a:bodyPr>
          <a:lstStyle/>
          <a:p>
            <a:r>
              <a:rPr lang="sk-SK" sz="2400" dirty="0" smtClean="0"/>
              <a:t> </a:t>
            </a:r>
            <a:endParaRPr lang="sk-SK" sz="2400" dirty="0"/>
          </a:p>
        </p:txBody>
      </p:sp>
      <p:sp>
        <p:nvSpPr>
          <p:cNvPr id="9" name="BlokTextu 8"/>
          <p:cNvSpPr txBox="1"/>
          <p:nvPr/>
        </p:nvSpPr>
        <p:spPr>
          <a:xfrm>
            <a:off x="7551214" y="5805264"/>
            <a:ext cx="1440159" cy="461665"/>
          </a:xfrm>
          <a:prstGeom prst="rect">
            <a:avLst/>
          </a:prstGeom>
          <a:noFill/>
        </p:spPr>
        <p:txBody>
          <a:bodyPr wrap="square" rtlCol="0">
            <a:spAutoFit/>
          </a:bodyPr>
          <a:lstStyle/>
          <a:p>
            <a:r>
              <a:rPr lang="sk-SK" sz="2400" dirty="0" smtClean="0"/>
              <a:t>Apple </a:t>
            </a:r>
            <a:r>
              <a:rPr lang="sk-SK" sz="2400" dirty="0" err="1" smtClean="0"/>
              <a:t>Day</a:t>
            </a:r>
            <a:endParaRPr lang="sk-SK" sz="2400" dirty="0"/>
          </a:p>
        </p:txBody>
      </p:sp>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9772" y="228673"/>
            <a:ext cx="4815886" cy="3258819"/>
          </a:xfrm>
          <a:prstGeom prst="rect">
            <a:avLst/>
          </a:prstGeom>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2" y="4081733"/>
            <a:ext cx="3570044" cy="2677533"/>
          </a:xfrm>
          <a:prstGeom prst="rect">
            <a:avLst/>
          </a:prstGeom>
        </p:spPr>
      </p:pic>
    </p:spTree>
  </p:cSld>
  <p:clrMapOvr>
    <a:masterClrMapping/>
  </p:clrMapOvr>
  <p:transition spd="slow" advTm="2689">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sk-SK" dirty="0" err="1" smtClean="0"/>
              <a:t>Partying</a:t>
            </a:r>
            <a:endParaRPr lang="sk-SK" dirty="0"/>
          </a:p>
        </p:txBody>
      </p:sp>
      <p:pic>
        <p:nvPicPr>
          <p:cNvPr id="36866" name="Picture 2" descr="http://zsskultetyhonitra.edupage.org/photos/album/248/hdimgdc7e06f07720ed89bde3.jpg"/>
          <p:cNvPicPr>
            <a:picLocks noChangeAspect="1" noChangeArrowheads="1"/>
          </p:cNvPicPr>
          <p:nvPr/>
        </p:nvPicPr>
        <p:blipFill>
          <a:blip r:embed="rId2" cstate="print"/>
          <a:srcRect/>
          <a:stretch>
            <a:fillRect/>
          </a:stretch>
        </p:blipFill>
        <p:spPr bwMode="auto">
          <a:xfrm>
            <a:off x="467544" y="1124744"/>
            <a:ext cx="3968441" cy="2232248"/>
          </a:xfrm>
          <a:prstGeom prst="rect">
            <a:avLst/>
          </a:prstGeom>
          <a:ln>
            <a:noFill/>
          </a:ln>
          <a:effectLst>
            <a:outerShdw blurRad="292100" dist="139700" dir="2700000" algn="tl" rotWithShape="0">
              <a:srgbClr val="333333">
                <a:alpha val="65000"/>
              </a:srgbClr>
            </a:outerShdw>
          </a:effectLst>
        </p:spPr>
      </p:pic>
      <p:pic>
        <p:nvPicPr>
          <p:cNvPr id="36868" name="Picture 4" descr="http://zsskultetyhonitra.edupage.org/photos/album/170/hdimg009.jpg"/>
          <p:cNvPicPr>
            <a:picLocks noChangeAspect="1" noChangeArrowheads="1"/>
          </p:cNvPicPr>
          <p:nvPr/>
        </p:nvPicPr>
        <p:blipFill>
          <a:blip r:embed="rId3" cstate="print"/>
          <a:srcRect/>
          <a:stretch>
            <a:fillRect/>
          </a:stretch>
        </p:blipFill>
        <p:spPr bwMode="auto">
          <a:xfrm>
            <a:off x="539552" y="3933056"/>
            <a:ext cx="3360373" cy="2520280"/>
          </a:xfrm>
          <a:prstGeom prst="rect">
            <a:avLst/>
          </a:prstGeom>
          <a:ln>
            <a:noFill/>
          </a:ln>
          <a:effectLst>
            <a:outerShdw blurRad="292100" dist="139700" dir="2700000" algn="tl" rotWithShape="0">
              <a:srgbClr val="333333">
                <a:alpha val="65000"/>
              </a:srgbClr>
            </a:outerShdw>
          </a:effectLst>
        </p:spPr>
      </p:pic>
      <p:pic>
        <p:nvPicPr>
          <p:cNvPr id="36870" name="Picture 6" descr="http://zsskultetyhonitra.edupage.org/photos/album/138/hdimg002.jpg"/>
          <p:cNvPicPr>
            <a:picLocks noChangeAspect="1" noChangeArrowheads="1"/>
          </p:cNvPicPr>
          <p:nvPr/>
        </p:nvPicPr>
        <p:blipFill>
          <a:blip r:embed="rId4" cstate="print"/>
          <a:srcRect/>
          <a:stretch>
            <a:fillRect/>
          </a:stretch>
        </p:blipFill>
        <p:spPr bwMode="auto">
          <a:xfrm>
            <a:off x="4222304" y="3743872"/>
            <a:ext cx="4464496" cy="2511279"/>
          </a:xfrm>
          <a:prstGeom prst="rect">
            <a:avLst/>
          </a:prstGeom>
          <a:ln>
            <a:noFill/>
          </a:ln>
          <a:effectLst>
            <a:outerShdw blurRad="292100" dist="139700" dir="2700000" algn="tl" rotWithShape="0">
              <a:srgbClr val="333333">
                <a:alpha val="65000"/>
              </a:srgbClr>
            </a:outerShdw>
          </a:effectLst>
        </p:spPr>
      </p:pic>
      <p:pic>
        <p:nvPicPr>
          <p:cNvPr id="36872" name="Picture 8" descr="http://zsskultetyhonitra.edupage.org/photos/album/101/hdimg165.jpg"/>
          <p:cNvPicPr>
            <a:picLocks noChangeAspect="1" noChangeArrowheads="1"/>
          </p:cNvPicPr>
          <p:nvPr/>
        </p:nvPicPr>
        <p:blipFill>
          <a:blip r:embed="rId5" cstate="print"/>
          <a:srcRect/>
          <a:stretch>
            <a:fillRect/>
          </a:stretch>
        </p:blipFill>
        <p:spPr bwMode="auto">
          <a:xfrm>
            <a:off x="5004048" y="1052736"/>
            <a:ext cx="3168352" cy="2376264"/>
          </a:xfrm>
          <a:prstGeom prst="rect">
            <a:avLst/>
          </a:prstGeom>
          <a:ln>
            <a:noFill/>
          </a:ln>
          <a:effectLst>
            <a:outerShdw blurRad="292100" dist="139700" dir="2700000" algn="tl" rotWithShape="0">
              <a:srgbClr val="333333">
                <a:alpha val="65000"/>
              </a:srgbClr>
            </a:outerShdw>
          </a:effectLst>
        </p:spPr>
      </p:pic>
      <p:sp>
        <p:nvSpPr>
          <p:cNvPr id="7" name="BlokTextu 6"/>
          <p:cNvSpPr txBox="1"/>
          <p:nvPr/>
        </p:nvSpPr>
        <p:spPr>
          <a:xfrm>
            <a:off x="1475656" y="3356992"/>
            <a:ext cx="1512850" cy="461665"/>
          </a:xfrm>
          <a:prstGeom prst="rect">
            <a:avLst/>
          </a:prstGeom>
          <a:noFill/>
        </p:spPr>
        <p:txBody>
          <a:bodyPr wrap="none" rtlCol="0">
            <a:spAutoFit/>
          </a:bodyPr>
          <a:lstStyle/>
          <a:p>
            <a:r>
              <a:rPr lang="sk-SK" sz="2400" dirty="0" err="1" smtClean="0"/>
              <a:t>Halloween</a:t>
            </a:r>
            <a:endParaRPr lang="sk-SK" sz="2400" dirty="0"/>
          </a:p>
        </p:txBody>
      </p:sp>
      <p:sp>
        <p:nvSpPr>
          <p:cNvPr id="8" name="BlokTextu 7"/>
          <p:cNvSpPr txBox="1"/>
          <p:nvPr/>
        </p:nvSpPr>
        <p:spPr>
          <a:xfrm>
            <a:off x="5940152" y="3356992"/>
            <a:ext cx="1188467" cy="461665"/>
          </a:xfrm>
          <a:prstGeom prst="rect">
            <a:avLst/>
          </a:prstGeom>
          <a:noFill/>
        </p:spPr>
        <p:txBody>
          <a:bodyPr wrap="none" rtlCol="0">
            <a:spAutoFit/>
          </a:bodyPr>
          <a:lstStyle/>
          <a:p>
            <a:r>
              <a:rPr lang="sk-SK" sz="2400" dirty="0" err="1" smtClean="0"/>
              <a:t>Carnival</a:t>
            </a:r>
            <a:endParaRPr lang="sk-SK" sz="2400" dirty="0"/>
          </a:p>
        </p:txBody>
      </p:sp>
      <p:sp>
        <p:nvSpPr>
          <p:cNvPr id="9" name="BlokTextu 8"/>
          <p:cNvSpPr txBox="1"/>
          <p:nvPr/>
        </p:nvSpPr>
        <p:spPr>
          <a:xfrm>
            <a:off x="755576" y="6165304"/>
            <a:ext cx="2148089" cy="461665"/>
          </a:xfrm>
          <a:prstGeom prst="rect">
            <a:avLst/>
          </a:prstGeom>
          <a:noFill/>
        </p:spPr>
        <p:txBody>
          <a:bodyPr wrap="none" rtlCol="0">
            <a:spAutoFit/>
          </a:bodyPr>
          <a:lstStyle/>
          <a:p>
            <a:r>
              <a:rPr lang="sk-SK" sz="2400" dirty="0" err="1" smtClean="0"/>
              <a:t>Christmas</a:t>
            </a:r>
            <a:r>
              <a:rPr lang="sk-SK" sz="2400" dirty="0" smtClean="0"/>
              <a:t> party</a:t>
            </a:r>
            <a:endParaRPr lang="sk-SK" sz="2400" dirty="0"/>
          </a:p>
        </p:txBody>
      </p:sp>
      <p:sp>
        <p:nvSpPr>
          <p:cNvPr id="10" name="BlokTextu 9"/>
          <p:cNvSpPr txBox="1"/>
          <p:nvPr/>
        </p:nvSpPr>
        <p:spPr>
          <a:xfrm>
            <a:off x="5364088" y="6237312"/>
            <a:ext cx="1564724" cy="461665"/>
          </a:xfrm>
          <a:prstGeom prst="rect">
            <a:avLst/>
          </a:prstGeom>
          <a:noFill/>
        </p:spPr>
        <p:txBody>
          <a:bodyPr wrap="none" rtlCol="0">
            <a:spAutoFit/>
          </a:bodyPr>
          <a:lstStyle/>
          <a:p>
            <a:r>
              <a:rPr lang="sk-SK" sz="2400" dirty="0" err="1" smtClean="0"/>
              <a:t>Flying</a:t>
            </a:r>
            <a:r>
              <a:rPr lang="sk-SK" sz="2400" dirty="0" smtClean="0"/>
              <a:t> </a:t>
            </a:r>
            <a:r>
              <a:rPr lang="sk-SK" sz="2400" dirty="0" err="1" smtClean="0"/>
              <a:t>kites</a:t>
            </a:r>
            <a:endParaRPr lang="sk-SK" sz="2400" dirty="0"/>
          </a:p>
        </p:txBody>
      </p:sp>
    </p:spTree>
  </p:cSld>
  <p:clrMapOvr>
    <a:masterClrMapping/>
  </p:clrMapOvr>
  <mc:AlternateContent xmlns:mc="http://schemas.openxmlformats.org/markup-compatibility/2006">
    <mc:Choice xmlns:p14="http://schemas.microsoft.com/office/powerpoint/2010/main" Requires="p14">
      <p:transition spd="slow" p14:dur="2000" advTm="3560"/>
    </mc:Choice>
    <mc:Fallback>
      <p:transition spd="slow" advTm="356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786210"/>
          </a:xfrm>
        </p:spPr>
        <p:txBody>
          <a:bodyPr>
            <a:normAutofit/>
          </a:bodyPr>
          <a:lstStyle/>
          <a:p>
            <a:r>
              <a:rPr lang="sk-SK" dirty="0" smtClean="0"/>
              <a:t/>
            </a:r>
            <a:br>
              <a:rPr lang="sk-SK" dirty="0" smtClean="0"/>
            </a:br>
            <a:endParaRPr lang="sk-SK" dirty="0"/>
          </a:p>
        </p:txBody>
      </p:sp>
      <p:sp>
        <p:nvSpPr>
          <p:cNvPr id="3" name="BlokTextu 2"/>
          <p:cNvSpPr txBox="1"/>
          <p:nvPr/>
        </p:nvSpPr>
        <p:spPr>
          <a:xfrm>
            <a:off x="961323" y="692696"/>
            <a:ext cx="7221353" cy="707886"/>
          </a:xfrm>
          <a:prstGeom prst="rect">
            <a:avLst/>
          </a:prstGeom>
          <a:noFill/>
        </p:spPr>
        <p:txBody>
          <a:bodyPr wrap="square" rtlCol="0">
            <a:spAutoFit/>
          </a:bodyPr>
          <a:lstStyle/>
          <a:p>
            <a:r>
              <a:rPr lang="sk-SK" sz="4000" dirty="0" err="1" smtClean="0"/>
              <a:t>Thank</a:t>
            </a:r>
            <a:r>
              <a:rPr lang="sk-SK" sz="4000" dirty="0" smtClean="0"/>
              <a:t> </a:t>
            </a:r>
            <a:r>
              <a:rPr lang="sk-SK" sz="4000" dirty="0" err="1" smtClean="0"/>
              <a:t>you</a:t>
            </a:r>
            <a:r>
              <a:rPr lang="sk-SK" sz="4000" dirty="0" smtClean="0"/>
              <a:t> </a:t>
            </a:r>
            <a:r>
              <a:rPr lang="sk-SK" sz="4000" dirty="0" err="1" smtClean="0"/>
              <a:t>for</a:t>
            </a:r>
            <a:r>
              <a:rPr lang="sk-SK" sz="4000" dirty="0" smtClean="0"/>
              <a:t> </a:t>
            </a:r>
            <a:r>
              <a:rPr lang="sk-SK" sz="4000" dirty="0" err="1" smtClean="0"/>
              <a:t>your</a:t>
            </a:r>
            <a:r>
              <a:rPr lang="sk-SK" sz="4000" dirty="0" smtClean="0"/>
              <a:t> </a:t>
            </a:r>
            <a:r>
              <a:rPr lang="sk-SK" sz="4000" dirty="0" err="1" smtClean="0"/>
              <a:t>attention</a:t>
            </a:r>
            <a:endParaRPr lang="sk-SK" sz="4000" dirty="0"/>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060848"/>
            <a:ext cx="7499108" cy="44047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advTm="3951">
        <p14:reveal/>
      </p:transition>
    </mc:Choice>
    <mc:Fallback>
      <p:transition spd="slow" advTm="3951">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692696"/>
            <a:ext cx="5544616" cy="55504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2713">
        <p:circle/>
      </p:transition>
    </mc:Choice>
    <mc:Fallback>
      <p:transition spd="slow" advTm="2713">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4608413" y="3426225"/>
            <a:ext cx="4104456" cy="3079434"/>
          </a:xfrm>
          <a:prstGeom prst="rect">
            <a:avLst/>
          </a:prstGeom>
          <a:ln>
            <a:noFill/>
          </a:ln>
          <a:effectLst>
            <a:outerShdw blurRad="292100" dist="139700" dir="2700000" algn="tl" rotWithShape="0">
              <a:srgbClr val="333333">
                <a:alpha val="65000"/>
              </a:srgbClr>
            </a:outerShdw>
          </a:effectLst>
        </p:spPr>
      </p:pic>
      <p:sp>
        <p:nvSpPr>
          <p:cNvPr id="2" name="Nadpis 1"/>
          <p:cNvSpPr>
            <a:spLocks noGrp="1"/>
          </p:cNvSpPr>
          <p:nvPr>
            <p:ph type="title"/>
          </p:nvPr>
        </p:nvSpPr>
        <p:spPr/>
        <p:txBody>
          <a:bodyPr>
            <a:normAutofit/>
          </a:bodyPr>
          <a:lstStyle/>
          <a:p>
            <a:r>
              <a:rPr lang="sk-SK" dirty="0" err="1" smtClean="0"/>
              <a:t>Our</a:t>
            </a:r>
            <a:r>
              <a:rPr lang="sk-SK" dirty="0" smtClean="0"/>
              <a:t> </a:t>
            </a:r>
            <a:r>
              <a:rPr lang="sk-SK" dirty="0" err="1" smtClean="0"/>
              <a:t>school</a:t>
            </a:r>
            <a:r>
              <a:rPr lang="sk-SK" dirty="0" smtClean="0"/>
              <a:t> </a:t>
            </a:r>
            <a:r>
              <a:rPr lang="sk-SK" dirty="0" err="1" smtClean="0"/>
              <a:t>building</a:t>
            </a:r>
            <a:endParaRPr lang="sk-SK" dirty="0"/>
          </a:p>
        </p:txBody>
      </p:sp>
      <p:pic>
        <p:nvPicPr>
          <p:cNvPr id="3074" name="Picture 2"/>
          <p:cNvPicPr>
            <a:picLocks noChangeAspect="1" noChangeArrowheads="1"/>
          </p:cNvPicPr>
          <p:nvPr/>
        </p:nvPicPr>
        <p:blipFill>
          <a:blip r:embed="rId3" cstate="print"/>
          <a:srcRect/>
          <a:stretch>
            <a:fillRect/>
          </a:stretch>
        </p:blipFill>
        <p:spPr bwMode="auto">
          <a:xfrm>
            <a:off x="395536" y="1628800"/>
            <a:ext cx="4464496" cy="3348657"/>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3" cstate="print"/>
          <a:srcRect/>
          <a:stretch>
            <a:fillRect/>
          </a:stretch>
        </p:blipFill>
        <p:spPr bwMode="auto">
          <a:xfrm>
            <a:off x="457200" y="1627414"/>
            <a:ext cx="4464496" cy="334865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3400" advTm="1831">
        <p14:reveal/>
      </p:transition>
    </mc:Choice>
    <mc:Fallback>
      <p:transition spd="slow" advTm="1831">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smtClean="0"/>
              <a:t>We</a:t>
            </a:r>
            <a:r>
              <a:rPr lang="sk-SK" dirty="0" smtClean="0"/>
              <a:t> are </a:t>
            </a:r>
            <a:r>
              <a:rPr lang="sk-SK" dirty="0" err="1" smtClean="0"/>
              <a:t>learning</a:t>
            </a:r>
            <a:endParaRPr lang="sk-SK" dirty="0"/>
          </a:p>
        </p:txBody>
      </p:sp>
      <p:pic>
        <p:nvPicPr>
          <p:cNvPr id="32770" name="Picture 2"/>
          <p:cNvPicPr>
            <a:picLocks noChangeAspect="1" noChangeArrowheads="1"/>
          </p:cNvPicPr>
          <p:nvPr/>
        </p:nvPicPr>
        <p:blipFill>
          <a:blip r:embed="rId2" cstate="print"/>
          <a:srcRect/>
          <a:stretch>
            <a:fillRect/>
          </a:stretch>
        </p:blipFill>
        <p:spPr bwMode="auto">
          <a:xfrm>
            <a:off x="467544" y="1412776"/>
            <a:ext cx="4080453" cy="3060340"/>
          </a:xfrm>
          <a:prstGeom prst="rect">
            <a:avLst/>
          </a:prstGeom>
          <a:ln>
            <a:noFill/>
          </a:ln>
          <a:effectLst>
            <a:outerShdw blurRad="292100" dist="139700" dir="2700000" algn="tl" rotWithShape="0">
              <a:srgbClr val="333333">
                <a:alpha val="65000"/>
              </a:srgbClr>
            </a:outerShdw>
          </a:effectLst>
        </p:spPr>
      </p:pic>
      <p:pic>
        <p:nvPicPr>
          <p:cNvPr id="32772" name="Picture 4" descr="http://zsskultetyhonitra.edupage.org/photos/album/156/hdimg002.jpg"/>
          <p:cNvPicPr>
            <a:picLocks noChangeAspect="1" noChangeArrowheads="1"/>
          </p:cNvPicPr>
          <p:nvPr/>
        </p:nvPicPr>
        <p:blipFill>
          <a:blip r:embed="rId3" cstate="print"/>
          <a:srcRect/>
          <a:stretch>
            <a:fillRect/>
          </a:stretch>
        </p:blipFill>
        <p:spPr bwMode="auto">
          <a:xfrm>
            <a:off x="4716016" y="3356992"/>
            <a:ext cx="4128459" cy="3096344"/>
          </a:xfrm>
          <a:prstGeom prst="rect">
            <a:avLst/>
          </a:prstGeom>
          <a:ln>
            <a:noFill/>
          </a:ln>
          <a:effectLst>
            <a:outerShdw blurRad="292100" dist="139700" dir="2700000" algn="tl" rotWithShape="0">
              <a:srgbClr val="333333">
                <a:alpha val="65000"/>
              </a:srgbClr>
            </a:outerShdw>
          </a:effectLst>
        </p:spPr>
      </p:pic>
      <p:pic>
        <p:nvPicPr>
          <p:cNvPr id="5" name="Picture 4" descr="http://zsskultetyhonitra.edupage.org/photos/album/156/hdimg002.jpg"/>
          <p:cNvPicPr>
            <a:picLocks noChangeAspect="1" noChangeArrowheads="1"/>
          </p:cNvPicPr>
          <p:nvPr/>
        </p:nvPicPr>
        <p:blipFill>
          <a:blip r:embed="rId3" cstate="print"/>
          <a:srcRect/>
          <a:stretch>
            <a:fillRect/>
          </a:stretch>
        </p:blipFill>
        <p:spPr bwMode="auto">
          <a:xfrm>
            <a:off x="4716016" y="3356992"/>
            <a:ext cx="4128459" cy="309634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3400" advTm="925">
        <p14:reveal/>
      </p:transition>
    </mc:Choice>
    <mc:Fallback>
      <p:transition spd="slow" advTm="925">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lokTextu 10"/>
          <p:cNvSpPr txBox="1"/>
          <p:nvPr/>
        </p:nvSpPr>
        <p:spPr>
          <a:xfrm>
            <a:off x="4860032" y="2996952"/>
            <a:ext cx="1366208" cy="523220"/>
          </a:xfrm>
          <a:prstGeom prst="rect">
            <a:avLst/>
          </a:prstGeom>
          <a:noFill/>
        </p:spPr>
        <p:txBody>
          <a:bodyPr wrap="none" rtlCol="0">
            <a:spAutoFit/>
          </a:bodyPr>
          <a:lstStyle/>
          <a:p>
            <a:r>
              <a:rPr lang="sk-SK" sz="2800" b="1" dirty="0"/>
              <a:t>t</a:t>
            </a:r>
            <a:r>
              <a:rPr lang="sk-SK" sz="2800" b="1" dirty="0" smtClean="0"/>
              <a:t>o </a:t>
            </a:r>
            <a:r>
              <a:rPr lang="sk-SK" sz="2800" b="1" dirty="0" err="1" smtClean="0"/>
              <a:t>write</a:t>
            </a:r>
            <a:endParaRPr lang="sk-SK" sz="2800" b="1" dirty="0"/>
          </a:p>
        </p:txBody>
      </p:sp>
      <p:pic>
        <p:nvPicPr>
          <p:cNvPr id="13314" name="Picture 2" descr="http://zsskultetyhonitra.edupage.org/photos/album/215/hdimg010.jpg"/>
          <p:cNvPicPr>
            <a:picLocks noChangeAspect="1" noChangeArrowheads="1"/>
          </p:cNvPicPr>
          <p:nvPr/>
        </p:nvPicPr>
        <p:blipFill>
          <a:blip r:embed="rId2" cstate="print"/>
          <a:srcRect/>
          <a:stretch>
            <a:fillRect/>
          </a:stretch>
        </p:blipFill>
        <p:spPr bwMode="auto">
          <a:xfrm>
            <a:off x="4788024" y="260648"/>
            <a:ext cx="3744416" cy="2808312"/>
          </a:xfrm>
          <a:prstGeom prst="rect">
            <a:avLst/>
          </a:prstGeom>
          <a:ln>
            <a:noFill/>
          </a:ln>
          <a:effectLst>
            <a:outerShdw blurRad="292100" dist="139700" dir="2700000" algn="tl" rotWithShape="0">
              <a:srgbClr val="333333">
                <a:alpha val="65000"/>
              </a:srgbClr>
            </a:outerShdw>
          </a:effectLst>
        </p:spPr>
      </p:pic>
      <p:pic>
        <p:nvPicPr>
          <p:cNvPr id="13316" name="Picture 4" descr="http://zsskultetyhonitra.edupage.org/photos/album/215/hdimg046.jpg"/>
          <p:cNvPicPr>
            <a:picLocks noChangeAspect="1" noChangeArrowheads="1"/>
          </p:cNvPicPr>
          <p:nvPr/>
        </p:nvPicPr>
        <p:blipFill>
          <a:blip r:embed="rId3" cstate="print"/>
          <a:srcRect/>
          <a:stretch>
            <a:fillRect/>
          </a:stretch>
        </p:blipFill>
        <p:spPr bwMode="auto">
          <a:xfrm>
            <a:off x="467544" y="260648"/>
            <a:ext cx="3888432" cy="2916324"/>
          </a:xfrm>
          <a:prstGeom prst="rect">
            <a:avLst/>
          </a:prstGeom>
          <a:ln>
            <a:noFill/>
          </a:ln>
          <a:effectLst>
            <a:outerShdw blurRad="292100" dist="139700" dir="2700000" algn="tl" rotWithShape="0">
              <a:srgbClr val="333333">
                <a:alpha val="65000"/>
              </a:srgbClr>
            </a:outerShdw>
          </a:effectLst>
        </p:spPr>
      </p:pic>
      <p:sp>
        <p:nvSpPr>
          <p:cNvPr id="14" name="BlokTextu 13"/>
          <p:cNvSpPr txBox="1"/>
          <p:nvPr/>
        </p:nvSpPr>
        <p:spPr>
          <a:xfrm>
            <a:off x="467544" y="3140968"/>
            <a:ext cx="1255921" cy="523220"/>
          </a:xfrm>
          <a:prstGeom prst="rect">
            <a:avLst/>
          </a:prstGeom>
          <a:noFill/>
        </p:spPr>
        <p:txBody>
          <a:bodyPr wrap="none" rtlCol="0">
            <a:spAutoFit/>
          </a:bodyPr>
          <a:lstStyle/>
          <a:p>
            <a:r>
              <a:rPr lang="sk-SK" sz="2800" b="1" dirty="0"/>
              <a:t>t</a:t>
            </a:r>
            <a:r>
              <a:rPr lang="sk-SK" sz="2800" b="1" dirty="0" smtClean="0"/>
              <a:t>o </a:t>
            </a:r>
            <a:r>
              <a:rPr lang="sk-SK" sz="2800" b="1" dirty="0" err="1" smtClean="0"/>
              <a:t>read</a:t>
            </a:r>
            <a:endParaRPr lang="sk-SK" sz="2800" b="1" dirty="0"/>
          </a:p>
        </p:txBody>
      </p:sp>
      <p:pic>
        <p:nvPicPr>
          <p:cNvPr id="13318" name="Picture 6" descr="http://zsskultetyhonitra.edupage.org/photos/album/241/hdimgb6f317e859161b2a505f.jpg"/>
          <p:cNvPicPr>
            <a:picLocks noChangeAspect="1" noChangeArrowheads="1"/>
          </p:cNvPicPr>
          <p:nvPr/>
        </p:nvPicPr>
        <p:blipFill>
          <a:blip r:embed="rId4" cstate="print"/>
          <a:srcRect/>
          <a:stretch>
            <a:fillRect/>
          </a:stretch>
        </p:blipFill>
        <p:spPr bwMode="auto">
          <a:xfrm>
            <a:off x="395536" y="3645024"/>
            <a:ext cx="4200467" cy="2520280"/>
          </a:xfrm>
          <a:prstGeom prst="rect">
            <a:avLst/>
          </a:prstGeom>
          <a:ln>
            <a:noFill/>
          </a:ln>
          <a:effectLst>
            <a:outerShdw blurRad="292100" dist="139700" dir="2700000" algn="tl" rotWithShape="0">
              <a:srgbClr val="333333">
                <a:alpha val="65000"/>
              </a:srgbClr>
            </a:outerShdw>
          </a:effectLst>
        </p:spPr>
      </p:pic>
      <p:sp>
        <p:nvSpPr>
          <p:cNvPr id="15" name="BlokTextu 14"/>
          <p:cNvSpPr txBox="1"/>
          <p:nvPr/>
        </p:nvSpPr>
        <p:spPr>
          <a:xfrm>
            <a:off x="467544" y="6021288"/>
            <a:ext cx="1512722" cy="523220"/>
          </a:xfrm>
          <a:prstGeom prst="rect">
            <a:avLst/>
          </a:prstGeom>
          <a:noFill/>
        </p:spPr>
        <p:txBody>
          <a:bodyPr wrap="none" rtlCol="0">
            <a:spAutoFit/>
          </a:bodyPr>
          <a:lstStyle/>
          <a:p>
            <a:r>
              <a:rPr lang="sk-SK" sz="2800" b="1" dirty="0"/>
              <a:t>t</a:t>
            </a:r>
            <a:r>
              <a:rPr lang="sk-SK" sz="2800" b="1" dirty="0" smtClean="0"/>
              <a:t>o </a:t>
            </a:r>
            <a:r>
              <a:rPr lang="sk-SK" sz="2800" b="1" dirty="0" err="1" smtClean="0"/>
              <a:t>create</a:t>
            </a:r>
            <a:endParaRPr lang="sk-SK" sz="2800" b="1" dirty="0"/>
          </a:p>
        </p:txBody>
      </p:sp>
      <p:pic>
        <p:nvPicPr>
          <p:cNvPr id="13320" name="Picture 8" descr="http://zsskultetyhonitra.edupage.org/photos/album/100/hdimg009.jpg"/>
          <p:cNvPicPr>
            <a:picLocks noChangeAspect="1" noChangeArrowheads="1"/>
          </p:cNvPicPr>
          <p:nvPr/>
        </p:nvPicPr>
        <p:blipFill>
          <a:blip r:embed="rId5" cstate="print"/>
          <a:srcRect/>
          <a:stretch>
            <a:fillRect/>
          </a:stretch>
        </p:blipFill>
        <p:spPr bwMode="auto">
          <a:xfrm>
            <a:off x="4932040" y="3645024"/>
            <a:ext cx="3469879" cy="2602409"/>
          </a:xfrm>
          <a:prstGeom prst="rect">
            <a:avLst/>
          </a:prstGeom>
          <a:ln>
            <a:noFill/>
          </a:ln>
          <a:effectLst>
            <a:outerShdw blurRad="292100" dist="139700" dir="2700000" algn="tl" rotWithShape="0">
              <a:srgbClr val="333333">
                <a:alpha val="65000"/>
              </a:srgbClr>
            </a:outerShdw>
          </a:effectLst>
        </p:spPr>
      </p:pic>
      <p:sp>
        <p:nvSpPr>
          <p:cNvPr id="17" name="BlokTextu 16"/>
          <p:cNvSpPr txBox="1"/>
          <p:nvPr/>
        </p:nvSpPr>
        <p:spPr>
          <a:xfrm>
            <a:off x="4932040" y="6165304"/>
            <a:ext cx="1819729" cy="523220"/>
          </a:xfrm>
          <a:prstGeom prst="rect">
            <a:avLst/>
          </a:prstGeom>
          <a:noFill/>
        </p:spPr>
        <p:txBody>
          <a:bodyPr wrap="none" rtlCol="0">
            <a:spAutoFit/>
          </a:bodyPr>
          <a:lstStyle/>
          <a:p>
            <a:r>
              <a:rPr lang="sk-SK" sz="2800" b="1" dirty="0" smtClean="0"/>
              <a:t>to </a:t>
            </a:r>
            <a:r>
              <a:rPr lang="sk-SK" sz="2800" b="1" dirty="0" err="1" smtClean="0"/>
              <a:t>discover</a:t>
            </a:r>
            <a:endParaRPr lang="sk-SK" sz="2800" b="1" dirty="0"/>
          </a:p>
        </p:txBody>
      </p:sp>
    </p:spTree>
    <p:extLst>
      <p:ext uri="{BB962C8B-B14F-4D97-AF65-F5344CB8AC3E}">
        <p14:creationId xmlns:p14="http://schemas.microsoft.com/office/powerpoint/2010/main" val="1948414681"/>
      </p:ext>
    </p:extLst>
  </p:cSld>
  <p:clrMapOvr>
    <a:masterClrMapping/>
  </p:clrMapOvr>
  <mc:AlternateContent xmlns:mc="http://schemas.openxmlformats.org/markup-compatibility/2006">
    <mc:Choice xmlns:p14="http://schemas.microsoft.com/office/powerpoint/2010/main" Requires="p14">
      <p:transition spd="slow" p14:dur="3400" advTm="904">
        <p14:reveal/>
      </p:transition>
    </mc:Choice>
    <mc:Fallback>
      <p:transition spd="slow" advTm="904">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descr="http://zsskultetyhonitra.edupage.org/photos/album/img021.jpg"/>
          <p:cNvPicPr>
            <a:picLocks noChangeAspect="1" noChangeArrowheads="1"/>
          </p:cNvPicPr>
          <p:nvPr/>
        </p:nvPicPr>
        <p:blipFill>
          <a:blip r:embed="rId2" cstate="print"/>
          <a:srcRect/>
          <a:stretch>
            <a:fillRect/>
          </a:stretch>
        </p:blipFill>
        <p:spPr bwMode="auto">
          <a:xfrm>
            <a:off x="683568" y="1196752"/>
            <a:ext cx="3161750" cy="2376264"/>
          </a:xfrm>
          <a:prstGeom prst="rect">
            <a:avLst/>
          </a:prstGeom>
          <a:ln>
            <a:noFill/>
          </a:ln>
          <a:effectLst>
            <a:outerShdw blurRad="292100" dist="139700" dir="2700000" algn="tl" rotWithShape="0">
              <a:srgbClr val="333333">
                <a:alpha val="65000"/>
              </a:srgbClr>
            </a:outerShdw>
          </a:effectLst>
        </p:spPr>
      </p:pic>
      <p:sp>
        <p:nvSpPr>
          <p:cNvPr id="6" name="Nadpis 5"/>
          <p:cNvSpPr>
            <a:spLocks noGrp="1"/>
          </p:cNvSpPr>
          <p:nvPr>
            <p:ph type="title"/>
          </p:nvPr>
        </p:nvSpPr>
        <p:spPr>
          <a:xfrm>
            <a:off x="457200" y="274638"/>
            <a:ext cx="8229600" cy="850106"/>
          </a:xfrm>
        </p:spPr>
        <p:txBody>
          <a:bodyPr>
            <a:normAutofit/>
          </a:bodyPr>
          <a:lstStyle/>
          <a:p>
            <a:r>
              <a:rPr lang="sk-SK" sz="4000" dirty="0" err="1" smtClean="0"/>
              <a:t>We</a:t>
            </a:r>
            <a:r>
              <a:rPr lang="sk-SK" sz="4000" dirty="0" smtClean="0"/>
              <a:t> love </a:t>
            </a:r>
            <a:r>
              <a:rPr lang="sk-SK" sz="4000" dirty="0" err="1" smtClean="0"/>
              <a:t>sports</a:t>
            </a:r>
            <a:endParaRPr lang="sk-SK" sz="4000" dirty="0"/>
          </a:p>
        </p:txBody>
      </p:sp>
      <p:pic>
        <p:nvPicPr>
          <p:cNvPr id="1026" name="Picture 2" descr="http://zsskultetyhonitra.edupage.org/photos/album/221/hdimg096.jpg"/>
          <p:cNvPicPr>
            <a:picLocks noChangeAspect="1" noChangeArrowheads="1"/>
          </p:cNvPicPr>
          <p:nvPr/>
        </p:nvPicPr>
        <p:blipFill>
          <a:blip r:embed="rId3" cstate="print"/>
          <a:srcRect/>
          <a:stretch>
            <a:fillRect/>
          </a:stretch>
        </p:blipFill>
        <p:spPr bwMode="auto">
          <a:xfrm>
            <a:off x="3275856" y="3915054"/>
            <a:ext cx="3264363" cy="2499053"/>
          </a:xfrm>
          <a:prstGeom prst="rect">
            <a:avLst/>
          </a:prstGeom>
          <a:ln>
            <a:noFill/>
          </a:ln>
          <a:effectLst>
            <a:outerShdw blurRad="292100" dist="139700" dir="2700000" algn="tl" rotWithShape="0">
              <a:srgbClr val="333333">
                <a:alpha val="65000"/>
              </a:srgbClr>
            </a:outerShdw>
          </a:effectLst>
        </p:spPr>
      </p:pic>
      <p:pic>
        <p:nvPicPr>
          <p:cNvPr id="1028" name="Picture 4" descr="http://zsskultetyhonitra.edupage.org/photos/album/202/hdimg012.jpg"/>
          <p:cNvPicPr>
            <a:picLocks noChangeAspect="1" noChangeArrowheads="1"/>
          </p:cNvPicPr>
          <p:nvPr/>
        </p:nvPicPr>
        <p:blipFill>
          <a:blip r:embed="rId4" cstate="print"/>
          <a:srcRect/>
          <a:stretch>
            <a:fillRect/>
          </a:stretch>
        </p:blipFill>
        <p:spPr bwMode="auto">
          <a:xfrm rot="16200000" flipH="1" flipV="1">
            <a:off x="6258300" y="4196974"/>
            <a:ext cx="2499051" cy="1935215"/>
          </a:xfrm>
          <a:prstGeom prst="rect">
            <a:avLst/>
          </a:prstGeom>
          <a:ln>
            <a:noFill/>
          </a:ln>
          <a:effectLst>
            <a:outerShdw blurRad="292100" dist="139700" dir="2700000" algn="tl" rotWithShape="0">
              <a:srgbClr val="333333">
                <a:alpha val="65000"/>
              </a:srgbClr>
            </a:outerShdw>
          </a:effectLst>
        </p:spPr>
      </p:pic>
      <p:pic>
        <p:nvPicPr>
          <p:cNvPr id="1030" name="Picture 6" descr="http://zsskultetyhonitra.edupage.org/photos/album/186/hdimg016.jpg"/>
          <p:cNvPicPr>
            <a:picLocks noChangeAspect="1" noChangeArrowheads="1"/>
          </p:cNvPicPr>
          <p:nvPr/>
        </p:nvPicPr>
        <p:blipFill>
          <a:blip r:embed="rId5" cstate="print"/>
          <a:srcRect/>
          <a:stretch>
            <a:fillRect/>
          </a:stretch>
        </p:blipFill>
        <p:spPr bwMode="auto">
          <a:xfrm>
            <a:off x="134552" y="3915054"/>
            <a:ext cx="3355258" cy="2484276"/>
          </a:xfrm>
          <a:prstGeom prst="rect">
            <a:avLst/>
          </a:prstGeom>
          <a:ln>
            <a:noFill/>
          </a:ln>
          <a:effectLst>
            <a:outerShdw blurRad="292100" dist="139700" dir="2700000" algn="tl" rotWithShape="0">
              <a:srgbClr val="333333">
                <a:alpha val="65000"/>
              </a:srgbClr>
            </a:outerShdw>
          </a:effectLst>
        </p:spPr>
      </p:pic>
      <p:pic>
        <p:nvPicPr>
          <p:cNvPr id="1032" name="Picture 8" descr="http://zsskultetyhonitra.edupage.org/photos/album/16/img033.jpg"/>
          <p:cNvPicPr>
            <a:picLocks noChangeAspect="1" noChangeArrowheads="1"/>
          </p:cNvPicPr>
          <p:nvPr/>
        </p:nvPicPr>
        <p:blipFill>
          <a:blip r:embed="rId6" cstate="print"/>
          <a:srcRect/>
          <a:stretch>
            <a:fillRect/>
          </a:stretch>
        </p:blipFill>
        <p:spPr bwMode="auto">
          <a:xfrm>
            <a:off x="4572000" y="1124744"/>
            <a:ext cx="3264363" cy="244827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3400" advTm="1809">
        <p14:reveal/>
      </p:transition>
    </mc:Choice>
    <mc:Fallback>
      <p:transition spd="slow" advTm="1809">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normAutofit/>
          </a:bodyPr>
          <a:lstStyle/>
          <a:p>
            <a:r>
              <a:rPr lang="sk-SK" sz="4000" dirty="0" err="1" smtClean="0"/>
              <a:t>Champions</a:t>
            </a:r>
            <a:endParaRPr lang="sk-SK" sz="4000" dirty="0"/>
          </a:p>
        </p:txBody>
      </p:sp>
      <p:pic>
        <p:nvPicPr>
          <p:cNvPr id="3" name="Picture 21" descr="http://zsskultetyhonitra.edupage.org/photos/album/250/hdimg2e782af2d36dc867e116.jpg"/>
          <p:cNvPicPr>
            <a:picLocks noChangeAspect="1" noChangeArrowheads="1"/>
          </p:cNvPicPr>
          <p:nvPr/>
        </p:nvPicPr>
        <p:blipFill>
          <a:blip r:embed="rId2" cstate="print"/>
          <a:srcRect/>
          <a:stretch>
            <a:fillRect/>
          </a:stretch>
        </p:blipFill>
        <p:spPr bwMode="auto">
          <a:xfrm>
            <a:off x="2987824" y="1844824"/>
            <a:ext cx="2808312" cy="3746369"/>
          </a:xfrm>
          <a:prstGeom prst="rect">
            <a:avLst/>
          </a:prstGeom>
          <a:ln>
            <a:noFill/>
          </a:ln>
          <a:effectLst>
            <a:outerShdw blurRad="292100" dist="139700" dir="2700000" algn="tl" rotWithShape="0">
              <a:srgbClr val="333333">
                <a:alpha val="65000"/>
              </a:srgbClr>
            </a:outerShdw>
          </a:effectLst>
        </p:spPr>
      </p:pic>
      <p:pic>
        <p:nvPicPr>
          <p:cNvPr id="4" name="Picture 23" descr="http://zsskultetyhonitra.edupage.org/photos/album/185/hdimg004.jpg"/>
          <p:cNvPicPr>
            <a:picLocks noChangeAspect="1" noChangeArrowheads="1"/>
          </p:cNvPicPr>
          <p:nvPr/>
        </p:nvPicPr>
        <p:blipFill>
          <a:blip r:embed="rId3" cstate="print"/>
          <a:srcRect/>
          <a:stretch>
            <a:fillRect/>
          </a:stretch>
        </p:blipFill>
        <p:spPr bwMode="auto">
          <a:xfrm>
            <a:off x="5940152" y="3957351"/>
            <a:ext cx="3048339" cy="2286254"/>
          </a:xfrm>
          <a:prstGeom prst="rect">
            <a:avLst/>
          </a:prstGeom>
          <a:ln>
            <a:noFill/>
          </a:ln>
          <a:effectLst>
            <a:outerShdw blurRad="292100" dist="139700" dir="2700000" algn="tl" rotWithShape="0">
              <a:srgbClr val="333333">
                <a:alpha val="65000"/>
              </a:srgbClr>
            </a:outerShdw>
          </a:effectLst>
        </p:spPr>
      </p:pic>
      <p:pic>
        <p:nvPicPr>
          <p:cNvPr id="15362" name="Picture 2" descr="http://zsskultetyhonitra.edupage.org/photos/album/139/hdimg002.jpg"/>
          <p:cNvPicPr>
            <a:picLocks noChangeAspect="1" noChangeArrowheads="1"/>
          </p:cNvPicPr>
          <p:nvPr/>
        </p:nvPicPr>
        <p:blipFill>
          <a:blip r:embed="rId4" cstate="print"/>
          <a:srcRect/>
          <a:stretch>
            <a:fillRect/>
          </a:stretch>
        </p:blipFill>
        <p:spPr bwMode="auto">
          <a:xfrm>
            <a:off x="251520" y="1628800"/>
            <a:ext cx="2592288" cy="4614127"/>
          </a:xfrm>
          <a:prstGeom prst="rect">
            <a:avLst/>
          </a:prstGeom>
          <a:ln>
            <a:noFill/>
          </a:ln>
          <a:effectLst>
            <a:outerShdw blurRad="292100" dist="139700" dir="2700000" algn="tl" rotWithShape="0">
              <a:srgbClr val="333333">
                <a:alpha val="65000"/>
              </a:srgbClr>
            </a:outerShdw>
          </a:effectLst>
        </p:spPr>
      </p:pic>
      <p:pic>
        <p:nvPicPr>
          <p:cNvPr id="15364" name="Picture 4" descr="http://zsskultetyhonitra.edupage.org/photos/album/98/hdimg001.jpg"/>
          <p:cNvPicPr>
            <a:picLocks noChangeAspect="1" noChangeArrowheads="1"/>
          </p:cNvPicPr>
          <p:nvPr/>
        </p:nvPicPr>
        <p:blipFill>
          <a:blip r:embed="rId5" cstate="print"/>
          <a:srcRect/>
          <a:stretch>
            <a:fillRect/>
          </a:stretch>
        </p:blipFill>
        <p:spPr bwMode="auto">
          <a:xfrm>
            <a:off x="6400800" y="476672"/>
            <a:ext cx="2001104" cy="3051720"/>
          </a:xfrm>
          <a:prstGeom prst="rect">
            <a:avLst/>
          </a:prstGeom>
          <a:ln>
            <a:noFill/>
          </a:ln>
          <a:effectLst>
            <a:outerShdw blurRad="292100" dist="139700" dir="2700000" algn="tl" rotWithShape="0">
              <a:srgbClr val="333333">
                <a:alpha val="65000"/>
              </a:srgbClr>
            </a:outerShdw>
          </a:effectLst>
        </p:spPr>
      </p:pic>
      <p:sp>
        <p:nvSpPr>
          <p:cNvPr id="7" name="BlokTextu 6"/>
          <p:cNvSpPr txBox="1"/>
          <p:nvPr/>
        </p:nvSpPr>
        <p:spPr>
          <a:xfrm>
            <a:off x="43834" y="6102007"/>
            <a:ext cx="4198201" cy="523220"/>
          </a:xfrm>
          <a:prstGeom prst="rect">
            <a:avLst/>
          </a:prstGeom>
          <a:noFill/>
        </p:spPr>
        <p:txBody>
          <a:bodyPr wrap="square" rtlCol="0">
            <a:spAutoFit/>
          </a:bodyPr>
          <a:lstStyle/>
          <a:p>
            <a:r>
              <a:rPr lang="sk-SK" sz="2800" dirty="0" err="1" smtClean="0"/>
              <a:t>Synchronized</a:t>
            </a:r>
            <a:r>
              <a:rPr lang="sk-SK" sz="2800" dirty="0" smtClean="0"/>
              <a:t> </a:t>
            </a:r>
            <a:r>
              <a:rPr lang="sk-SK" sz="2800" dirty="0" err="1" smtClean="0"/>
              <a:t>swimming</a:t>
            </a:r>
            <a:endParaRPr lang="sk-SK" sz="2800" dirty="0"/>
          </a:p>
        </p:txBody>
      </p:sp>
      <p:sp>
        <p:nvSpPr>
          <p:cNvPr id="8" name="BlokTextu 7"/>
          <p:cNvSpPr txBox="1"/>
          <p:nvPr/>
        </p:nvSpPr>
        <p:spPr>
          <a:xfrm>
            <a:off x="3419872" y="5517232"/>
            <a:ext cx="2153154" cy="584775"/>
          </a:xfrm>
          <a:prstGeom prst="rect">
            <a:avLst/>
          </a:prstGeom>
          <a:noFill/>
        </p:spPr>
        <p:txBody>
          <a:bodyPr wrap="none" rtlCol="0">
            <a:spAutoFit/>
          </a:bodyPr>
          <a:lstStyle/>
          <a:p>
            <a:r>
              <a:rPr lang="sk-SK" sz="3200" dirty="0" err="1"/>
              <a:t>B</a:t>
            </a:r>
            <a:r>
              <a:rPr lang="sk-SK" sz="3200" dirty="0" err="1" smtClean="0"/>
              <a:t>adminton</a:t>
            </a:r>
            <a:endParaRPr lang="sk-SK" sz="3200" dirty="0"/>
          </a:p>
        </p:txBody>
      </p:sp>
      <p:sp>
        <p:nvSpPr>
          <p:cNvPr id="9" name="BlokTextu 8"/>
          <p:cNvSpPr txBox="1"/>
          <p:nvPr/>
        </p:nvSpPr>
        <p:spPr>
          <a:xfrm>
            <a:off x="6437720" y="3471391"/>
            <a:ext cx="1906932" cy="461665"/>
          </a:xfrm>
          <a:prstGeom prst="rect">
            <a:avLst/>
          </a:prstGeom>
          <a:noFill/>
        </p:spPr>
        <p:txBody>
          <a:bodyPr wrap="none" rtlCol="0">
            <a:spAutoFit/>
          </a:bodyPr>
          <a:lstStyle/>
          <a:p>
            <a:r>
              <a:rPr lang="sk-SK" sz="2400" dirty="0" err="1" smtClean="0"/>
              <a:t>Figure</a:t>
            </a:r>
            <a:r>
              <a:rPr lang="sk-SK" sz="2400" dirty="0" smtClean="0"/>
              <a:t> </a:t>
            </a:r>
            <a:r>
              <a:rPr lang="sk-SK" sz="2400" dirty="0" err="1" smtClean="0"/>
              <a:t>skating</a:t>
            </a:r>
            <a:endParaRPr lang="sk-SK" sz="2400" dirty="0"/>
          </a:p>
        </p:txBody>
      </p:sp>
      <p:sp>
        <p:nvSpPr>
          <p:cNvPr id="10" name="BlokTextu 9"/>
          <p:cNvSpPr txBox="1"/>
          <p:nvPr/>
        </p:nvSpPr>
        <p:spPr>
          <a:xfrm>
            <a:off x="6660232" y="6093296"/>
            <a:ext cx="1977593" cy="584775"/>
          </a:xfrm>
          <a:prstGeom prst="rect">
            <a:avLst/>
          </a:prstGeom>
          <a:noFill/>
        </p:spPr>
        <p:txBody>
          <a:bodyPr wrap="none" rtlCol="0">
            <a:spAutoFit/>
          </a:bodyPr>
          <a:lstStyle/>
          <a:p>
            <a:r>
              <a:rPr lang="sk-SK" sz="3200" dirty="0" err="1"/>
              <a:t>V</a:t>
            </a:r>
            <a:r>
              <a:rPr lang="sk-SK" sz="3200" dirty="0" err="1" smtClean="0"/>
              <a:t>olleyball</a:t>
            </a:r>
            <a:endParaRPr lang="sk-SK" sz="3200" dirty="0"/>
          </a:p>
        </p:txBody>
      </p:sp>
    </p:spTree>
  </p:cSld>
  <p:clrMapOvr>
    <a:masterClrMapping/>
  </p:clrMapOvr>
  <p:transition spd="slow" advTm="2678">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8229600" cy="1143000"/>
          </a:xfrm>
        </p:spPr>
        <p:txBody>
          <a:bodyPr>
            <a:normAutofit/>
          </a:bodyPr>
          <a:lstStyle/>
          <a:p>
            <a:r>
              <a:rPr lang="sk-SK" sz="3200" dirty="0" err="1" smtClean="0"/>
              <a:t>Champions</a:t>
            </a:r>
            <a:r>
              <a:rPr lang="sk-SK" sz="3200" dirty="0" smtClean="0"/>
              <a:t> in </a:t>
            </a:r>
            <a:r>
              <a:rPr lang="sk-SK" sz="3200" dirty="0" err="1"/>
              <a:t>g</a:t>
            </a:r>
            <a:r>
              <a:rPr lang="sk-SK" sz="3200" dirty="0" err="1" smtClean="0"/>
              <a:t>ymnastics</a:t>
            </a:r>
            <a:r>
              <a:rPr lang="sk-SK" sz="3200" dirty="0" smtClean="0"/>
              <a:t>, </a:t>
            </a:r>
            <a:r>
              <a:rPr lang="sk-SK" sz="3200" dirty="0" err="1" smtClean="0"/>
              <a:t>football</a:t>
            </a:r>
            <a:r>
              <a:rPr lang="sk-SK" sz="3200" dirty="0" smtClean="0"/>
              <a:t/>
            </a:r>
            <a:br>
              <a:rPr lang="sk-SK" sz="3200" dirty="0" smtClean="0"/>
            </a:br>
            <a:r>
              <a:rPr lang="sk-SK" sz="3200" dirty="0" smtClean="0"/>
              <a:t>and </a:t>
            </a:r>
            <a:r>
              <a:rPr lang="sk-SK" sz="3200" dirty="0" err="1" smtClean="0"/>
              <a:t>scenic</a:t>
            </a:r>
            <a:r>
              <a:rPr lang="sk-SK" sz="3200" dirty="0" smtClean="0"/>
              <a:t> </a:t>
            </a:r>
            <a:r>
              <a:rPr lang="sk-SK" sz="3200" dirty="0" err="1" smtClean="0"/>
              <a:t>dance</a:t>
            </a:r>
            <a:endParaRPr lang="sk-SK" sz="3200" dirty="0"/>
          </a:p>
        </p:txBody>
      </p:sp>
      <p:pic>
        <p:nvPicPr>
          <p:cNvPr id="31746" name="Picture 2" descr="http://zsskultetyhonitra.edupage.org/photos/album/24/img001.jpg"/>
          <p:cNvPicPr>
            <a:picLocks noChangeAspect="1" noChangeArrowheads="1"/>
          </p:cNvPicPr>
          <p:nvPr/>
        </p:nvPicPr>
        <p:blipFill>
          <a:blip r:embed="rId2" cstate="print"/>
          <a:srcRect/>
          <a:stretch>
            <a:fillRect/>
          </a:stretch>
        </p:blipFill>
        <p:spPr bwMode="auto">
          <a:xfrm>
            <a:off x="539552" y="1628800"/>
            <a:ext cx="2571750" cy="4572000"/>
          </a:xfrm>
          <a:prstGeom prst="rect">
            <a:avLst/>
          </a:prstGeom>
          <a:ln>
            <a:noFill/>
          </a:ln>
          <a:effectLst>
            <a:outerShdw blurRad="292100" dist="139700" dir="2700000" algn="tl" rotWithShape="0">
              <a:srgbClr val="333333">
                <a:alpha val="65000"/>
              </a:srgbClr>
            </a:outerShdw>
          </a:effectLst>
        </p:spPr>
      </p:pic>
      <p:pic>
        <p:nvPicPr>
          <p:cNvPr id="31748" name="Picture 4" descr="http://zsskultetyhonitra.edupage.org/photos/album/24/img002.jpg"/>
          <p:cNvPicPr>
            <a:picLocks noChangeAspect="1" noChangeArrowheads="1"/>
          </p:cNvPicPr>
          <p:nvPr/>
        </p:nvPicPr>
        <p:blipFill>
          <a:blip r:embed="rId3" cstate="print"/>
          <a:srcRect/>
          <a:stretch>
            <a:fillRect/>
          </a:stretch>
        </p:blipFill>
        <p:spPr bwMode="auto">
          <a:xfrm>
            <a:off x="3419872" y="1628800"/>
            <a:ext cx="2571750" cy="4572000"/>
          </a:xfrm>
          <a:prstGeom prst="rect">
            <a:avLst/>
          </a:prstGeom>
          <a:ln>
            <a:noFill/>
          </a:ln>
          <a:effectLst>
            <a:outerShdw blurRad="292100" dist="139700" dir="2700000" algn="tl" rotWithShape="0">
              <a:srgbClr val="333333">
                <a:alpha val="65000"/>
              </a:srgbClr>
            </a:outerShdw>
          </a:effectLst>
        </p:spPr>
      </p:pic>
      <p:pic>
        <p:nvPicPr>
          <p:cNvPr id="31750" name="Picture 6" descr="http://zsskultetyhonitra.edupage.org/photos/album/24/img006.jpg"/>
          <p:cNvPicPr>
            <a:picLocks noChangeAspect="1" noChangeArrowheads="1"/>
          </p:cNvPicPr>
          <p:nvPr/>
        </p:nvPicPr>
        <p:blipFill>
          <a:blip r:embed="rId4" cstate="print"/>
          <a:srcRect/>
          <a:stretch>
            <a:fillRect/>
          </a:stretch>
        </p:blipFill>
        <p:spPr bwMode="auto">
          <a:xfrm>
            <a:off x="6156176" y="1628800"/>
            <a:ext cx="2571750" cy="4572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Tm="2679">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766</TotalTime>
  <Words>241</Words>
  <Application>Microsoft Office PowerPoint</Application>
  <PresentationFormat>Prezentácia na obrazovke (4:3)</PresentationFormat>
  <Paragraphs>54</Paragraphs>
  <Slides>24</Slides>
  <Notes>1</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24</vt:i4>
      </vt:variant>
    </vt:vector>
  </HeadingPairs>
  <TitlesOfParts>
    <vt:vector size="29" baseType="lpstr">
      <vt:lpstr>Arial</vt:lpstr>
      <vt:lpstr>Calibri</vt:lpstr>
      <vt:lpstr>Trebuchet MS</vt:lpstr>
      <vt:lpstr>Wingdings 3</vt:lpstr>
      <vt:lpstr>Fazeta</vt:lpstr>
      <vt:lpstr>Základná škola Škultétyho, Nitra</vt:lpstr>
      <vt:lpstr>About the school</vt:lpstr>
      <vt:lpstr>Prezentácia programu PowerPoint</vt:lpstr>
      <vt:lpstr>Our school building</vt:lpstr>
      <vt:lpstr>We are learning</vt:lpstr>
      <vt:lpstr>Prezentácia programu PowerPoint</vt:lpstr>
      <vt:lpstr>We love sports</vt:lpstr>
      <vt:lpstr>Champions</vt:lpstr>
      <vt:lpstr>Champions in gymnastics, football and scenic dance</vt:lpstr>
      <vt:lpstr>Prezentácia programu PowerPoint</vt:lpstr>
      <vt:lpstr>Environment</vt:lpstr>
      <vt:lpstr>                                   Our International Project Erasmus+: The ICT ROAD TO STEM THROUGH TCC Six schools work in „“the cloud“ creating virtual classrooms fo European cooperation and learning. The project aim is to develop skills in STEM, ICT and TCC, transnational collaboration and communication between teachers and pupils by means of different ICT tools. </vt:lpstr>
      <vt:lpstr>Prezentácia programu PowerPoint</vt:lpstr>
      <vt:lpstr>Prezentácia programu PowerPoint</vt:lpstr>
      <vt:lpstr>Prezentácia programu PowerPoint</vt:lpstr>
      <vt:lpstr>Olympic games in English</vt:lpstr>
      <vt:lpstr>Project “Educate Slovakia“ with internatinal AISEC students</vt:lpstr>
      <vt:lpstr>School Parliament</vt:lpstr>
      <vt:lpstr>Creative learning</vt:lpstr>
      <vt:lpstr>We discover natural and historical beauties</vt:lpstr>
      <vt:lpstr>Our partners</vt:lpstr>
      <vt:lpstr>Prezentácia programu PowerPoint</vt:lpstr>
      <vt:lpstr>Partying</vt:lpstr>
      <vt:lpstr> </vt:lpstr>
    </vt:vector>
  </TitlesOfParts>
  <Company>SoHo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ZŠ Škultétyho 1 v Nitre</dc:title>
  <dc:creator>Renata</dc:creator>
  <cp:lastModifiedBy>ucitel</cp:lastModifiedBy>
  <cp:revision>223</cp:revision>
  <dcterms:created xsi:type="dcterms:W3CDTF">2015-11-22T15:08:56Z</dcterms:created>
  <dcterms:modified xsi:type="dcterms:W3CDTF">2018-01-09T14:18:34Z</dcterms:modified>
</cp:coreProperties>
</file>