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2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704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678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0575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1131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7880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6232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457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92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802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835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005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973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275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391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7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8F9F-37F0-496A-B5FA-2667B51A6576}" type="datetimeFigureOut">
              <a:rPr lang="pt-PT" smtClean="0"/>
              <a:t>17/01/2019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7B1CA2-FD5D-43A5-BA94-61A4C5697E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780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A894C-81F8-4D9A-855B-FB92083701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PT" b="1" dirty="0" err="1"/>
              <a:t>It’s</a:t>
            </a:r>
            <a:r>
              <a:rPr lang="pt-PT" b="1" dirty="0"/>
              <a:t> </a:t>
            </a:r>
            <a:r>
              <a:rPr lang="pt-PT" b="1" dirty="0" err="1"/>
              <a:t>Winter</a:t>
            </a:r>
            <a:r>
              <a:rPr lang="pt-PT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5969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EC23C-16BD-4D42-BA1A-1C6D502EF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86" y="119600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PT" sz="5400" dirty="0" err="1"/>
              <a:t>It’s</a:t>
            </a:r>
            <a:r>
              <a:rPr lang="pt-PT" sz="5400" dirty="0"/>
              <a:t> </a:t>
            </a:r>
            <a:r>
              <a:rPr lang="pt-PT" sz="5400" dirty="0" err="1"/>
              <a:t>cold</a:t>
            </a:r>
            <a:r>
              <a:rPr lang="pt-PT" sz="5400" dirty="0"/>
              <a:t>!</a:t>
            </a:r>
          </a:p>
        </p:txBody>
      </p:sp>
      <p:pic>
        <p:nvPicPr>
          <p:cNvPr id="4" name="Marcador de Posição de Conteúdo 3">
            <a:extLst>
              <a:ext uri="{FF2B5EF4-FFF2-40B4-BE49-F238E27FC236}">
                <a16:creationId xmlns:a16="http://schemas.microsoft.com/office/drawing/2014/main" id="{65448580-1C65-478F-8BE4-D556F8672C6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6" b="28093"/>
          <a:stretch/>
        </p:blipFill>
        <p:spPr bwMode="auto">
          <a:xfrm>
            <a:off x="3779221" y="2414325"/>
            <a:ext cx="3956736" cy="2854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206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C9820-43D2-4979-83C6-CBE580855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err="1"/>
              <a:t>Umbrella</a:t>
            </a:r>
            <a:endParaRPr lang="pt-PT" dirty="0"/>
          </a:p>
        </p:txBody>
      </p:sp>
      <p:pic>
        <p:nvPicPr>
          <p:cNvPr id="4" name="Marcador de Posição de Conteúdo 3">
            <a:extLst>
              <a:ext uri="{FF2B5EF4-FFF2-40B4-BE49-F238E27FC236}">
                <a16:creationId xmlns:a16="http://schemas.microsoft.com/office/drawing/2014/main" id="{9EF2E8EA-AFA6-412D-A93E-6C0FCFE3180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416" y="2103120"/>
            <a:ext cx="3329464" cy="304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28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50BDA-106D-44EE-B948-A09369CA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814" y="530086"/>
            <a:ext cx="2711909" cy="901148"/>
          </a:xfrm>
        </p:spPr>
        <p:txBody>
          <a:bodyPr/>
          <a:lstStyle/>
          <a:p>
            <a:pPr algn="ctr"/>
            <a:r>
              <a:rPr lang="pt-PT" dirty="0" err="1"/>
              <a:t>Boots</a:t>
            </a:r>
            <a:endParaRPr lang="pt-PT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E056CE6F-B2F9-4C6E-88E0-6EC44E5C7DD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41" y="1160324"/>
            <a:ext cx="2711909" cy="1858617"/>
          </a:xfrm>
          <a:prstGeom prst="rect">
            <a:avLst/>
          </a:prstGeom>
        </p:spPr>
      </p:pic>
      <p:pic>
        <p:nvPicPr>
          <p:cNvPr id="11" name="Marcador de Posição de Conteúdo 10">
            <a:extLst>
              <a:ext uri="{FF2B5EF4-FFF2-40B4-BE49-F238E27FC236}">
                <a16:creationId xmlns:a16="http://schemas.microsoft.com/office/drawing/2014/main" id="{24B1C390-2003-4117-AB09-1884781A419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082" y="709750"/>
            <a:ext cx="2986329" cy="2580102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DAB641AE-7742-4110-87F9-02C4B255DFCB}"/>
              </a:ext>
            </a:extLst>
          </p:cNvPr>
          <p:cNvSpPr txBox="1">
            <a:spLocks/>
          </p:cNvSpPr>
          <p:nvPr/>
        </p:nvSpPr>
        <p:spPr>
          <a:xfrm>
            <a:off x="6890962" y="709750"/>
            <a:ext cx="2711909" cy="9011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PT" dirty="0" err="1"/>
              <a:t>Coat</a:t>
            </a:r>
            <a:endParaRPr lang="pt-PT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1E3F2027-F416-4374-9738-6040A1B3937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493" y="3727175"/>
            <a:ext cx="1606550" cy="1687195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34607034-5808-434F-A395-61B39DB840FF}"/>
              </a:ext>
            </a:extLst>
          </p:cNvPr>
          <p:cNvSpPr txBox="1">
            <a:spLocks/>
          </p:cNvSpPr>
          <p:nvPr/>
        </p:nvSpPr>
        <p:spPr>
          <a:xfrm>
            <a:off x="1884954" y="3422375"/>
            <a:ext cx="2711909" cy="9011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PT" dirty="0" err="1"/>
              <a:t>Gloves</a:t>
            </a:r>
            <a:endParaRPr lang="pt-PT" dirty="0"/>
          </a:p>
          <a:p>
            <a:pPr algn="ctr"/>
            <a:endParaRPr lang="pt-PT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3919AC11-7C17-482B-B04D-2208831706C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146" y="2962635"/>
            <a:ext cx="1835150" cy="1529080"/>
          </a:xfrm>
          <a:prstGeom prst="rect">
            <a:avLst/>
          </a:prstGeom>
        </p:spPr>
      </p:pic>
      <p:sp>
        <p:nvSpPr>
          <p:cNvPr id="16" name="Título 1">
            <a:extLst>
              <a:ext uri="{FF2B5EF4-FFF2-40B4-BE49-F238E27FC236}">
                <a16:creationId xmlns:a16="http://schemas.microsoft.com/office/drawing/2014/main" id="{98EE90BD-BEB7-4A89-B645-D0843A3AE8CF}"/>
              </a:ext>
            </a:extLst>
          </p:cNvPr>
          <p:cNvSpPr txBox="1">
            <a:spLocks/>
          </p:cNvSpPr>
          <p:nvPr/>
        </p:nvSpPr>
        <p:spPr>
          <a:xfrm>
            <a:off x="8148586" y="4120198"/>
            <a:ext cx="1939632" cy="9011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PT" dirty="0" err="1"/>
              <a:t>Scarf</a:t>
            </a:r>
            <a:endParaRPr lang="pt-PT" dirty="0"/>
          </a:p>
          <a:p>
            <a:pPr algn="ctr"/>
            <a:endParaRPr lang="pt-PT" dirty="0"/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55328E37-FFAE-4D1F-9479-94D0F22D8D6D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5" b="12778"/>
          <a:stretch/>
        </p:blipFill>
        <p:spPr bwMode="auto">
          <a:xfrm>
            <a:off x="4667779" y="3872949"/>
            <a:ext cx="1600835" cy="17214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id="{3CBA16CD-B39B-47FE-B6A9-4562365C26E8}"/>
              </a:ext>
            </a:extLst>
          </p:cNvPr>
          <p:cNvSpPr txBox="1">
            <a:spLocks/>
          </p:cNvSpPr>
          <p:nvPr/>
        </p:nvSpPr>
        <p:spPr>
          <a:xfrm>
            <a:off x="5910779" y="4963796"/>
            <a:ext cx="1939632" cy="9011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PT" dirty="0" err="1"/>
              <a:t>Hat</a:t>
            </a:r>
            <a:endParaRPr lang="pt-PT" dirty="0"/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7378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7F56F-7510-49C9-9A6D-DFADA8BB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err="1"/>
              <a:t>Snowman</a:t>
            </a:r>
            <a:endParaRPr lang="pt-PT" dirty="0"/>
          </a:p>
        </p:txBody>
      </p:sp>
      <p:pic>
        <p:nvPicPr>
          <p:cNvPr id="4" name="Marcador de Posição de Conteúdo 3">
            <a:extLst>
              <a:ext uri="{FF2B5EF4-FFF2-40B4-BE49-F238E27FC236}">
                <a16:creationId xmlns:a16="http://schemas.microsoft.com/office/drawing/2014/main" id="{2ED016FD-B25A-4403-8A22-44E956AD9516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09" b="13312"/>
          <a:stretch/>
        </p:blipFill>
        <p:spPr bwMode="auto">
          <a:xfrm>
            <a:off x="3498575" y="2037522"/>
            <a:ext cx="3458816" cy="3200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68850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13</Words>
  <Application>Microsoft Office PowerPoint</Application>
  <PresentationFormat>Ecrã Panorâmico</PresentationFormat>
  <Paragraphs>9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It’s Winter!</vt:lpstr>
      <vt:lpstr>It’s cold!</vt:lpstr>
      <vt:lpstr>Umbrella</vt:lpstr>
      <vt:lpstr>Boots</vt:lpstr>
      <vt:lpstr>Snowman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Winter!</dc:title>
  <dc:creator>Utilizador</dc:creator>
  <cp:lastModifiedBy>Helena Serdoura</cp:lastModifiedBy>
  <cp:revision>1</cp:revision>
  <dcterms:created xsi:type="dcterms:W3CDTF">2018-07-11T15:45:07Z</dcterms:created>
  <dcterms:modified xsi:type="dcterms:W3CDTF">2019-01-17T14:38:59Z</dcterms:modified>
</cp:coreProperties>
</file>