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6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2EF3-3C4F-43EE-ACEE-D4B806740EA3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7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9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11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4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39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5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68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35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0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5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D3530483-0433-4728-B3E4-D9C7AE3CD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503" y="192504"/>
            <a:ext cx="4337165" cy="2624729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6D9966C-9146-4A19-B23C-6B887B78C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61800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pt-PT" dirty="0"/>
            </a:b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Amazing</a:t>
            </a:r>
            <a:r>
              <a:rPr lang="pt-PT" dirty="0"/>
              <a:t> </a:t>
            </a:r>
            <a:r>
              <a:rPr lang="pt-PT" dirty="0" err="1"/>
              <a:t>World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Plants</a:t>
            </a:r>
            <a:br>
              <a:rPr lang="pt-PT" dirty="0"/>
            </a:br>
            <a:br>
              <a:rPr lang="pt-PT" dirty="0"/>
            </a:br>
            <a:r>
              <a:rPr lang="pt-PT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Flower</a:t>
            </a:r>
            <a:r>
              <a:rPr lang="pt-P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endParaRPr lang="pt-P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AC3B0E0-C6BC-4DA6-9212-6B6F95A3B4F7}"/>
              </a:ext>
            </a:extLst>
          </p:cNvPr>
          <p:cNvSpPr txBox="1"/>
          <p:nvPr/>
        </p:nvSpPr>
        <p:spPr>
          <a:xfrm>
            <a:off x="2707104" y="5534408"/>
            <a:ext cx="7074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Agrupamento de Escolas de Marco de Canaveses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2018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0CF49D09-B0B9-4312-A078-30CF75F0B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592" y="505325"/>
            <a:ext cx="4117211" cy="83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36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ção de Conteúdo 6" descr="Uma imagem com texto, mapa&#10;&#10;Descrição gerada com confiança muito alta">
            <a:extLst>
              <a:ext uri="{FF2B5EF4-FFF2-40B4-BE49-F238E27FC236}">
                <a16:creationId xmlns:a16="http://schemas.microsoft.com/office/drawing/2014/main" id="{01DF580C-5CCA-4EC1-B063-E56B534F3F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2862" y="35342"/>
            <a:ext cx="7715981" cy="6886514"/>
          </a:xfrm>
          <a:prstGeom prst="rect">
            <a:avLst/>
          </a:prstGeom>
        </p:spPr>
      </p:pic>
      <p:sp>
        <p:nvSpPr>
          <p:cNvPr id="19" name="Down Arrow 7">
            <a:extLst>
              <a:ext uri="{FF2B5EF4-FFF2-40B4-BE49-F238E27FC236}">
                <a16:creationId xmlns:a16="http://schemas.microsoft.com/office/drawing/2014/main" id="{DAC21DB6-23A3-4144-9DA9-D89E7F4A3A5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225C4A71-5149-4948-ABE2-89342012D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300" dirty="0">
                <a:solidFill>
                  <a:schemeClr val="bg1"/>
                </a:solidFill>
              </a:rPr>
              <a:t>Observe and identify the different parts of a flower in your carnation.</a:t>
            </a:r>
            <a:br>
              <a:rPr lang="en-US" sz="3300" dirty="0">
                <a:solidFill>
                  <a:schemeClr val="bg1"/>
                </a:solidFill>
              </a:rPr>
            </a:br>
            <a:r>
              <a:rPr lang="en-US" sz="3300" dirty="0">
                <a:solidFill>
                  <a:schemeClr val="bg1"/>
                </a:solidFill>
              </a:rPr>
              <a:t>Stick and label them on your notebook.</a:t>
            </a:r>
          </a:p>
        </p:txBody>
      </p:sp>
    </p:spTree>
    <p:extLst>
      <p:ext uri="{BB962C8B-B14F-4D97-AF65-F5344CB8AC3E}">
        <p14:creationId xmlns:p14="http://schemas.microsoft.com/office/powerpoint/2010/main" val="266810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</Words>
  <Application>Microsoft Office PowerPoint</Application>
  <PresentationFormat>Ecrã Panorâmico</PresentationFormat>
  <Paragraphs>5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The Amazing World of Plants  Flower Structure</vt:lpstr>
      <vt:lpstr>Observe and identify the different parts of a flower in your carnation. Stick and label them on your notebook.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Amazing World of Plants  Flower Structure</dc:title>
  <dc:creator>Fernanda Maria Monteiro</dc:creator>
  <cp:lastModifiedBy>Helena Serdoura</cp:lastModifiedBy>
  <cp:revision>2</cp:revision>
  <dcterms:created xsi:type="dcterms:W3CDTF">2018-04-17T21:48:26Z</dcterms:created>
  <dcterms:modified xsi:type="dcterms:W3CDTF">2018-04-18T11:06:56Z</dcterms:modified>
</cp:coreProperties>
</file>