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9" r:id="rId3"/>
    <p:sldId id="257" r:id="rId4"/>
    <p:sldId id="261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D600A-482D-4D28-9A3B-30511B8E83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63BE426-E178-4B87-A636-5A0024A616D7}">
      <dgm:prSet phldrT="[Texto]"/>
      <dgm:spPr/>
      <dgm:t>
        <a:bodyPr/>
        <a:lstStyle/>
        <a:p>
          <a:r>
            <a:rPr lang="pt-PT" dirty="0" err="1"/>
            <a:t>Plants</a:t>
          </a:r>
          <a:endParaRPr lang="pt-PT" dirty="0"/>
        </a:p>
      </dgm:t>
    </dgm:pt>
    <dgm:pt modelId="{59880F10-5623-4A3E-A49E-694674DB56D6}" type="parTrans" cxnId="{E70F575D-AFE2-493E-9E2B-8CF881E40FA9}">
      <dgm:prSet/>
      <dgm:spPr/>
      <dgm:t>
        <a:bodyPr/>
        <a:lstStyle/>
        <a:p>
          <a:endParaRPr lang="pt-PT"/>
        </a:p>
      </dgm:t>
    </dgm:pt>
    <dgm:pt modelId="{1AB8AF04-6901-4959-AA36-85303CB38BF1}" type="sibTrans" cxnId="{E70F575D-AFE2-493E-9E2B-8CF881E40FA9}">
      <dgm:prSet/>
      <dgm:spPr/>
      <dgm:t>
        <a:bodyPr/>
        <a:lstStyle/>
        <a:p>
          <a:endParaRPr lang="pt-PT"/>
        </a:p>
      </dgm:t>
    </dgm:pt>
    <dgm:pt modelId="{77895865-1504-4CCC-9BA3-45DD9BEB31C5}">
      <dgm:prSet phldrT="[Texto]"/>
      <dgm:spPr/>
      <dgm:t>
        <a:bodyPr/>
        <a:lstStyle/>
        <a:p>
          <a:r>
            <a:rPr lang="pt-PT" dirty="0" err="1"/>
            <a:t>Spore-bearing</a:t>
          </a:r>
          <a:endParaRPr lang="pt-PT" dirty="0"/>
        </a:p>
      </dgm:t>
    </dgm:pt>
    <dgm:pt modelId="{909B6E7C-EB29-4748-9CD5-03EDFC38DBD2}" type="parTrans" cxnId="{12D0A456-5FBE-4F59-9E0D-BB912D27BE6A}">
      <dgm:prSet/>
      <dgm:spPr/>
      <dgm:t>
        <a:bodyPr/>
        <a:lstStyle/>
        <a:p>
          <a:endParaRPr lang="pt-PT"/>
        </a:p>
      </dgm:t>
    </dgm:pt>
    <dgm:pt modelId="{370A9B68-C19D-45CA-AB33-E9D7282C28FF}" type="sibTrans" cxnId="{12D0A456-5FBE-4F59-9E0D-BB912D27BE6A}">
      <dgm:prSet/>
      <dgm:spPr/>
      <dgm:t>
        <a:bodyPr/>
        <a:lstStyle/>
        <a:p>
          <a:endParaRPr lang="pt-PT"/>
        </a:p>
      </dgm:t>
    </dgm:pt>
    <dgm:pt modelId="{EEBBE3D8-C0DF-4A72-92CB-055B329FC9E7}">
      <dgm:prSet phldrT="[Texto]"/>
      <dgm:spPr/>
      <dgm:t>
        <a:bodyPr/>
        <a:lstStyle/>
        <a:p>
          <a:r>
            <a:rPr lang="pt-PT" dirty="0" err="1"/>
            <a:t>Has</a:t>
          </a:r>
          <a:r>
            <a:rPr lang="pt-PT" dirty="0"/>
            <a:t> no </a:t>
          </a:r>
          <a:r>
            <a:rPr lang="pt-PT" dirty="0" err="1"/>
            <a:t>true</a:t>
          </a:r>
          <a:r>
            <a:rPr lang="pt-PT" dirty="0"/>
            <a:t> </a:t>
          </a:r>
          <a:r>
            <a:rPr lang="pt-PT" dirty="0" err="1"/>
            <a:t>roots</a:t>
          </a:r>
          <a:r>
            <a:rPr lang="pt-PT" dirty="0"/>
            <a:t>, </a:t>
          </a:r>
          <a:r>
            <a:rPr lang="pt-PT" dirty="0" err="1"/>
            <a:t>stems</a:t>
          </a:r>
          <a:r>
            <a:rPr lang="pt-PT" dirty="0"/>
            <a:t> </a:t>
          </a:r>
          <a:r>
            <a:rPr lang="pt-PT" dirty="0" err="1"/>
            <a:t>or</a:t>
          </a:r>
          <a:r>
            <a:rPr lang="pt-PT" dirty="0"/>
            <a:t> </a:t>
          </a:r>
          <a:r>
            <a:rPr lang="pt-PT" dirty="0" err="1"/>
            <a:t>leaves</a:t>
          </a:r>
          <a:endParaRPr lang="pt-PT" dirty="0"/>
        </a:p>
      </dgm:t>
    </dgm:pt>
    <dgm:pt modelId="{D1811D1A-D82F-43DB-80FC-5FEB44CF6C56}" type="parTrans" cxnId="{8C302259-D629-40BB-9B8A-B772655A41D6}">
      <dgm:prSet/>
      <dgm:spPr/>
      <dgm:t>
        <a:bodyPr/>
        <a:lstStyle/>
        <a:p>
          <a:endParaRPr lang="pt-PT"/>
        </a:p>
      </dgm:t>
    </dgm:pt>
    <dgm:pt modelId="{E8634BA5-A035-4175-88A0-A4670E5397BB}" type="sibTrans" cxnId="{8C302259-D629-40BB-9B8A-B772655A41D6}">
      <dgm:prSet/>
      <dgm:spPr/>
      <dgm:t>
        <a:bodyPr/>
        <a:lstStyle/>
        <a:p>
          <a:endParaRPr lang="pt-PT"/>
        </a:p>
      </dgm:t>
    </dgm:pt>
    <dgm:pt modelId="{96379D62-531D-4B23-B62B-E58EFAA5AFC2}">
      <dgm:prSet phldrT="[Texto]"/>
      <dgm:spPr/>
      <dgm:t>
        <a:bodyPr/>
        <a:lstStyle/>
        <a:p>
          <a:r>
            <a:rPr lang="pt-PT" dirty="0" err="1"/>
            <a:t>Has</a:t>
          </a:r>
          <a:r>
            <a:rPr lang="pt-PT" dirty="0"/>
            <a:t> </a:t>
          </a:r>
          <a:r>
            <a:rPr lang="pt-PT" dirty="0" err="1"/>
            <a:t>roots</a:t>
          </a:r>
          <a:r>
            <a:rPr lang="pt-PT" dirty="0"/>
            <a:t>, </a:t>
          </a:r>
          <a:r>
            <a:rPr lang="pt-PT" dirty="0" err="1"/>
            <a:t>stems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</a:t>
          </a:r>
          <a:r>
            <a:rPr lang="pt-PT" dirty="0" err="1"/>
            <a:t>leaves</a:t>
          </a:r>
          <a:endParaRPr lang="pt-PT" dirty="0"/>
        </a:p>
      </dgm:t>
    </dgm:pt>
    <dgm:pt modelId="{E75C9B59-1AFF-4184-9D06-A9DD2FD067B4}" type="parTrans" cxnId="{0820D2B9-89D4-4C1E-92F8-0E183A0E13CC}">
      <dgm:prSet/>
      <dgm:spPr/>
      <dgm:t>
        <a:bodyPr/>
        <a:lstStyle/>
        <a:p>
          <a:endParaRPr lang="pt-PT"/>
        </a:p>
      </dgm:t>
    </dgm:pt>
    <dgm:pt modelId="{F486EB67-E473-48FA-9B93-0DECFE6414F7}" type="sibTrans" cxnId="{0820D2B9-89D4-4C1E-92F8-0E183A0E13CC}">
      <dgm:prSet/>
      <dgm:spPr/>
      <dgm:t>
        <a:bodyPr/>
        <a:lstStyle/>
        <a:p>
          <a:endParaRPr lang="pt-PT"/>
        </a:p>
      </dgm:t>
    </dgm:pt>
    <dgm:pt modelId="{C899CC67-710A-4ACB-81E1-DFFC57F5AFF0}">
      <dgm:prSet phldrT="[Texto]"/>
      <dgm:spPr/>
      <dgm:t>
        <a:bodyPr/>
        <a:lstStyle/>
        <a:p>
          <a:r>
            <a:rPr lang="pt-PT" dirty="0" err="1"/>
            <a:t>Seed-bearing</a:t>
          </a:r>
          <a:endParaRPr lang="pt-PT" dirty="0"/>
        </a:p>
      </dgm:t>
    </dgm:pt>
    <dgm:pt modelId="{F918DF37-304B-419F-BE43-546BAB8DAC87}" type="parTrans" cxnId="{F351C856-882C-4086-BFB8-A96278A27AA9}">
      <dgm:prSet/>
      <dgm:spPr/>
      <dgm:t>
        <a:bodyPr/>
        <a:lstStyle/>
        <a:p>
          <a:endParaRPr lang="pt-PT"/>
        </a:p>
      </dgm:t>
    </dgm:pt>
    <dgm:pt modelId="{CA946103-0EAC-4C92-B432-EA73A0C8D22A}" type="sibTrans" cxnId="{F351C856-882C-4086-BFB8-A96278A27AA9}">
      <dgm:prSet/>
      <dgm:spPr/>
      <dgm:t>
        <a:bodyPr/>
        <a:lstStyle/>
        <a:p>
          <a:endParaRPr lang="pt-PT"/>
        </a:p>
      </dgm:t>
    </dgm:pt>
    <dgm:pt modelId="{9C33AAB3-FF3B-4181-A9A2-D2256D0686D6}">
      <dgm:prSet phldrT="[Texto]"/>
      <dgm:spPr/>
      <dgm:t>
        <a:bodyPr/>
        <a:lstStyle/>
        <a:p>
          <a:r>
            <a:rPr lang="pt-PT" dirty="0" err="1"/>
            <a:t>Without</a:t>
          </a:r>
          <a:r>
            <a:rPr lang="pt-PT" dirty="0"/>
            <a:t> </a:t>
          </a:r>
          <a:r>
            <a:rPr lang="pt-PT" dirty="0" err="1"/>
            <a:t>flowers</a:t>
          </a:r>
          <a:endParaRPr lang="pt-PT" dirty="0"/>
        </a:p>
      </dgm:t>
    </dgm:pt>
    <dgm:pt modelId="{618C3BC7-2B13-41C9-A5A9-38193B2D7BE6}" type="parTrans" cxnId="{271128A8-9AB9-4D08-A18D-0ABC4E55D7FF}">
      <dgm:prSet/>
      <dgm:spPr/>
      <dgm:t>
        <a:bodyPr/>
        <a:lstStyle/>
        <a:p>
          <a:endParaRPr lang="pt-PT"/>
        </a:p>
      </dgm:t>
    </dgm:pt>
    <dgm:pt modelId="{0E338400-4E3D-4B11-B18A-8BDCC4A92D5B}" type="sibTrans" cxnId="{271128A8-9AB9-4D08-A18D-0ABC4E55D7FF}">
      <dgm:prSet/>
      <dgm:spPr/>
      <dgm:t>
        <a:bodyPr/>
        <a:lstStyle/>
        <a:p>
          <a:endParaRPr lang="pt-PT"/>
        </a:p>
      </dgm:t>
    </dgm:pt>
    <dgm:pt modelId="{FB731B46-571F-416A-9EFE-F4880E01DEF1}">
      <dgm:prSet/>
      <dgm:spPr/>
      <dgm:t>
        <a:bodyPr/>
        <a:lstStyle/>
        <a:p>
          <a:r>
            <a:rPr lang="pt-PT" dirty="0" err="1"/>
            <a:t>Has</a:t>
          </a:r>
          <a:r>
            <a:rPr lang="pt-PT" dirty="0"/>
            <a:t> no </a:t>
          </a:r>
          <a:r>
            <a:rPr lang="pt-PT" dirty="0" err="1"/>
            <a:t>true</a:t>
          </a:r>
          <a:r>
            <a:rPr lang="pt-PT" dirty="0"/>
            <a:t> </a:t>
          </a:r>
          <a:r>
            <a:rPr lang="pt-PT" dirty="0" err="1"/>
            <a:t>roots</a:t>
          </a:r>
          <a:r>
            <a:rPr lang="pt-PT" dirty="0"/>
            <a:t>, </a:t>
          </a:r>
          <a:r>
            <a:rPr lang="pt-PT" dirty="0" err="1"/>
            <a:t>stems</a:t>
          </a:r>
          <a:r>
            <a:rPr lang="pt-PT" dirty="0"/>
            <a:t> </a:t>
          </a:r>
          <a:r>
            <a:rPr lang="pt-PT" dirty="0" err="1"/>
            <a:t>or</a:t>
          </a:r>
          <a:r>
            <a:rPr lang="pt-PT" dirty="0"/>
            <a:t> </a:t>
          </a:r>
          <a:r>
            <a:rPr lang="pt-PT" dirty="0" err="1"/>
            <a:t>leaves</a:t>
          </a:r>
          <a:r>
            <a:rPr lang="pt-PT" dirty="0"/>
            <a:t> </a:t>
          </a:r>
          <a:r>
            <a:rPr lang="pt-PT" dirty="0" err="1"/>
            <a:t>structure</a:t>
          </a:r>
          <a:endParaRPr lang="pt-PT" dirty="0"/>
        </a:p>
      </dgm:t>
    </dgm:pt>
    <dgm:pt modelId="{48B3DF7C-9DDC-4B90-9AA5-5E0F541AE31E}" type="parTrans" cxnId="{820D72D7-580B-4FD0-B123-F3975B121B05}">
      <dgm:prSet/>
      <dgm:spPr/>
      <dgm:t>
        <a:bodyPr/>
        <a:lstStyle/>
        <a:p>
          <a:endParaRPr lang="pt-PT"/>
        </a:p>
      </dgm:t>
    </dgm:pt>
    <dgm:pt modelId="{013A3006-9AE9-4AD0-A149-BF431DF27B64}" type="sibTrans" cxnId="{820D72D7-580B-4FD0-B123-F3975B121B05}">
      <dgm:prSet/>
      <dgm:spPr/>
      <dgm:t>
        <a:bodyPr/>
        <a:lstStyle/>
        <a:p>
          <a:endParaRPr lang="pt-PT"/>
        </a:p>
      </dgm:t>
    </dgm:pt>
    <dgm:pt modelId="{E584B1C5-6803-43F8-9793-0ACDCE6496C5}">
      <dgm:prSet/>
      <dgm:spPr/>
      <dgm:t>
        <a:bodyPr/>
        <a:lstStyle/>
        <a:p>
          <a:r>
            <a:rPr lang="pt-PT" dirty="0" err="1"/>
            <a:t>Has</a:t>
          </a:r>
          <a:r>
            <a:rPr lang="pt-PT" dirty="0"/>
            <a:t> some </a:t>
          </a:r>
          <a:r>
            <a:rPr lang="pt-PT" dirty="0" err="1"/>
            <a:t>true</a:t>
          </a:r>
          <a:r>
            <a:rPr lang="pt-PT" dirty="0"/>
            <a:t> </a:t>
          </a:r>
          <a:r>
            <a:rPr lang="pt-PT" dirty="0" err="1"/>
            <a:t>roots</a:t>
          </a:r>
          <a:r>
            <a:rPr lang="pt-PT" dirty="0"/>
            <a:t>, </a:t>
          </a:r>
          <a:r>
            <a:rPr lang="pt-PT" dirty="0" err="1"/>
            <a:t>stems</a:t>
          </a:r>
          <a:r>
            <a:rPr lang="pt-PT" dirty="0"/>
            <a:t> </a:t>
          </a:r>
          <a:r>
            <a:rPr lang="pt-PT" dirty="0" err="1"/>
            <a:t>or</a:t>
          </a:r>
          <a:r>
            <a:rPr lang="pt-PT" dirty="0"/>
            <a:t> </a:t>
          </a:r>
          <a:r>
            <a:rPr lang="pt-PT" dirty="0" err="1"/>
            <a:t>leaves</a:t>
          </a:r>
          <a:r>
            <a:rPr lang="pt-PT" dirty="0"/>
            <a:t> </a:t>
          </a:r>
          <a:r>
            <a:rPr lang="pt-PT" dirty="0" err="1"/>
            <a:t>structure</a:t>
          </a:r>
          <a:endParaRPr lang="pt-PT" dirty="0"/>
        </a:p>
      </dgm:t>
    </dgm:pt>
    <dgm:pt modelId="{5CB1ADF2-F759-4502-A78D-EE42291CF93C}" type="parTrans" cxnId="{A92FD7AB-E4CC-47B7-A673-0B02271D96AE}">
      <dgm:prSet/>
      <dgm:spPr/>
      <dgm:t>
        <a:bodyPr/>
        <a:lstStyle/>
        <a:p>
          <a:endParaRPr lang="pt-PT"/>
        </a:p>
      </dgm:t>
    </dgm:pt>
    <dgm:pt modelId="{CD9C082A-D05A-4E21-BDBF-AC08EEF919B6}" type="sibTrans" cxnId="{A92FD7AB-E4CC-47B7-A673-0B02271D96AE}">
      <dgm:prSet/>
      <dgm:spPr/>
      <dgm:t>
        <a:bodyPr/>
        <a:lstStyle/>
        <a:p>
          <a:endParaRPr lang="pt-PT"/>
        </a:p>
      </dgm:t>
    </dgm:pt>
    <dgm:pt modelId="{80BE0A4B-5606-42F5-AA0F-FF825682904F}">
      <dgm:prSet/>
      <dgm:spPr/>
      <dgm:t>
        <a:bodyPr/>
        <a:lstStyle/>
        <a:p>
          <a:r>
            <a:rPr lang="pt-PT" dirty="0"/>
            <a:t>MOSSES</a:t>
          </a:r>
        </a:p>
      </dgm:t>
    </dgm:pt>
    <dgm:pt modelId="{431D0B4F-D0D3-4791-BFF0-E8AC85DDDF3C}" type="parTrans" cxnId="{0436A974-C5D6-4095-9A65-1884E4FA16AE}">
      <dgm:prSet/>
      <dgm:spPr/>
      <dgm:t>
        <a:bodyPr/>
        <a:lstStyle/>
        <a:p>
          <a:endParaRPr lang="pt-PT"/>
        </a:p>
      </dgm:t>
    </dgm:pt>
    <dgm:pt modelId="{5C01A6C3-4031-4DC3-AAE1-CB96DCC73B65}" type="sibTrans" cxnId="{0436A974-C5D6-4095-9A65-1884E4FA16AE}">
      <dgm:prSet/>
      <dgm:spPr/>
      <dgm:t>
        <a:bodyPr/>
        <a:lstStyle/>
        <a:p>
          <a:endParaRPr lang="pt-PT"/>
        </a:p>
      </dgm:t>
    </dgm:pt>
    <dgm:pt modelId="{6D29C954-3A1A-47CA-833B-22463EFD06FF}">
      <dgm:prSet/>
      <dgm:spPr/>
      <dgm:t>
        <a:bodyPr/>
        <a:lstStyle/>
        <a:p>
          <a:r>
            <a:rPr lang="pt-PT" dirty="0"/>
            <a:t>ALGAE</a:t>
          </a:r>
        </a:p>
      </dgm:t>
    </dgm:pt>
    <dgm:pt modelId="{CF5DD670-F533-4528-9E7B-BE8D5BD4231F}" type="parTrans" cxnId="{D87F9882-43B6-4ED5-A6AB-B2B4BFDC50BC}">
      <dgm:prSet/>
      <dgm:spPr/>
      <dgm:t>
        <a:bodyPr/>
        <a:lstStyle/>
        <a:p>
          <a:endParaRPr lang="pt-PT"/>
        </a:p>
      </dgm:t>
    </dgm:pt>
    <dgm:pt modelId="{AE462905-0169-4641-BB08-F3E64DF71E80}" type="sibTrans" cxnId="{D87F9882-43B6-4ED5-A6AB-B2B4BFDC50BC}">
      <dgm:prSet/>
      <dgm:spPr/>
      <dgm:t>
        <a:bodyPr/>
        <a:lstStyle/>
        <a:p>
          <a:endParaRPr lang="pt-PT"/>
        </a:p>
      </dgm:t>
    </dgm:pt>
    <dgm:pt modelId="{5E4E9D10-CB49-477B-BEF1-CD07E2E37AF3}">
      <dgm:prSet/>
      <dgm:spPr/>
      <dgm:t>
        <a:bodyPr/>
        <a:lstStyle/>
        <a:p>
          <a:r>
            <a:rPr lang="pt-PT" dirty="0"/>
            <a:t>FERNS</a:t>
          </a:r>
        </a:p>
      </dgm:t>
    </dgm:pt>
    <dgm:pt modelId="{E8DBBD60-B92D-4FE4-8CDA-5E920F6F4FD0}" type="parTrans" cxnId="{C4A3E09D-168D-4B3A-B1FF-54A11075865F}">
      <dgm:prSet/>
      <dgm:spPr/>
      <dgm:t>
        <a:bodyPr/>
        <a:lstStyle/>
        <a:p>
          <a:endParaRPr lang="pt-PT"/>
        </a:p>
      </dgm:t>
    </dgm:pt>
    <dgm:pt modelId="{03A39AEF-F694-479D-B176-5BE6DCFD1B34}" type="sibTrans" cxnId="{C4A3E09D-168D-4B3A-B1FF-54A11075865F}">
      <dgm:prSet/>
      <dgm:spPr/>
      <dgm:t>
        <a:bodyPr/>
        <a:lstStyle/>
        <a:p>
          <a:endParaRPr lang="pt-PT"/>
        </a:p>
      </dgm:t>
    </dgm:pt>
    <dgm:pt modelId="{A68F59A0-1CED-483C-BD7C-481FDC17BCFB}">
      <dgm:prSet/>
      <dgm:spPr/>
      <dgm:t>
        <a:bodyPr/>
        <a:lstStyle/>
        <a:p>
          <a:endParaRPr lang="pt-PT"/>
        </a:p>
      </dgm:t>
    </dgm:pt>
    <dgm:pt modelId="{38B1C5CC-3E42-437F-BC3A-60E250C1DF29}" type="parTrans" cxnId="{CD543D79-E4EB-401E-B456-CA08187CDBBD}">
      <dgm:prSet/>
      <dgm:spPr/>
      <dgm:t>
        <a:bodyPr/>
        <a:lstStyle/>
        <a:p>
          <a:endParaRPr lang="pt-PT"/>
        </a:p>
      </dgm:t>
    </dgm:pt>
    <dgm:pt modelId="{16DF0D04-9ACD-49B0-B545-998EB3D20A23}" type="sibTrans" cxnId="{CD543D79-E4EB-401E-B456-CA08187CDBBD}">
      <dgm:prSet/>
      <dgm:spPr/>
      <dgm:t>
        <a:bodyPr/>
        <a:lstStyle/>
        <a:p>
          <a:endParaRPr lang="pt-PT"/>
        </a:p>
      </dgm:t>
    </dgm:pt>
    <dgm:pt modelId="{6BF8F150-3853-4D52-99B6-103ED1B9E824}">
      <dgm:prSet/>
      <dgm:spPr/>
      <dgm:t>
        <a:bodyPr/>
        <a:lstStyle/>
        <a:p>
          <a:endParaRPr lang="pt-PT"/>
        </a:p>
      </dgm:t>
    </dgm:pt>
    <dgm:pt modelId="{206AAA98-B7D5-43EF-92FA-B6315D4AA17A}" type="parTrans" cxnId="{DDADD133-E88D-4EE8-8659-90747DD551E3}">
      <dgm:prSet/>
      <dgm:spPr/>
      <dgm:t>
        <a:bodyPr/>
        <a:lstStyle/>
        <a:p>
          <a:endParaRPr lang="pt-PT"/>
        </a:p>
      </dgm:t>
    </dgm:pt>
    <dgm:pt modelId="{212E848D-E783-4FBB-804F-B1BB2DF4AB5B}" type="sibTrans" cxnId="{DDADD133-E88D-4EE8-8659-90747DD551E3}">
      <dgm:prSet/>
      <dgm:spPr/>
      <dgm:t>
        <a:bodyPr/>
        <a:lstStyle/>
        <a:p>
          <a:endParaRPr lang="pt-PT"/>
        </a:p>
      </dgm:t>
    </dgm:pt>
    <dgm:pt modelId="{55A02720-B8FF-4091-A47B-649DF2372658}">
      <dgm:prSet/>
      <dgm:spPr/>
      <dgm:t>
        <a:bodyPr/>
        <a:lstStyle/>
        <a:p>
          <a:endParaRPr lang="pt-PT"/>
        </a:p>
      </dgm:t>
    </dgm:pt>
    <dgm:pt modelId="{DCB64350-890A-4199-AEF2-C2299D02CFC5}" type="parTrans" cxnId="{F0C5A139-BCB1-4191-BB13-4EB9C59EF732}">
      <dgm:prSet/>
      <dgm:spPr/>
      <dgm:t>
        <a:bodyPr/>
        <a:lstStyle/>
        <a:p>
          <a:endParaRPr lang="pt-PT"/>
        </a:p>
      </dgm:t>
    </dgm:pt>
    <dgm:pt modelId="{5E744145-A7F0-454E-8E46-6389DB7631CB}" type="sibTrans" cxnId="{F0C5A139-BCB1-4191-BB13-4EB9C59EF732}">
      <dgm:prSet/>
      <dgm:spPr/>
      <dgm:t>
        <a:bodyPr/>
        <a:lstStyle/>
        <a:p>
          <a:endParaRPr lang="pt-PT"/>
        </a:p>
      </dgm:t>
    </dgm:pt>
    <dgm:pt modelId="{9F024685-E41E-43A7-90BC-9EC2D4B12E26}">
      <dgm:prSet/>
      <dgm:spPr/>
      <dgm:t>
        <a:bodyPr/>
        <a:lstStyle/>
        <a:p>
          <a:r>
            <a:rPr lang="pt-PT" dirty="0" err="1"/>
            <a:t>With</a:t>
          </a:r>
          <a:r>
            <a:rPr lang="pt-PT" dirty="0"/>
            <a:t> </a:t>
          </a:r>
          <a:r>
            <a:rPr lang="pt-PT" dirty="0" err="1"/>
            <a:t>flowers</a:t>
          </a:r>
          <a:endParaRPr lang="pt-PT" dirty="0"/>
        </a:p>
      </dgm:t>
    </dgm:pt>
    <dgm:pt modelId="{5A2A3EBD-D26B-442D-B5FC-FBEB5CCFC05F}" type="parTrans" cxnId="{0CD7D8FC-06FC-4084-8576-8FD5E8BACF9B}">
      <dgm:prSet/>
      <dgm:spPr/>
      <dgm:t>
        <a:bodyPr/>
        <a:lstStyle/>
        <a:p>
          <a:endParaRPr lang="pt-PT"/>
        </a:p>
      </dgm:t>
    </dgm:pt>
    <dgm:pt modelId="{BD359127-A9E8-45B6-9577-D29BCD815847}" type="sibTrans" cxnId="{0CD7D8FC-06FC-4084-8576-8FD5E8BACF9B}">
      <dgm:prSet/>
      <dgm:spPr/>
      <dgm:t>
        <a:bodyPr/>
        <a:lstStyle/>
        <a:p>
          <a:endParaRPr lang="pt-PT"/>
        </a:p>
      </dgm:t>
    </dgm:pt>
    <dgm:pt modelId="{016773AB-2DAE-4971-AA2C-50080B285B49}">
      <dgm:prSet/>
      <dgm:spPr/>
      <dgm:t>
        <a:bodyPr/>
        <a:lstStyle/>
        <a:p>
          <a:r>
            <a:rPr lang="pt-PT" dirty="0" err="1"/>
            <a:t>Gymnosperms</a:t>
          </a:r>
          <a:endParaRPr lang="pt-PT" dirty="0"/>
        </a:p>
      </dgm:t>
    </dgm:pt>
    <dgm:pt modelId="{BCD51282-1987-45D2-B16A-99E0F8168F47}" type="parTrans" cxnId="{DF439EA4-ABF9-469D-870C-70C8FDE99771}">
      <dgm:prSet/>
      <dgm:spPr/>
      <dgm:t>
        <a:bodyPr/>
        <a:lstStyle/>
        <a:p>
          <a:endParaRPr lang="pt-PT"/>
        </a:p>
      </dgm:t>
    </dgm:pt>
    <dgm:pt modelId="{DEC71789-288A-4206-A043-59F613BC413F}" type="sibTrans" cxnId="{DF439EA4-ABF9-469D-870C-70C8FDE99771}">
      <dgm:prSet/>
      <dgm:spPr/>
      <dgm:t>
        <a:bodyPr/>
        <a:lstStyle/>
        <a:p>
          <a:endParaRPr lang="pt-PT"/>
        </a:p>
      </dgm:t>
    </dgm:pt>
    <dgm:pt modelId="{38DE355D-39D4-4333-A5DB-936C16840B5B}">
      <dgm:prSet/>
      <dgm:spPr/>
      <dgm:t>
        <a:bodyPr/>
        <a:lstStyle/>
        <a:p>
          <a:r>
            <a:rPr lang="pt-PT" dirty="0" err="1"/>
            <a:t>Angiosperms</a:t>
          </a:r>
          <a:endParaRPr lang="pt-PT" dirty="0"/>
        </a:p>
      </dgm:t>
    </dgm:pt>
    <dgm:pt modelId="{DFB094D7-ADEC-4410-91F9-F6D937621414}" type="parTrans" cxnId="{94CAD446-25D5-420F-898C-2CA35A0366D0}">
      <dgm:prSet/>
      <dgm:spPr/>
      <dgm:t>
        <a:bodyPr/>
        <a:lstStyle/>
        <a:p>
          <a:endParaRPr lang="pt-PT"/>
        </a:p>
      </dgm:t>
    </dgm:pt>
    <dgm:pt modelId="{45F1D08F-390F-4F04-B25C-903A8E925373}" type="sibTrans" cxnId="{94CAD446-25D5-420F-898C-2CA35A0366D0}">
      <dgm:prSet/>
      <dgm:spPr/>
      <dgm:t>
        <a:bodyPr/>
        <a:lstStyle/>
        <a:p>
          <a:endParaRPr lang="pt-PT"/>
        </a:p>
      </dgm:t>
    </dgm:pt>
    <dgm:pt modelId="{C2EC9F5B-17B4-4B94-A2B6-FA534A589DE2}">
      <dgm:prSet/>
      <dgm:spPr/>
      <dgm:t>
        <a:bodyPr/>
        <a:lstStyle/>
        <a:p>
          <a:endParaRPr lang="pt-PT"/>
        </a:p>
      </dgm:t>
    </dgm:pt>
    <dgm:pt modelId="{6E82C6C7-9B81-4CF9-8E4F-1F409836A6D2}" type="parTrans" cxnId="{6A7B4749-5ED0-4F79-BE62-AA6FEE43DDBD}">
      <dgm:prSet/>
      <dgm:spPr/>
      <dgm:t>
        <a:bodyPr/>
        <a:lstStyle/>
        <a:p>
          <a:endParaRPr lang="pt-PT"/>
        </a:p>
      </dgm:t>
    </dgm:pt>
    <dgm:pt modelId="{C317518D-A908-434A-BA6D-D4DFDCF11B51}" type="sibTrans" cxnId="{6A7B4749-5ED0-4F79-BE62-AA6FEE43DDBD}">
      <dgm:prSet/>
      <dgm:spPr/>
      <dgm:t>
        <a:bodyPr/>
        <a:lstStyle/>
        <a:p>
          <a:endParaRPr lang="pt-PT"/>
        </a:p>
      </dgm:t>
    </dgm:pt>
    <dgm:pt modelId="{8827C7F2-5A7B-4FB9-97AC-50403565E986}">
      <dgm:prSet/>
      <dgm:spPr/>
      <dgm:t>
        <a:bodyPr/>
        <a:lstStyle/>
        <a:p>
          <a:endParaRPr lang="pt-PT"/>
        </a:p>
      </dgm:t>
    </dgm:pt>
    <dgm:pt modelId="{E2B9FDB0-C6BA-4E8A-B204-6617CAB3EADE}" type="parTrans" cxnId="{01D4E517-FE4F-4983-B540-3E80F53BD0CF}">
      <dgm:prSet/>
      <dgm:spPr/>
      <dgm:t>
        <a:bodyPr/>
        <a:lstStyle/>
        <a:p>
          <a:endParaRPr lang="pt-PT"/>
        </a:p>
      </dgm:t>
    </dgm:pt>
    <dgm:pt modelId="{F54BDD43-6E9D-4409-AA10-A78F09011B5E}" type="sibTrans" cxnId="{01D4E517-FE4F-4983-B540-3E80F53BD0CF}">
      <dgm:prSet/>
      <dgm:spPr/>
      <dgm:t>
        <a:bodyPr/>
        <a:lstStyle/>
        <a:p>
          <a:endParaRPr lang="pt-PT"/>
        </a:p>
      </dgm:t>
    </dgm:pt>
    <dgm:pt modelId="{99C6CF39-67F6-4B09-9DD2-F0230A7D2EE7}" type="pres">
      <dgm:prSet presAssocID="{197D600A-482D-4D28-9A3B-30511B8E83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DD6190-D2DF-4C04-A760-C022ED6C70C1}" type="pres">
      <dgm:prSet presAssocID="{B63BE426-E178-4B87-A636-5A0024A616D7}" presName="hierRoot1" presStyleCnt="0"/>
      <dgm:spPr/>
    </dgm:pt>
    <dgm:pt modelId="{042677E4-0855-4EB3-B279-298CE5055FFA}" type="pres">
      <dgm:prSet presAssocID="{B63BE426-E178-4B87-A636-5A0024A616D7}" presName="composite" presStyleCnt="0"/>
      <dgm:spPr/>
    </dgm:pt>
    <dgm:pt modelId="{E72FFFDE-D2AE-4B70-954F-8434F2E971C5}" type="pres">
      <dgm:prSet presAssocID="{B63BE426-E178-4B87-A636-5A0024A616D7}" presName="background" presStyleLbl="node0" presStyleIdx="0" presStyleCnt="1"/>
      <dgm:spPr/>
    </dgm:pt>
    <dgm:pt modelId="{3DBE48E7-DA08-4B2E-B3D7-495F352FC9C9}" type="pres">
      <dgm:prSet presAssocID="{B63BE426-E178-4B87-A636-5A0024A616D7}" presName="text" presStyleLbl="fgAcc0" presStyleIdx="0" presStyleCnt="1">
        <dgm:presLayoutVars>
          <dgm:chPref val="3"/>
        </dgm:presLayoutVars>
      </dgm:prSet>
      <dgm:spPr/>
    </dgm:pt>
    <dgm:pt modelId="{F454A1D7-BA3D-4549-9D96-8B80CA60E680}" type="pres">
      <dgm:prSet presAssocID="{B63BE426-E178-4B87-A636-5A0024A616D7}" presName="hierChild2" presStyleCnt="0"/>
      <dgm:spPr/>
    </dgm:pt>
    <dgm:pt modelId="{0F2349ED-FE51-498D-A325-B95C29E3E242}" type="pres">
      <dgm:prSet presAssocID="{909B6E7C-EB29-4748-9CD5-03EDFC38DBD2}" presName="Name10" presStyleLbl="parChTrans1D2" presStyleIdx="0" presStyleCnt="2"/>
      <dgm:spPr/>
    </dgm:pt>
    <dgm:pt modelId="{1AA16956-F357-4EAD-B4AC-C04E51C1A7A9}" type="pres">
      <dgm:prSet presAssocID="{77895865-1504-4CCC-9BA3-45DD9BEB31C5}" presName="hierRoot2" presStyleCnt="0"/>
      <dgm:spPr/>
    </dgm:pt>
    <dgm:pt modelId="{27FCA86F-32DA-4F0A-8785-C2B339254D03}" type="pres">
      <dgm:prSet presAssocID="{77895865-1504-4CCC-9BA3-45DD9BEB31C5}" presName="composite2" presStyleCnt="0"/>
      <dgm:spPr/>
    </dgm:pt>
    <dgm:pt modelId="{7DBAB9C5-E13F-48BB-BE61-CB1CDBD0B510}" type="pres">
      <dgm:prSet presAssocID="{77895865-1504-4CCC-9BA3-45DD9BEB31C5}" presName="background2" presStyleLbl="node2" presStyleIdx="0" presStyleCnt="2"/>
      <dgm:spPr/>
    </dgm:pt>
    <dgm:pt modelId="{B18035DF-23F1-4AA9-9E43-C27AF747021F}" type="pres">
      <dgm:prSet presAssocID="{77895865-1504-4CCC-9BA3-45DD9BEB31C5}" presName="text2" presStyleLbl="fgAcc2" presStyleIdx="0" presStyleCnt="2" custScaleX="275298" custScaleY="82246">
        <dgm:presLayoutVars>
          <dgm:chPref val="3"/>
        </dgm:presLayoutVars>
      </dgm:prSet>
      <dgm:spPr/>
    </dgm:pt>
    <dgm:pt modelId="{54C5FDD2-8F6B-4821-91F8-5064FE97DBFF}" type="pres">
      <dgm:prSet presAssocID="{77895865-1504-4CCC-9BA3-45DD9BEB31C5}" presName="hierChild3" presStyleCnt="0"/>
      <dgm:spPr/>
    </dgm:pt>
    <dgm:pt modelId="{8E39C2DA-48D7-444E-ACFC-8EB5FF08CE60}" type="pres">
      <dgm:prSet presAssocID="{D1811D1A-D82F-43DB-80FC-5FEB44CF6C56}" presName="Name17" presStyleLbl="parChTrans1D3" presStyleIdx="0" presStyleCnt="4"/>
      <dgm:spPr/>
    </dgm:pt>
    <dgm:pt modelId="{60871843-B675-407F-AB4F-6A11CCB229BD}" type="pres">
      <dgm:prSet presAssocID="{EEBBE3D8-C0DF-4A72-92CB-055B329FC9E7}" presName="hierRoot3" presStyleCnt="0"/>
      <dgm:spPr/>
    </dgm:pt>
    <dgm:pt modelId="{23468A82-AECD-4481-A8CD-CF8FE7C06BF1}" type="pres">
      <dgm:prSet presAssocID="{EEBBE3D8-C0DF-4A72-92CB-055B329FC9E7}" presName="composite3" presStyleCnt="0"/>
      <dgm:spPr/>
    </dgm:pt>
    <dgm:pt modelId="{D372B84D-1BDB-4196-ADCB-BE91F28FC43F}" type="pres">
      <dgm:prSet presAssocID="{EEBBE3D8-C0DF-4A72-92CB-055B329FC9E7}" presName="background3" presStyleLbl="node3" presStyleIdx="0" presStyleCnt="4"/>
      <dgm:spPr/>
    </dgm:pt>
    <dgm:pt modelId="{4FF62FA4-085C-458C-90F8-42E05CDE87FF}" type="pres">
      <dgm:prSet presAssocID="{EEBBE3D8-C0DF-4A72-92CB-055B329FC9E7}" presName="text3" presStyleLbl="fgAcc3" presStyleIdx="0" presStyleCnt="4">
        <dgm:presLayoutVars>
          <dgm:chPref val="3"/>
        </dgm:presLayoutVars>
      </dgm:prSet>
      <dgm:spPr/>
    </dgm:pt>
    <dgm:pt modelId="{5535552A-B94B-4045-A2DB-80D6F3ADE229}" type="pres">
      <dgm:prSet presAssocID="{EEBBE3D8-C0DF-4A72-92CB-055B329FC9E7}" presName="hierChild4" presStyleCnt="0"/>
      <dgm:spPr/>
    </dgm:pt>
    <dgm:pt modelId="{F0BDDEBF-5247-472A-8C65-9E46E181896D}" type="pres">
      <dgm:prSet presAssocID="{48B3DF7C-9DDC-4B90-9AA5-5E0F541AE31E}" presName="Name23" presStyleLbl="parChTrans1D4" presStyleIdx="0" presStyleCnt="12"/>
      <dgm:spPr/>
    </dgm:pt>
    <dgm:pt modelId="{5811591B-93A4-4AA0-AA7E-FDDC2592AE4B}" type="pres">
      <dgm:prSet presAssocID="{FB731B46-571F-416A-9EFE-F4880E01DEF1}" presName="hierRoot4" presStyleCnt="0"/>
      <dgm:spPr/>
    </dgm:pt>
    <dgm:pt modelId="{9EA9AD54-33AC-46A0-A3B6-2EC0B230C48E}" type="pres">
      <dgm:prSet presAssocID="{FB731B46-571F-416A-9EFE-F4880E01DEF1}" presName="composite4" presStyleCnt="0"/>
      <dgm:spPr/>
    </dgm:pt>
    <dgm:pt modelId="{FF9F29AF-AC4C-4A0C-9334-2ABF2D0A4D27}" type="pres">
      <dgm:prSet presAssocID="{FB731B46-571F-416A-9EFE-F4880E01DEF1}" presName="background4" presStyleLbl="node4" presStyleIdx="0" presStyleCnt="12"/>
      <dgm:spPr/>
    </dgm:pt>
    <dgm:pt modelId="{A735413D-CCEC-4975-A952-F8F2D0E71C70}" type="pres">
      <dgm:prSet presAssocID="{FB731B46-571F-416A-9EFE-F4880E01DEF1}" presName="text4" presStyleLbl="fgAcc4" presStyleIdx="0" presStyleCnt="12">
        <dgm:presLayoutVars>
          <dgm:chPref val="3"/>
        </dgm:presLayoutVars>
      </dgm:prSet>
      <dgm:spPr/>
    </dgm:pt>
    <dgm:pt modelId="{ADF993E5-D732-4182-A7FA-86716BB4A19E}" type="pres">
      <dgm:prSet presAssocID="{FB731B46-571F-416A-9EFE-F4880E01DEF1}" presName="hierChild5" presStyleCnt="0"/>
      <dgm:spPr/>
    </dgm:pt>
    <dgm:pt modelId="{B9B15EB9-CA1C-4F74-AE96-BDF7B466D42C}" type="pres">
      <dgm:prSet presAssocID="{CF5DD670-F533-4528-9E7B-BE8D5BD4231F}" presName="Name23" presStyleLbl="parChTrans1D4" presStyleIdx="1" presStyleCnt="12"/>
      <dgm:spPr/>
    </dgm:pt>
    <dgm:pt modelId="{27206745-9D12-40DD-A0E4-5A7A80F906BB}" type="pres">
      <dgm:prSet presAssocID="{6D29C954-3A1A-47CA-833B-22463EFD06FF}" presName="hierRoot4" presStyleCnt="0"/>
      <dgm:spPr/>
    </dgm:pt>
    <dgm:pt modelId="{F4FB02E8-B75A-4D99-9D75-16C8B3609E01}" type="pres">
      <dgm:prSet presAssocID="{6D29C954-3A1A-47CA-833B-22463EFD06FF}" presName="composite4" presStyleCnt="0"/>
      <dgm:spPr/>
    </dgm:pt>
    <dgm:pt modelId="{CD595A21-8FFC-403C-B0C0-2E1E0AA2E822}" type="pres">
      <dgm:prSet presAssocID="{6D29C954-3A1A-47CA-833B-22463EFD06FF}" presName="background4" presStyleLbl="node4" presStyleIdx="1" presStyleCnt="12"/>
      <dgm:spPr/>
    </dgm:pt>
    <dgm:pt modelId="{205C97D5-8216-4966-A5DA-3E5F538CF73D}" type="pres">
      <dgm:prSet presAssocID="{6D29C954-3A1A-47CA-833B-22463EFD06FF}" presName="text4" presStyleLbl="fgAcc4" presStyleIdx="1" presStyleCnt="12">
        <dgm:presLayoutVars>
          <dgm:chPref val="3"/>
        </dgm:presLayoutVars>
      </dgm:prSet>
      <dgm:spPr/>
    </dgm:pt>
    <dgm:pt modelId="{920C2A10-7D48-4ED8-9C71-F024F92763AA}" type="pres">
      <dgm:prSet presAssocID="{6D29C954-3A1A-47CA-833B-22463EFD06FF}" presName="hierChild5" presStyleCnt="0"/>
      <dgm:spPr/>
    </dgm:pt>
    <dgm:pt modelId="{0EF20533-2D79-4047-8945-86BEB30F87D8}" type="pres">
      <dgm:prSet presAssocID="{38B1C5CC-3E42-437F-BC3A-60E250C1DF29}" presName="Name23" presStyleLbl="parChTrans1D4" presStyleIdx="2" presStyleCnt="12"/>
      <dgm:spPr/>
    </dgm:pt>
    <dgm:pt modelId="{28D0581D-E481-4F32-BDF3-6E0C13F69E8C}" type="pres">
      <dgm:prSet presAssocID="{A68F59A0-1CED-483C-BD7C-481FDC17BCFB}" presName="hierRoot4" presStyleCnt="0"/>
      <dgm:spPr/>
    </dgm:pt>
    <dgm:pt modelId="{52E09529-BF8D-4FF1-9461-07E65B8DC7E7}" type="pres">
      <dgm:prSet presAssocID="{A68F59A0-1CED-483C-BD7C-481FDC17BCFB}" presName="composite4" presStyleCnt="0"/>
      <dgm:spPr/>
    </dgm:pt>
    <dgm:pt modelId="{95F15560-0EC3-417C-A2DB-8D3FACAFD510}" type="pres">
      <dgm:prSet presAssocID="{A68F59A0-1CED-483C-BD7C-481FDC17BCFB}" presName="background4" presStyleLbl="node4" presStyleIdx="2" presStyleCnt="12"/>
      <dgm:spPr/>
    </dgm:pt>
    <dgm:pt modelId="{FEB99BD8-511A-41FE-A066-55A5B2FF536F}" type="pres">
      <dgm:prSet presAssocID="{A68F59A0-1CED-483C-BD7C-481FDC17BCFB}" presName="text4" presStyleLbl="fgAcc4" presStyleIdx="2" presStyleCnt="12">
        <dgm:presLayoutVars>
          <dgm:chPref val="3"/>
        </dgm:presLayoutVars>
      </dgm:prSet>
      <dgm:spPr/>
    </dgm:pt>
    <dgm:pt modelId="{C5AEF02B-6F8B-45D7-80A0-11AD57B55CEC}" type="pres">
      <dgm:prSet presAssocID="{A68F59A0-1CED-483C-BD7C-481FDC17BCFB}" presName="hierChild5" presStyleCnt="0"/>
      <dgm:spPr/>
    </dgm:pt>
    <dgm:pt modelId="{43543943-EC0C-4B20-A0F7-421E9C53AA22}" type="pres">
      <dgm:prSet presAssocID="{5CB1ADF2-F759-4502-A78D-EE42291CF93C}" presName="Name23" presStyleLbl="parChTrans1D4" presStyleIdx="3" presStyleCnt="12"/>
      <dgm:spPr/>
    </dgm:pt>
    <dgm:pt modelId="{3D466E19-CF3F-4825-AC23-D9A037D6C91E}" type="pres">
      <dgm:prSet presAssocID="{E584B1C5-6803-43F8-9793-0ACDCE6496C5}" presName="hierRoot4" presStyleCnt="0"/>
      <dgm:spPr/>
    </dgm:pt>
    <dgm:pt modelId="{FE7226C7-DA3F-4A06-A7AD-EE83CE5F00B1}" type="pres">
      <dgm:prSet presAssocID="{E584B1C5-6803-43F8-9793-0ACDCE6496C5}" presName="composite4" presStyleCnt="0"/>
      <dgm:spPr/>
    </dgm:pt>
    <dgm:pt modelId="{B1149DFA-2C89-4C5E-AEFB-33A1BED4E601}" type="pres">
      <dgm:prSet presAssocID="{E584B1C5-6803-43F8-9793-0ACDCE6496C5}" presName="background4" presStyleLbl="node4" presStyleIdx="3" presStyleCnt="12"/>
      <dgm:spPr/>
    </dgm:pt>
    <dgm:pt modelId="{F0655627-53F7-4730-99D0-AD54DC38825C}" type="pres">
      <dgm:prSet presAssocID="{E584B1C5-6803-43F8-9793-0ACDCE6496C5}" presName="text4" presStyleLbl="fgAcc4" presStyleIdx="3" presStyleCnt="12">
        <dgm:presLayoutVars>
          <dgm:chPref val="3"/>
        </dgm:presLayoutVars>
      </dgm:prSet>
      <dgm:spPr/>
    </dgm:pt>
    <dgm:pt modelId="{1A96047A-686F-4C94-98A0-5E7203A71FEB}" type="pres">
      <dgm:prSet presAssocID="{E584B1C5-6803-43F8-9793-0ACDCE6496C5}" presName="hierChild5" presStyleCnt="0"/>
      <dgm:spPr/>
    </dgm:pt>
    <dgm:pt modelId="{69CC2224-7350-4B01-93C6-B8F22726897C}" type="pres">
      <dgm:prSet presAssocID="{431D0B4F-D0D3-4791-BFF0-E8AC85DDDF3C}" presName="Name23" presStyleLbl="parChTrans1D4" presStyleIdx="4" presStyleCnt="12"/>
      <dgm:spPr/>
    </dgm:pt>
    <dgm:pt modelId="{EA53DE90-2A10-48B6-B655-B537B6C385D6}" type="pres">
      <dgm:prSet presAssocID="{80BE0A4B-5606-42F5-AA0F-FF825682904F}" presName="hierRoot4" presStyleCnt="0"/>
      <dgm:spPr/>
    </dgm:pt>
    <dgm:pt modelId="{B5781F7B-EDDD-4F09-8182-A49A37A8B98E}" type="pres">
      <dgm:prSet presAssocID="{80BE0A4B-5606-42F5-AA0F-FF825682904F}" presName="composite4" presStyleCnt="0"/>
      <dgm:spPr/>
    </dgm:pt>
    <dgm:pt modelId="{C968EC32-1A2F-4D87-82EE-53E3AB460902}" type="pres">
      <dgm:prSet presAssocID="{80BE0A4B-5606-42F5-AA0F-FF825682904F}" presName="background4" presStyleLbl="node4" presStyleIdx="4" presStyleCnt="12"/>
      <dgm:spPr/>
    </dgm:pt>
    <dgm:pt modelId="{C6BD799F-5ACB-430C-89ED-BC7FEE6E433E}" type="pres">
      <dgm:prSet presAssocID="{80BE0A4B-5606-42F5-AA0F-FF825682904F}" presName="text4" presStyleLbl="fgAcc4" presStyleIdx="4" presStyleCnt="12">
        <dgm:presLayoutVars>
          <dgm:chPref val="3"/>
        </dgm:presLayoutVars>
      </dgm:prSet>
      <dgm:spPr/>
    </dgm:pt>
    <dgm:pt modelId="{D47462E2-3892-4A21-82A0-D441C40AC3C3}" type="pres">
      <dgm:prSet presAssocID="{80BE0A4B-5606-42F5-AA0F-FF825682904F}" presName="hierChild5" presStyleCnt="0"/>
      <dgm:spPr/>
    </dgm:pt>
    <dgm:pt modelId="{7AE937F7-B0AA-4D5C-B95D-70297D907E65}" type="pres">
      <dgm:prSet presAssocID="{206AAA98-B7D5-43EF-92FA-B6315D4AA17A}" presName="Name23" presStyleLbl="parChTrans1D4" presStyleIdx="5" presStyleCnt="12"/>
      <dgm:spPr/>
    </dgm:pt>
    <dgm:pt modelId="{D4E5CDB4-E85B-4A05-AA45-8F881901DEB5}" type="pres">
      <dgm:prSet presAssocID="{6BF8F150-3853-4D52-99B6-103ED1B9E824}" presName="hierRoot4" presStyleCnt="0"/>
      <dgm:spPr/>
    </dgm:pt>
    <dgm:pt modelId="{6A9A8DA0-2C83-45A0-B02D-506FD9CCA723}" type="pres">
      <dgm:prSet presAssocID="{6BF8F150-3853-4D52-99B6-103ED1B9E824}" presName="composite4" presStyleCnt="0"/>
      <dgm:spPr/>
    </dgm:pt>
    <dgm:pt modelId="{7CEAB558-6646-4EBE-87E3-181523E57CD2}" type="pres">
      <dgm:prSet presAssocID="{6BF8F150-3853-4D52-99B6-103ED1B9E824}" presName="background4" presStyleLbl="node4" presStyleIdx="5" presStyleCnt="12"/>
      <dgm:spPr/>
    </dgm:pt>
    <dgm:pt modelId="{53C7F51C-A947-4530-BF71-40B8B97EE830}" type="pres">
      <dgm:prSet presAssocID="{6BF8F150-3853-4D52-99B6-103ED1B9E824}" presName="text4" presStyleLbl="fgAcc4" presStyleIdx="5" presStyleCnt="12">
        <dgm:presLayoutVars>
          <dgm:chPref val="3"/>
        </dgm:presLayoutVars>
      </dgm:prSet>
      <dgm:spPr/>
    </dgm:pt>
    <dgm:pt modelId="{DA0763D4-95C4-421E-84EC-F266CA0A6751}" type="pres">
      <dgm:prSet presAssocID="{6BF8F150-3853-4D52-99B6-103ED1B9E824}" presName="hierChild5" presStyleCnt="0"/>
      <dgm:spPr/>
    </dgm:pt>
    <dgm:pt modelId="{F6C8FF38-16E4-48DD-81A7-3EC6311E931B}" type="pres">
      <dgm:prSet presAssocID="{E75C9B59-1AFF-4184-9D06-A9DD2FD067B4}" presName="Name17" presStyleLbl="parChTrans1D3" presStyleIdx="1" presStyleCnt="4"/>
      <dgm:spPr/>
    </dgm:pt>
    <dgm:pt modelId="{72EB4081-615A-47AB-B26A-46FC44E23358}" type="pres">
      <dgm:prSet presAssocID="{96379D62-531D-4B23-B62B-E58EFAA5AFC2}" presName="hierRoot3" presStyleCnt="0"/>
      <dgm:spPr/>
    </dgm:pt>
    <dgm:pt modelId="{21C2B377-5B8C-4D47-95F6-2C19E138D439}" type="pres">
      <dgm:prSet presAssocID="{96379D62-531D-4B23-B62B-E58EFAA5AFC2}" presName="composite3" presStyleCnt="0"/>
      <dgm:spPr/>
    </dgm:pt>
    <dgm:pt modelId="{CACAF7A4-4497-45C8-9E38-AD95AC9154D4}" type="pres">
      <dgm:prSet presAssocID="{96379D62-531D-4B23-B62B-E58EFAA5AFC2}" presName="background3" presStyleLbl="node3" presStyleIdx="1" presStyleCnt="4"/>
      <dgm:spPr/>
    </dgm:pt>
    <dgm:pt modelId="{90932215-835B-4807-9DA9-5B756507962A}" type="pres">
      <dgm:prSet presAssocID="{96379D62-531D-4B23-B62B-E58EFAA5AFC2}" presName="text3" presStyleLbl="fgAcc3" presStyleIdx="1" presStyleCnt="4">
        <dgm:presLayoutVars>
          <dgm:chPref val="3"/>
        </dgm:presLayoutVars>
      </dgm:prSet>
      <dgm:spPr/>
    </dgm:pt>
    <dgm:pt modelId="{14360E54-9039-40AA-9772-D33DA5FF5053}" type="pres">
      <dgm:prSet presAssocID="{96379D62-531D-4B23-B62B-E58EFAA5AFC2}" presName="hierChild4" presStyleCnt="0"/>
      <dgm:spPr/>
    </dgm:pt>
    <dgm:pt modelId="{A2A7CE68-B088-499B-B68D-76DA15F1520F}" type="pres">
      <dgm:prSet presAssocID="{E8DBBD60-B92D-4FE4-8CDA-5E920F6F4FD0}" presName="Name23" presStyleLbl="parChTrans1D4" presStyleIdx="6" presStyleCnt="12"/>
      <dgm:spPr/>
    </dgm:pt>
    <dgm:pt modelId="{8D20E8FF-8A3A-4A1B-9498-59DB273CEFC5}" type="pres">
      <dgm:prSet presAssocID="{5E4E9D10-CB49-477B-BEF1-CD07E2E37AF3}" presName="hierRoot4" presStyleCnt="0"/>
      <dgm:spPr/>
    </dgm:pt>
    <dgm:pt modelId="{405F1BFF-95C0-483C-A1C0-55BDCEFA1512}" type="pres">
      <dgm:prSet presAssocID="{5E4E9D10-CB49-477B-BEF1-CD07E2E37AF3}" presName="composite4" presStyleCnt="0"/>
      <dgm:spPr/>
    </dgm:pt>
    <dgm:pt modelId="{F63679AD-11C1-464F-9369-CD783CFD9798}" type="pres">
      <dgm:prSet presAssocID="{5E4E9D10-CB49-477B-BEF1-CD07E2E37AF3}" presName="background4" presStyleLbl="node4" presStyleIdx="6" presStyleCnt="12"/>
      <dgm:spPr/>
    </dgm:pt>
    <dgm:pt modelId="{220DBB97-93DA-433C-B9C9-2340C4B6DADF}" type="pres">
      <dgm:prSet presAssocID="{5E4E9D10-CB49-477B-BEF1-CD07E2E37AF3}" presName="text4" presStyleLbl="fgAcc4" presStyleIdx="6" presStyleCnt="12" custLinFactY="52000" custLinFactNeighborX="-2039" custLinFactNeighborY="100000">
        <dgm:presLayoutVars>
          <dgm:chPref val="3"/>
        </dgm:presLayoutVars>
      </dgm:prSet>
      <dgm:spPr/>
    </dgm:pt>
    <dgm:pt modelId="{8629666C-00FD-4BC6-9910-56CF24CF8339}" type="pres">
      <dgm:prSet presAssocID="{5E4E9D10-CB49-477B-BEF1-CD07E2E37AF3}" presName="hierChild5" presStyleCnt="0"/>
      <dgm:spPr/>
    </dgm:pt>
    <dgm:pt modelId="{157079FE-8B48-4D5A-B8CC-7DA84A4A526D}" type="pres">
      <dgm:prSet presAssocID="{DCB64350-890A-4199-AEF2-C2299D02CFC5}" presName="Name23" presStyleLbl="parChTrans1D4" presStyleIdx="7" presStyleCnt="12"/>
      <dgm:spPr/>
    </dgm:pt>
    <dgm:pt modelId="{13021405-EEB1-4B39-AE2B-6E4AE0EA7B60}" type="pres">
      <dgm:prSet presAssocID="{55A02720-B8FF-4091-A47B-649DF2372658}" presName="hierRoot4" presStyleCnt="0"/>
      <dgm:spPr/>
    </dgm:pt>
    <dgm:pt modelId="{8A02D2CA-CD79-4F32-A8D1-0BBC8D244190}" type="pres">
      <dgm:prSet presAssocID="{55A02720-B8FF-4091-A47B-649DF2372658}" presName="composite4" presStyleCnt="0"/>
      <dgm:spPr/>
    </dgm:pt>
    <dgm:pt modelId="{6DC362C5-D56C-49A2-9872-C4EA00A1F57E}" type="pres">
      <dgm:prSet presAssocID="{55A02720-B8FF-4091-A47B-649DF2372658}" presName="background4" presStyleLbl="node4" presStyleIdx="7" presStyleCnt="12"/>
      <dgm:spPr/>
    </dgm:pt>
    <dgm:pt modelId="{4A48D82A-1BDB-44E3-A759-A1F7C2243945}" type="pres">
      <dgm:prSet presAssocID="{55A02720-B8FF-4091-A47B-649DF2372658}" presName="text4" presStyleLbl="fgAcc4" presStyleIdx="7" presStyleCnt="12" custLinFactY="54148" custLinFactNeighborX="-1235" custLinFactNeighborY="100000">
        <dgm:presLayoutVars>
          <dgm:chPref val="3"/>
        </dgm:presLayoutVars>
      </dgm:prSet>
      <dgm:spPr/>
    </dgm:pt>
    <dgm:pt modelId="{3FE5B888-21C4-4EDA-AB71-FE52AD6665D3}" type="pres">
      <dgm:prSet presAssocID="{55A02720-B8FF-4091-A47B-649DF2372658}" presName="hierChild5" presStyleCnt="0"/>
      <dgm:spPr/>
    </dgm:pt>
    <dgm:pt modelId="{6E5156D0-F810-433C-8C6D-2C105CF59B04}" type="pres">
      <dgm:prSet presAssocID="{F918DF37-304B-419F-BE43-546BAB8DAC87}" presName="Name10" presStyleLbl="parChTrans1D2" presStyleIdx="1" presStyleCnt="2"/>
      <dgm:spPr/>
    </dgm:pt>
    <dgm:pt modelId="{217352B3-4AEE-42B3-8B01-A6A1ADB43201}" type="pres">
      <dgm:prSet presAssocID="{C899CC67-710A-4ACB-81E1-DFFC57F5AFF0}" presName="hierRoot2" presStyleCnt="0"/>
      <dgm:spPr/>
    </dgm:pt>
    <dgm:pt modelId="{270C2D61-742C-4C92-9C60-28B92180B289}" type="pres">
      <dgm:prSet presAssocID="{C899CC67-710A-4ACB-81E1-DFFC57F5AFF0}" presName="composite2" presStyleCnt="0"/>
      <dgm:spPr/>
    </dgm:pt>
    <dgm:pt modelId="{9E91A386-80B7-48B9-86D3-226D4082F831}" type="pres">
      <dgm:prSet presAssocID="{C899CC67-710A-4ACB-81E1-DFFC57F5AFF0}" presName="background2" presStyleLbl="node2" presStyleIdx="1" presStyleCnt="2"/>
      <dgm:spPr/>
    </dgm:pt>
    <dgm:pt modelId="{63506062-D502-4E22-9BBD-970357680785}" type="pres">
      <dgm:prSet presAssocID="{C899CC67-710A-4ACB-81E1-DFFC57F5AFF0}" presName="text2" presStyleLbl="fgAcc2" presStyleIdx="1" presStyleCnt="2" custScaleX="311824" custScaleY="82249" custLinFactNeighborX="9999">
        <dgm:presLayoutVars>
          <dgm:chPref val="3"/>
        </dgm:presLayoutVars>
      </dgm:prSet>
      <dgm:spPr/>
    </dgm:pt>
    <dgm:pt modelId="{A86AFC2F-2D98-4931-941E-1A35DA492851}" type="pres">
      <dgm:prSet presAssocID="{C899CC67-710A-4ACB-81E1-DFFC57F5AFF0}" presName="hierChild3" presStyleCnt="0"/>
      <dgm:spPr/>
    </dgm:pt>
    <dgm:pt modelId="{D6D5EE20-2BAF-4836-9E09-2A74DE3A117A}" type="pres">
      <dgm:prSet presAssocID="{618C3BC7-2B13-41C9-A5A9-38193B2D7BE6}" presName="Name17" presStyleLbl="parChTrans1D3" presStyleIdx="2" presStyleCnt="4"/>
      <dgm:spPr/>
    </dgm:pt>
    <dgm:pt modelId="{26E7658A-51A7-4B37-BA53-05D6EB773785}" type="pres">
      <dgm:prSet presAssocID="{9C33AAB3-FF3B-4181-A9A2-D2256D0686D6}" presName="hierRoot3" presStyleCnt="0"/>
      <dgm:spPr/>
    </dgm:pt>
    <dgm:pt modelId="{44121CBB-61A7-4B25-9F02-883F7FAC05A8}" type="pres">
      <dgm:prSet presAssocID="{9C33AAB3-FF3B-4181-A9A2-D2256D0686D6}" presName="composite3" presStyleCnt="0"/>
      <dgm:spPr/>
    </dgm:pt>
    <dgm:pt modelId="{5FA146E1-0706-4D72-9057-A2850BD9FB80}" type="pres">
      <dgm:prSet presAssocID="{9C33AAB3-FF3B-4181-A9A2-D2256D0686D6}" presName="background3" presStyleLbl="node3" presStyleIdx="2" presStyleCnt="4"/>
      <dgm:spPr/>
    </dgm:pt>
    <dgm:pt modelId="{1D0FD5E4-CCF8-43D2-AC16-7ECA4D7D5FEE}" type="pres">
      <dgm:prSet presAssocID="{9C33AAB3-FF3B-4181-A9A2-D2256D0686D6}" presName="text3" presStyleLbl="fgAcc3" presStyleIdx="2" presStyleCnt="4">
        <dgm:presLayoutVars>
          <dgm:chPref val="3"/>
        </dgm:presLayoutVars>
      </dgm:prSet>
      <dgm:spPr/>
    </dgm:pt>
    <dgm:pt modelId="{F09CD095-65E2-4B70-92E2-4403E8AAFA3E}" type="pres">
      <dgm:prSet presAssocID="{9C33AAB3-FF3B-4181-A9A2-D2256D0686D6}" presName="hierChild4" presStyleCnt="0"/>
      <dgm:spPr/>
    </dgm:pt>
    <dgm:pt modelId="{7FD153C5-2949-4DFA-83BA-1CFCC8A0F880}" type="pres">
      <dgm:prSet presAssocID="{BCD51282-1987-45D2-B16A-99E0F8168F47}" presName="Name23" presStyleLbl="parChTrans1D4" presStyleIdx="8" presStyleCnt="12"/>
      <dgm:spPr/>
    </dgm:pt>
    <dgm:pt modelId="{CB90AA7C-676C-4D67-961B-B3DD0A07F697}" type="pres">
      <dgm:prSet presAssocID="{016773AB-2DAE-4971-AA2C-50080B285B49}" presName="hierRoot4" presStyleCnt="0"/>
      <dgm:spPr/>
    </dgm:pt>
    <dgm:pt modelId="{516DF51D-35DE-455D-BCF2-EE489B1C19A7}" type="pres">
      <dgm:prSet presAssocID="{016773AB-2DAE-4971-AA2C-50080B285B49}" presName="composite4" presStyleCnt="0"/>
      <dgm:spPr/>
    </dgm:pt>
    <dgm:pt modelId="{7D46FFF1-F8D4-4404-9A31-4EE748CDADE7}" type="pres">
      <dgm:prSet presAssocID="{016773AB-2DAE-4971-AA2C-50080B285B49}" presName="background4" presStyleLbl="node4" presStyleIdx="8" presStyleCnt="12"/>
      <dgm:spPr/>
    </dgm:pt>
    <dgm:pt modelId="{DD9BD0A0-BFCF-427B-A89B-D8560E7EE6F8}" type="pres">
      <dgm:prSet presAssocID="{016773AB-2DAE-4971-AA2C-50080B285B49}" presName="text4" presStyleLbl="fgAcc4" presStyleIdx="8" presStyleCnt="12">
        <dgm:presLayoutVars>
          <dgm:chPref val="3"/>
        </dgm:presLayoutVars>
      </dgm:prSet>
      <dgm:spPr/>
    </dgm:pt>
    <dgm:pt modelId="{6F947D42-2A6A-4BAE-875F-5114BE8C4E43}" type="pres">
      <dgm:prSet presAssocID="{016773AB-2DAE-4971-AA2C-50080B285B49}" presName="hierChild5" presStyleCnt="0"/>
      <dgm:spPr/>
    </dgm:pt>
    <dgm:pt modelId="{C30EF500-93BC-4E55-9B4D-246C1818528E}" type="pres">
      <dgm:prSet presAssocID="{6E82C6C7-9B81-4CF9-8E4F-1F409836A6D2}" presName="Name23" presStyleLbl="parChTrans1D4" presStyleIdx="9" presStyleCnt="12"/>
      <dgm:spPr/>
    </dgm:pt>
    <dgm:pt modelId="{BF7ECC0F-9A6E-4351-A89F-897A240330E6}" type="pres">
      <dgm:prSet presAssocID="{C2EC9F5B-17B4-4B94-A2B6-FA534A589DE2}" presName="hierRoot4" presStyleCnt="0"/>
      <dgm:spPr/>
    </dgm:pt>
    <dgm:pt modelId="{73BACA33-118F-4011-8501-40C49B5DA12C}" type="pres">
      <dgm:prSet presAssocID="{C2EC9F5B-17B4-4B94-A2B6-FA534A589DE2}" presName="composite4" presStyleCnt="0"/>
      <dgm:spPr/>
    </dgm:pt>
    <dgm:pt modelId="{4F8CE96A-8F05-47AB-8D12-6977FE81D9A3}" type="pres">
      <dgm:prSet presAssocID="{C2EC9F5B-17B4-4B94-A2B6-FA534A589DE2}" presName="background4" presStyleLbl="node4" presStyleIdx="9" presStyleCnt="12"/>
      <dgm:spPr/>
    </dgm:pt>
    <dgm:pt modelId="{213BB004-D2D4-48FB-A0B0-066F00511648}" type="pres">
      <dgm:prSet presAssocID="{C2EC9F5B-17B4-4B94-A2B6-FA534A589DE2}" presName="text4" presStyleLbl="fgAcc4" presStyleIdx="9" presStyleCnt="12">
        <dgm:presLayoutVars>
          <dgm:chPref val="3"/>
        </dgm:presLayoutVars>
      </dgm:prSet>
      <dgm:spPr/>
    </dgm:pt>
    <dgm:pt modelId="{A7D8D02E-057F-463D-95D4-2C9A3639ED31}" type="pres">
      <dgm:prSet presAssocID="{C2EC9F5B-17B4-4B94-A2B6-FA534A589DE2}" presName="hierChild5" presStyleCnt="0"/>
      <dgm:spPr/>
    </dgm:pt>
    <dgm:pt modelId="{9F8B7067-CF02-4F89-976B-DEFD398F2DA3}" type="pres">
      <dgm:prSet presAssocID="{5A2A3EBD-D26B-442D-B5FC-FBEB5CCFC05F}" presName="Name17" presStyleLbl="parChTrans1D3" presStyleIdx="3" presStyleCnt="4"/>
      <dgm:spPr/>
    </dgm:pt>
    <dgm:pt modelId="{2C118D15-7EEE-45E6-9FCC-1793EEB66AAE}" type="pres">
      <dgm:prSet presAssocID="{9F024685-E41E-43A7-90BC-9EC2D4B12E26}" presName="hierRoot3" presStyleCnt="0"/>
      <dgm:spPr/>
    </dgm:pt>
    <dgm:pt modelId="{B666414C-DF81-4641-95DE-9DDAF4D7A3CA}" type="pres">
      <dgm:prSet presAssocID="{9F024685-E41E-43A7-90BC-9EC2D4B12E26}" presName="composite3" presStyleCnt="0"/>
      <dgm:spPr/>
    </dgm:pt>
    <dgm:pt modelId="{375CAC81-41FF-415B-8C0F-BBF4A5207E10}" type="pres">
      <dgm:prSet presAssocID="{9F024685-E41E-43A7-90BC-9EC2D4B12E26}" presName="background3" presStyleLbl="node3" presStyleIdx="3" presStyleCnt="4"/>
      <dgm:spPr/>
    </dgm:pt>
    <dgm:pt modelId="{E169A29B-D71B-4B5B-99DB-B4F10606E440}" type="pres">
      <dgm:prSet presAssocID="{9F024685-E41E-43A7-90BC-9EC2D4B12E26}" presName="text3" presStyleLbl="fgAcc3" presStyleIdx="3" presStyleCnt="4">
        <dgm:presLayoutVars>
          <dgm:chPref val="3"/>
        </dgm:presLayoutVars>
      </dgm:prSet>
      <dgm:spPr/>
    </dgm:pt>
    <dgm:pt modelId="{4946046D-7E38-433E-A53C-62AAD2C05B99}" type="pres">
      <dgm:prSet presAssocID="{9F024685-E41E-43A7-90BC-9EC2D4B12E26}" presName="hierChild4" presStyleCnt="0"/>
      <dgm:spPr/>
    </dgm:pt>
    <dgm:pt modelId="{3893DFFF-D0F3-4CD5-A6DA-C2D635B008F1}" type="pres">
      <dgm:prSet presAssocID="{DFB094D7-ADEC-4410-91F9-F6D937621414}" presName="Name23" presStyleLbl="parChTrans1D4" presStyleIdx="10" presStyleCnt="12"/>
      <dgm:spPr/>
    </dgm:pt>
    <dgm:pt modelId="{CAD6B7CA-1F50-45BD-8FA1-9A86E0785F12}" type="pres">
      <dgm:prSet presAssocID="{38DE355D-39D4-4333-A5DB-936C16840B5B}" presName="hierRoot4" presStyleCnt="0"/>
      <dgm:spPr/>
    </dgm:pt>
    <dgm:pt modelId="{046088CB-2372-40AA-A81E-EC5A22734F69}" type="pres">
      <dgm:prSet presAssocID="{38DE355D-39D4-4333-A5DB-936C16840B5B}" presName="composite4" presStyleCnt="0"/>
      <dgm:spPr/>
    </dgm:pt>
    <dgm:pt modelId="{6E7F950F-A40E-4865-A499-3022947B2F18}" type="pres">
      <dgm:prSet presAssocID="{38DE355D-39D4-4333-A5DB-936C16840B5B}" presName="background4" presStyleLbl="node4" presStyleIdx="10" presStyleCnt="12"/>
      <dgm:spPr/>
    </dgm:pt>
    <dgm:pt modelId="{61A07AAB-6CAC-4377-91BD-F9EC8CE7F72D}" type="pres">
      <dgm:prSet presAssocID="{38DE355D-39D4-4333-A5DB-936C16840B5B}" presName="text4" presStyleLbl="fgAcc4" presStyleIdx="10" presStyleCnt="12">
        <dgm:presLayoutVars>
          <dgm:chPref val="3"/>
        </dgm:presLayoutVars>
      </dgm:prSet>
      <dgm:spPr/>
    </dgm:pt>
    <dgm:pt modelId="{746762C6-927C-422F-86E3-982640A64AAC}" type="pres">
      <dgm:prSet presAssocID="{38DE355D-39D4-4333-A5DB-936C16840B5B}" presName="hierChild5" presStyleCnt="0"/>
      <dgm:spPr/>
    </dgm:pt>
    <dgm:pt modelId="{E487A066-9EAA-4D95-B0BB-C9CF53E7566C}" type="pres">
      <dgm:prSet presAssocID="{E2B9FDB0-C6BA-4E8A-B204-6617CAB3EADE}" presName="Name23" presStyleLbl="parChTrans1D4" presStyleIdx="11" presStyleCnt="12"/>
      <dgm:spPr/>
    </dgm:pt>
    <dgm:pt modelId="{F80BEDB0-E3C7-4604-8B05-49709BACE57D}" type="pres">
      <dgm:prSet presAssocID="{8827C7F2-5A7B-4FB9-97AC-50403565E986}" presName="hierRoot4" presStyleCnt="0"/>
      <dgm:spPr/>
    </dgm:pt>
    <dgm:pt modelId="{4FE11A3E-F437-4552-B78D-F873167747C9}" type="pres">
      <dgm:prSet presAssocID="{8827C7F2-5A7B-4FB9-97AC-50403565E986}" presName="composite4" presStyleCnt="0"/>
      <dgm:spPr/>
    </dgm:pt>
    <dgm:pt modelId="{DF0AC48F-F83D-4725-AB2A-BB97BB8B82E5}" type="pres">
      <dgm:prSet presAssocID="{8827C7F2-5A7B-4FB9-97AC-50403565E986}" presName="background4" presStyleLbl="node4" presStyleIdx="11" presStyleCnt="12"/>
      <dgm:spPr/>
    </dgm:pt>
    <dgm:pt modelId="{48C872E1-25F0-4185-8DC8-B8A63D33ED7C}" type="pres">
      <dgm:prSet presAssocID="{8827C7F2-5A7B-4FB9-97AC-50403565E986}" presName="text4" presStyleLbl="fgAcc4" presStyleIdx="11" presStyleCnt="12">
        <dgm:presLayoutVars>
          <dgm:chPref val="3"/>
        </dgm:presLayoutVars>
      </dgm:prSet>
      <dgm:spPr/>
    </dgm:pt>
    <dgm:pt modelId="{85C74569-B7F7-4620-A791-1E7F141E0274}" type="pres">
      <dgm:prSet presAssocID="{8827C7F2-5A7B-4FB9-97AC-50403565E986}" presName="hierChild5" presStyleCnt="0"/>
      <dgm:spPr/>
    </dgm:pt>
  </dgm:ptLst>
  <dgm:cxnLst>
    <dgm:cxn modelId="{03480C01-7EFA-49FA-827D-D31686ADB775}" type="presOf" srcId="{E75C9B59-1AFF-4184-9D06-A9DD2FD067B4}" destId="{F6C8FF38-16E4-48DD-81A7-3EC6311E931B}" srcOrd="0" destOrd="0" presId="urn:microsoft.com/office/officeart/2005/8/layout/hierarchy1"/>
    <dgm:cxn modelId="{F26D6E04-45E7-4DE7-9CB1-8755C0017A68}" type="presOf" srcId="{197D600A-482D-4D28-9A3B-30511B8E8330}" destId="{99C6CF39-67F6-4B09-9DD2-F0230A7D2EE7}" srcOrd="0" destOrd="0" presId="urn:microsoft.com/office/officeart/2005/8/layout/hierarchy1"/>
    <dgm:cxn modelId="{8A946C07-0A2E-40A2-8E2A-A695830B05EC}" type="presOf" srcId="{8827C7F2-5A7B-4FB9-97AC-50403565E986}" destId="{48C872E1-25F0-4185-8DC8-B8A63D33ED7C}" srcOrd="0" destOrd="0" presId="urn:microsoft.com/office/officeart/2005/8/layout/hierarchy1"/>
    <dgm:cxn modelId="{5516F312-3909-4995-A9BB-0C0A8C12A15A}" type="presOf" srcId="{E2B9FDB0-C6BA-4E8A-B204-6617CAB3EADE}" destId="{E487A066-9EAA-4D95-B0BB-C9CF53E7566C}" srcOrd="0" destOrd="0" presId="urn:microsoft.com/office/officeart/2005/8/layout/hierarchy1"/>
    <dgm:cxn modelId="{01D4E517-FE4F-4983-B540-3E80F53BD0CF}" srcId="{38DE355D-39D4-4333-A5DB-936C16840B5B}" destId="{8827C7F2-5A7B-4FB9-97AC-50403565E986}" srcOrd="0" destOrd="0" parTransId="{E2B9FDB0-C6BA-4E8A-B204-6617CAB3EADE}" sibTransId="{F54BDD43-6E9D-4409-AA10-A78F09011B5E}"/>
    <dgm:cxn modelId="{73745C1C-F6EE-4378-A136-6758612412B1}" type="presOf" srcId="{9C33AAB3-FF3B-4181-A9A2-D2256D0686D6}" destId="{1D0FD5E4-CCF8-43D2-AC16-7ECA4D7D5FEE}" srcOrd="0" destOrd="0" presId="urn:microsoft.com/office/officeart/2005/8/layout/hierarchy1"/>
    <dgm:cxn modelId="{902AF120-D1AA-4A12-9C64-D4607351F882}" type="presOf" srcId="{C2EC9F5B-17B4-4B94-A2B6-FA534A589DE2}" destId="{213BB004-D2D4-48FB-A0B0-066F00511648}" srcOrd="0" destOrd="0" presId="urn:microsoft.com/office/officeart/2005/8/layout/hierarchy1"/>
    <dgm:cxn modelId="{A08BA92F-B363-4BD5-966E-A1C06C52142A}" type="presOf" srcId="{48B3DF7C-9DDC-4B90-9AA5-5E0F541AE31E}" destId="{F0BDDEBF-5247-472A-8C65-9E46E181896D}" srcOrd="0" destOrd="0" presId="urn:microsoft.com/office/officeart/2005/8/layout/hierarchy1"/>
    <dgm:cxn modelId="{92EE7332-E687-496A-9084-ADA53DBC82E4}" type="presOf" srcId="{6BF8F150-3853-4D52-99B6-103ED1B9E824}" destId="{53C7F51C-A947-4530-BF71-40B8B97EE830}" srcOrd="0" destOrd="0" presId="urn:microsoft.com/office/officeart/2005/8/layout/hierarchy1"/>
    <dgm:cxn modelId="{DDADD133-E88D-4EE8-8659-90747DD551E3}" srcId="{80BE0A4B-5606-42F5-AA0F-FF825682904F}" destId="{6BF8F150-3853-4D52-99B6-103ED1B9E824}" srcOrd="0" destOrd="0" parTransId="{206AAA98-B7D5-43EF-92FA-B6315D4AA17A}" sibTransId="{212E848D-E783-4FBB-804F-B1BB2DF4AB5B}"/>
    <dgm:cxn modelId="{F0C5A139-BCB1-4191-BB13-4EB9C59EF732}" srcId="{5E4E9D10-CB49-477B-BEF1-CD07E2E37AF3}" destId="{55A02720-B8FF-4091-A47B-649DF2372658}" srcOrd="0" destOrd="0" parTransId="{DCB64350-890A-4199-AEF2-C2299D02CFC5}" sibTransId="{5E744145-A7F0-454E-8E46-6389DB7631CB}"/>
    <dgm:cxn modelId="{E70F575D-AFE2-493E-9E2B-8CF881E40FA9}" srcId="{197D600A-482D-4D28-9A3B-30511B8E8330}" destId="{B63BE426-E178-4B87-A636-5A0024A616D7}" srcOrd="0" destOrd="0" parTransId="{59880F10-5623-4A3E-A49E-694674DB56D6}" sibTransId="{1AB8AF04-6901-4959-AA36-85303CB38BF1}"/>
    <dgm:cxn modelId="{E4867E5D-7D0A-48AD-86A0-8EADEAB3C532}" type="presOf" srcId="{38B1C5CC-3E42-437F-BC3A-60E250C1DF29}" destId="{0EF20533-2D79-4047-8945-86BEB30F87D8}" srcOrd="0" destOrd="0" presId="urn:microsoft.com/office/officeart/2005/8/layout/hierarchy1"/>
    <dgm:cxn modelId="{5D6E1163-DE97-4029-AB7C-2BE605E84055}" type="presOf" srcId="{5E4E9D10-CB49-477B-BEF1-CD07E2E37AF3}" destId="{220DBB97-93DA-433C-B9C9-2340C4B6DADF}" srcOrd="0" destOrd="0" presId="urn:microsoft.com/office/officeart/2005/8/layout/hierarchy1"/>
    <dgm:cxn modelId="{A2061644-23E9-4780-835A-54141F9BFF1C}" type="presOf" srcId="{206AAA98-B7D5-43EF-92FA-B6315D4AA17A}" destId="{7AE937F7-B0AA-4D5C-B95D-70297D907E65}" srcOrd="0" destOrd="0" presId="urn:microsoft.com/office/officeart/2005/8/layout/hierarchy1"/>
    <dgm:cxn modelId="{E9020746-F86D-46B9-9CF5-7A2EDE3065EC}" type="presOf" srcId="{6E82C6C7-9B81-4CF9-8E4F-1F409836A6D2}" destId="{C30EF500-93BC-4E55-9B4D-246C1818528E}" srcOrd="0" destOrd="0" presId="urn:microsoft.com/office/officeart/2005/8/layout/hierarchy1"/>
    <dgm:cxn modelId="{94CAD446-25D5-420F-898C-2CA35A0366D0}" srcId="{9F024685-E41E-43A7-90BC-9EC2D4B12E26}" destId="{38DE355D-39D4-4333-A5DB-936C16840B5B}" srcOrd="0" destOrd="0" parTransId="{DFB094D7-ADEC-4410-91F9-F6D937621414}" sibTransId="{45F1D08F-390F-4F04-B25C-903A8E925373}"/>
    <dgm:cxn modelId="{0F870969-C022-4CB0-8A45-910067C04719}" type="presOf" srcId="{E584B1C5-6803-43F8-9793-0ACDCE6496C5}" destId="{F0655627-53F7-4730-99D0-AD54DC38825C}" srcOrd="0" destOrd="0" presId="urn:microsoft.com/office/officeart/2005/8/layout/hierarchy1"/>
    <dgm:cxn modelId="{6A7B4749-5ED0-4F79-BE62-AA6FEE43DDBD}" srcId="{016773AB-2DAE-4971-AA2C-50080B285B49}" destId="{C2EC9F5B-17B4-4B94-A2B6-FA534A589DE2}" srcOrd="0" destOrd="0" parTransId="{6E82C6C7-9B81-4CF9-8E4F-1F409836A6D2}" sibTransId="{C317518D-A908-434A-BA6D-D4DFDCF11B51}"/>
    <dgm:cxn modelId="{45FD3E72-BB0F-4D25-B5E7-4A7FDC54F050}" type="presOf" srcId="{016773AB-2DAE-4971-AA2C-50080B285B49}" destId="{DD9BD0A0-BFCF-427B-A89B-D8560E7EE6F8}" srcOrd="0" destOrd="0" presId="urn:microsoft.com/office/officeart/2005/8/layout/hierarchy1"/>
    <dgm:cxn modelId="{5BE46C53-CCDF-488F-867B-F3B5F8C48F57}" type="presOf" srcId="{DFB094D7-ADEC-4410-91F9-F6D937621414}" destId="{3893DFFF-D0F3-4CD5-A6DA-C2D635B008F1}" srcOrd="0" destOrd="0" presId="urn:microsoft.com/office/officeart/2005/8/layout/hierarchy1"/>
    <dgm:cxn modelId="{0436A974-C5D6-4095-9A65-1884E4FA16AE}" srcId="{E584B1C5-6803-43F8-9793-0ACDCE6496C5}" destId="{80BE0A4B-5606-42F5-AA0F-FF825682904F}" srcOrd="0" destOrd="0" parTransId="{431D0B4F-D0D3-4791-BFF0-E8AC85DDDF3C}" sibTransId="{5C01A6C3-4031-4DC3-AAE1-CB96DCC73B65}"/>
    <dgm:cxn modelId="{12D0A456-5FBE-4F59-9E0D-BB912D27BE6A}" srcId="{B63BE426-E178-4B87-A636-5A0024A616D7}" destId="{77895865-1504-4CCC-9BA3-45DD9BEB31C5}" srcOrd="0" destOrd="0" parTransId="{909B6E7C-EB29-4748-9CD5-03EDFC38DBD2}" sibTransId="{370A9B68-C19D-45CA-AB33-E9D7282C28FF}"/>
    <dgm:cxn modelId="{F351C856-882C-4086-BFB8-A96278A27AA9}" srcId="{B63BE426-E178-4B87-A636-5A0024A616D7}" destId="{C899CC67-710A-4ACB-81E1-DFFC57F5AFF0}" srcOrd="1" destOrd="0" parTransId="{F918DF37-304B-419F-BE43-546BAB8DAC87}" sibTransId="{CA946103-0EAC-4C92-B432-EA73A0C8D22A}"/>
    <dgm:cxn modelId="{05BA0858-62BE-42CB-B948-55922467E3C8}" type="presOf" srcId="{5CB1ADF2-F759-4502-A78D-EE42291CF93C}" destId="{43543943-EC0C-4B20-A0F7-421E9C53AA22}" srcOrd="0" destOrd="0" presId="urn:microsoft.com/office/officeart/2005/8/layout/hierarchy1"/>
    <dgm:cxn modelId="{8C302259-D629-40BB-9B8A-B772655A41D6}" srcId="{77895865-1504-4CCC-9BA3-45DD9BEB31C5}" destId="{EEBBE3D8-C0DF-4A72-92CB-055B329FC9E7}" srcOrd="0" destOrd="0" parTransId="{D1811D1A-D82F-43DB-80FC-5FEB44CF6C56}" sibTransId="{E8634BA5-A035-4175-88A0-A4670E5397BB}"/>
    <dgm:cxn modelId="{CD543D79-E4EB-401E-B456-CA08187CDBBD}" srcId="{6D29C954-3A1A-47CA-833B-22463EFD06FF}" destId="{A68F59A0-1CED-483C-BD7C-481FDC17BCFB}" srcOrd="0" destOrd="0" parTransId="{38B1C5CC-3E42-437F-BC3A-60E250C1DF29}" sibTransId="{16DF0D04-9ACD-49B0-B545-998EB3D20A23}"/>
    <dgm:cxn modelId="{6E0E9779-4F59-4639-8D60-A8AD56137AB4}" type="presOf" srcId="{A68F59A0-1CED-483C-BD7C-481FDC17BCFB}" destId="{FEB99BD8-511A-41FE-A066-55A5B2FF536F}" srcOrd="0" destOrd="0" presId="urn:microsoft.com/office/officeart/2005/8/layout/hierarchy1"/>
    <dgm:cxn modelId="{53513C7A-876A-42B7-B58B-4B01F7D32A02}" type="presOf" srcId="{C899CC67-710A-4ACB-81E1-DFFC57F5AFF0}" destId="{63506062-D502-4E22-9BBD-970357680785}" srcOrd="0" destOrd="0" presId="urn:microsoft.com/office/officeart/2005/8/layout/hierarchy1"/>
    <dgm:cxn modelId="{5BFA827A-5B8D-4950-9A16-79AAAE22ECF2}" type="presOf" srcId="{38DE355D-39D4-4333-A5DB-936C16840B5B}" destId="{61A07AAB-6CAC-4377-91BD-F9EC8CE7F72D}" srcOrd="0" destOrd="0" presId="urn:microsoft.com/office/officeart/2005/8/layout/hierarchy1"/>
    <dgm:cxn modelId="{503E987A-E71C-4958-B51C-26244DFD5C62}" type="presOf" srcId="{431D0B4F-D0D3-4791-BFF0-E8AC85DDDF3C}" destId="{69CC2224-7350-4B01-93C6-B8F22726897C}" srcOrd="0" destOrd="0" presId="urn:microsoft.com/office/officeart/2005/8/layout/hierarchy1"/>
    <dgm:cxn modelId="{9A9E1E7D-754F-46AD-8E17-FFA34DBC03DC}" type="presOf" srcId="{CF5DD670-F533-4528-9E7B-BE8D5BD4231F}" destId="{B9B15EB9-CA1C-4F74-AE96-BDF7B466D42C}" srcOrd="0" destOrd="0" presId="urn:microsoft.com/office/officeart/2005/8/layout/hierarchy1"/>
    <dgm:cxn modelId="{2AFE207E-E9E9-45F8-98DD-17D467F1B521}" type="presOf" srcId="{DCB64350-890A-4199-AEF2-C2299D02CFC5}" destId="{157079FE-8B48-4D5A-B8CC-7DA84A4A526D}" srcOrd="0" destOrd="0" presId="urn:microsoft.com/office/officeart/2005/8/layout/hierarchy1"/>
    <dgm:cxn modelId="{9F09987E-CF31-4E82-9EDC-85286C0D412B}" type="presOf" srcId="{5A2A3EBD-D26B-442D-B5FC-FBEB5CCFC05F}" destId="{9F8B7067-CF02-4F89-976B-DEFD398F2DA3}" srcOrd="0" destOrd="0" presId="urn:microsoft.com/office/officeart/2005/8/layout/hierarchy1"/>
    <dgm:cxn modelId="{D87F9882-43B6-4ED5-A6AB-B2B4BFDC50BC}" srcId="{FB731B46-571F-416A-9EFE-F4880E01DEF1}" destId="{6D29C954-3A1A-47CA-833B-22463EFD06FF}" srcOrd="0" destOrd="0" parTransId="{CF5DD670-F533-4528-9E7B-BE8D5BD4231F}" sibTransId="{AE462905-0169-4641-BB08-F3E64DF71E80}"/>
    <dgm:cxn modelId="{AB3AA384-C995-4910-A57F-2AAA95123EB9}" type="presOf" srcId="{6D29C954-3A1A-47CA-833B-22463EFD06FF}" destId="{205C97D5-8216-4966-A5DA-3E5F538CF73D}" srcOrd="0" destOrd="0" presId="urn:microsoft.com/office/officeart/2005/8/layout/hierarchy1"/>
    <dgm:cxn modelId="{E2F96685-FBF5-4F8A-8949-7CFF251C30A4}" type="presOf" srcId="{EEBBE3D8-C0DF-4A72-92CB-055B329FC9E7}" destId="{4FF62FA4-085C-458C-90F8-42E05CDE87FF}" srcOrd="0" destOrd="0" presId="urn:microsoft.com/office/officeart/2005/8/layout/hierarchy1"/>
    <dgm:cxn modelId="{983CA085-BDA9-47F8-B27D-2B55B2425797}" type="presOf" srcId="{96379D62-531D-4B23-B62B-E58EFAA5AFC2}" destId="{90932215-835B-4807-9DA9-5B756507962A}" srcOrd="0" destOrd="0" presId="urn:microsoft.com/office/officeart/2005/8/layout/hierarchy1"/>
    <dgm:cxn modelId="{EC37C79A-4D6D-4E97-B04D-93D6ECBF8BAB}" type="presOf" srcId="{55A02720-B8FF-4091-A47B-649DF2372658}" destId="{4A48D82A-1BDB-44E3-A759-A1F7C2243945}" srcOrd="0" destOrd="0" presId="urn:microsoft.com/office/officeart/2005/8/layout/hierarchy1"/>
    <dgm:cxn modelId="{8ABC3C9B-B6F0-48A8-B0E2-3EFC298AFE72}" type="presOf" srcId="{77895865-1504-4CCC-9BA3-45DD9BEB31C5}" destId="{B18035DF-23F1-4AA9-9E43-C27AF747021F}" srcOrd="0" destOrd="0" presId="urn:microsoft.com/office/officeart/2005/8/layout/hierarchy1"/>
    <dgm:cxn modelId="{C4A3E09D-168D-4B3A-B1FF-54A11075865F}" srcId="{96379D62-531D-4B23-B62B-E58EFAA5AFC2}" destId="{5E4E9D10-CB49-477B-BEF1-CD07E2E37AF3}" srcOrd="0" destOrd="0" parTransId="{E8DBBD60-B92D-4FE4-8CDA-5E920F6F4FD0}" sibTransId="{03A39AEF-F694-479D-B176-5BE6DCFD1B34}"/>
    <dgm:cxn modelId="{DF439EA4-ABF9-469D-870C-70C8FDE99771}" srcId="{9C33AAB3-FF3B-4181-A9A2-D2256D0686D6}" destId="{016773AB-2DAE-4971-AA2C-50080B285B49}" srcOrd="0" destOrd="0" parTransId="{BCD51282-1987-45D2-B16A-99E0F8168F47}" sibTransId="{DEC71789-288A-4206-A043-59F613BC413F}"/>
    <dgm:cxn modelId="{5329C1A6-DAC3-4FC5-BBC4-41DF0E49E5F9}" type="presOf" srcId="{909B6E7C-EB29-4748-9CD5-03EDFC38DBD2}" destId="{0F2349ED-FE51-498D-A325-B95C29E3E242}" srcOrd="0" destOrd="0" presId="urn:microsoft.com/office/officeart/2005/8/layout/hierarchy1"/>
    <dgm:cxn modelId="{271128A8-9AB9-4D08-A18D-0ABC4E55D7FF}" srcId="{C899CC67-710A-4ACB-81E1-DFFC57F5AFF0}" destId="{9C33AAB3-FF3B-4181-A9A2-D2256D0686D6}" srcOrd="0" destOrd="0" parTransId="{618C3BC7-2B13-41C9-A5A9-38193B2D7BE6}" sibTransId="{0E338400-4E3D-4B11-B18A-8BDCC4A92D5B}"/>
    <dgm:cxn modelId="{A92FD7AB-E4CC-47B7-A673-0B02271D96AE}" srcId="{EEBBE3D8-C0DF-4A72-92CB-055B329FC9E7}" destId="{E584B1C5-6803-43F8-9793-0ACDCE6496C5}" srcOrd="1" destOrd="0" parTransId="{5CB1ADF2-F759-4502-A78D-EE42291CF93C}" sibTransId="{CD9C082A-D05A-4E21-BDBF-AC08EEF919B6}"/>
    <dgm:cxn modelId="{B5A358AC-62DA-4C39-AD1F-1F5FC8BCFB04}" type="presOf" srcId="{80BE0A4B-5606-42F5-AA0F-FF825682904F}" destId="{C6BD799F-5ACB-430C-89ED-BC7FEE6E433E}" srcOrd="0" destOrd="0" presId="urn:microsoft.com/office/officeart/2005/8/layout/hierarchy1"/>
    <dgm:cxn modelId="{531103B6-8DBF-4939-B09D-A8E71A04C47B}" type="presOf" srcId="{E8DBBD60-B92D-4FE4-8CDA-5E920F6F4FD0}" destId="{A2A7CE68-B088-499B-B68D-76DA15F1520F}" srcOrd="0" destOrd="0" presId="urn:microsoft.com/office/officeart/2005/8/layout/hierarchy1"/>
    <dgm:cxn modelId="{0820D2B9-89D4-4C1E-92F8-0E183A0E13CC}" srcId="{77895865-1504-4CCC-9BA3-45DD9BEB31C5}" destId="{96379D62-531D-4B23-B62B-E58EFAA5AFC2}" srcOrd="1" destOrd="0" parTransId="{E75C9B59-1AFF-4184-9D06-A9DD2FD067B4}" sibTransId="{F486EB67-E473-48FA-9B93-0DECFE6414F7}"/>
    <dgm:cxn modelId="{820D72D7-580B-4FD0-B123-F3975B121B05}" srcId="{EEBBE3D8-C0DF-4A72-92CB-055B329FC9E7}" destId="{FB731B46-571F-416A-9EFE-F4880E01DEF1}" srcOrd="0" destOrd="0" parTransId="{48B3DF7C-9DDC-4B90-9AA5-5E0F541AE31E}" sibTransId="{013A3006-9AE9-4AD0-A149-BF431DF27B64}"/>
    <dgm:cxn modelId="{8F2EA4D9-9DD8-4B06-9067-C7BE67461430}" type="presOf" srcId="{BCD51282-1987-45D2-B16A-99E0F8168F47}" destId="{7FD153C5-2949-4DFA-83BA-1CFCC8A0F880}" srcOrd="0" destOrd="0" presId="urn:microsoft.com/office/officeart/2005/8/layout/hierarchy1"/>
    <dgm:cxn modelId="{5358F2DB-8608-4C7C-9E42-510BB514EC30}" type="presOf" srcId="{FB731B46-571F-416A-9EFE-F4880E01DEF1}" destId="{A735413D-CCEC-4975-A952-F8F2D0E71C70}" srcOrd="0" destOrd="0" presId="urn:microsoft.com/office/officeart/2005/8/layout/hierarchy1"/>
    <dgm:cxn modelId="{D986B3DC-9466-4851-A123-55246676BFB8}" type="presOf" srcId="{9F024685-E41E-43A7-90BC-9EC2D4B12E26}" destId="{E169A29B-D71B-4B5B-99DB-B4F10606E440}" srcOrd="0" destOrd="0" presId="urn:microsoft.com/office/officeart/2005/8/layout/hierarchy1"/>
    <dgm:cxn modelId="{B7E98CEC-D599-41A5-A8D3-954364A5DACD}" type="presOf" srcId="{618C3BC7-2B13-41C9-A5A9-38193B2D7BE6}" destId="{D6D5EE20-2BAF-4836-9E09-2A74DE3A117A}" srcOrd="0" destOrd="0" presId="urn:microsoft.com/office/officeart/2005/8/layout/hierarchy1"/>
    <dgm:cxn modelId="{764CE9F4-CDF8-4A12-AFA3-10955E044D50}" type="presOf" srcId="{D1811D1A-D82F-43DB-80FC-5FEB44CF6C56}" destId="{8E39C2DA-48D7-444E-ACFC-8EB5FF08CE60}" srcOrd="0" destOrd="0" presId="urn:microsoft.com/office/officeart/2005/8/layout/hierarchy1"/>
    <dgm:cxn modelId="{0AB85DF7-EBC1-41AE-8355-58D5A528D583}" type="presOf" srcId="{F918DF37-304B-419F-BE43-546BAB8DAC87}" destId="{6E5156D0-F810-433C-8C6D-2C105CF59B04}" srcOrd="0" destOrd="0" presId="urn:microsoft.com/office/officeart/2005/8/layout/hierarchy1"/>
    <dgm:cxn modelId="{0CD7D8FC-06FC-4084-8576-8FD5E8BACF9B}" srcId="{C899CC67-710A-4ACB-81E1-DFFC57F5AFF0}" destId="{9F024685-E41E-43A7-90BC-9EC2D4B12E26}" srcOrd="1" destOrd="0" parTransId="{5A2A3EBD-D26B-442D-B5FC-FBEB5CCFC05F}" sibTransId="{BD359127-A9E8-45B6-9577-D29BCD815847}"/>
    <dgm:cxn modelId="{CEE29DFF-56AE-4870-BFE3-3BCB3598823F}" type="presOf" srcId="{B63BE426-E178-4B87-A636-5A0024A616D7}" destId="{3DBE48E7-DA08-4B2E-B3D7-495F352FC9C9}" srcOrd="0" destOrd="0" presId="urn:microsoft.com/office/officeart/2005/8/layout/hierarchy1"/>
    <dgm:cxn modelId="{75CD4041-6F26-4CDE-95BC-957541479C15}" type="presParOf" srcId="{99C6CF39-67F6-4B09-9DD2-F0230A7D2EE7}" destId="{CDDD6190-D2DF-4C04-A760-C022ED6C70C1}" srcOrd="0" destOrd="0" presId="urn:microsoft.com/office/officeart/2005/8/layout/hierarchy1"/>
    <dgm:cxn modelId="{BF7890D6-E3C2-4FD7-AD64-E117E7A7C303}" type="presParOf" srcId="{CDDD6190-D2DF-4C04-A760-C022ED6C70C1}" destId="{042677E4-0855-4EB3-B279-298CE5055FFA}" srcOrd="0" destOrd="0" presId="urn:microsoft.com/office/officeart/2005/8/layout/hierarchy1"/>
    <dgm:cxn modelId="{B433B957-CA58-4FF5-A097-0756B3216D6D}" type="presParOf" srcId="{042677E4-0855-4EB3-B279-298CE5055FFA}" destId="{E72FFFDE-D2AE-4B70-954F-8434F2E971C5}" srcOrd="0" destOrd="0" presId="urn:microsoft.com/office/officeart/2005/8/layout/hierarchy1"/>
    <dgm:cxn modelId="{35F48B52-0C3F-4CE2-909F-FCAA0CECF152}" type="presParOf" srcId="{042677E4-0855-4EB3-B279-298CE5055FFA}" destId="{3DBE48E7-DA08-4B2E-B3D7-495F352FC9C9}" srcOrd="1" destOrd="0" presId="urn:microsoft.com/office/officeart/2005/8/layout/hierarchy1"/>
    <dgm:cxn modelId="{547A569B-A610-4990-B44D-9AA3CEC5CF69}" type="presParOf" srcId="{CDDD6190-D2DF-4C04-A760-C022ED6C70C1}" destId="{F454A1D7-BA3D-4549-9D96-8B80CA60E680}" srcOrd="1" destOrd="0" presId="urn:microsoft.com/office/officeart/2005/8/layout/hierarchy1"/>
    <dgm:cxn modelId="{F8C39D29-7E66-4844-B878-CC919424AA21}" type="presParOf" srcId="{F454A1D7-BA3D-4549-9D96-8B80CA60E680}" destId="{0F2349ED-FE51-498D-A325-B95C29E3E242}" srcOrd="0" destOrd="0" presId="urn:microsoft.com/office/officeart/2005/8/layout/hierarchy1"/>
    <dgm:cxn modelId="{B2286135-533B-424D-80C1-997BA1BA26F7}" type="presParOf" srcId="{F454A1D7-BA3D-4549-9D96-8B80CA60E680}" destId="{1AA16956-F357-4EAD-B4AC-C04E51C1A7A9}" srcOrd="1" destOrd="0" presId="urn:microsoft.com/office/officeart/2005/8/layout/hierarchy1"/>
    <dgm:cxn modelId="{24A1F992-9789-4A3E-8707-236275EF52A4}" type="presParOf" srcId="{1AA16956-F357-4EAD-B4AC-C04E51C1A7A9}" destId="{27FCA86F-32DA-4F0A-8785-C2B339254D03}" srcOrd="0" destOrd="0" presId="urn:microsoft.com/office/officeart/2005/8/layout/hierarchy1"/>
    <dgm:cxn modelId="{B68C5390-1840-4479-A82A-2BEDCF9BE9F0}" type="presParOf" srcId="{27FCA86F-32DA-4F0A-8785-C2B339254D03}" destId="{7DBAB9C5-E13F-48BB-BE61-CB1CDBD0B510}" srcOrd="0" destOrd="0" presId="urn:microsoft.com/office/officeart/2005/8/layout/hierarchy1"/>
    <dgm:cxn modelId="{0F43ABC5-03DF-413B-8A7C-3589526530C0}" type="presParOf" srcId="{27FCA86F-32DA-4F0A-8785-C2B339254D03}" destId="{B18035DF-23F1-4AA9-9E43-C27AF747021F}" srcOrd="1" destOrd="0" presId="urn:microsoft.com/office/officeart/2005/8/layout/hierarchy1"/>
    <dgm:cxn modelId="{CF832D7D-CF24-4882-A63B-D4C4DEC46A07}" type="presParOf" srcId="{1AA16956-F357-4EAD-B4AC-C04E51C1A7A9}" destId="{54C5FDD2-8F6B-4821-91F8-5064FE97DBFF}" srcOrd="1" destOrd="0" presId="urn:microsoft.com/office/officeart/2005/8/layout/hierarchy1"/>
    <dgm:cxn modelId="{6F5C294E-DF63-40C9-84F4-C4AA10287964}" type="presParOf" srcId="{54C5FDD2-8F6B-4821-91F8-5064FE97DBFF}" destId="{8E39C2DA-48D7-444E-ACFC-8EB5FF08CE60}" srcOrd="0" destOrd="0" presId="urn:microsoft.com/office/officeart/2005/8/layout/hierarchy1"/>
    <dgm:cxn modelId="{BE7F35B9-0E5E-4C1F-B5F9-345220880F13}" type="presParOf" srcId="{54C5FDD2-8F6B-4821-91F8-5064FE97DBFF}" destId="{60871843-B675-407F-AB4F-6A11CCB229BD}" srcOrd="1" destOrd="0" presId="urn:microsoft.com/office/officeart/2005/8/layout/hierarchy1"/>
    <dgm:cxn modelId="{9147DA4B-4AC1-4F14-9369-FDD3AE972D2F}" type="presParOf" srcId="{60871843-B675-407F-AB4F-6A11CCB229BD}" destId="{23468A82-AECD-4481-A8CD-CF8FE7C06BF1}" srcOrd="0" destOrd="0" presId="urn:microsoft.com/office/officeart/2005/8/layout/hierarchy1"/>
    <dgm:cxn modelId="{22C386CC-A843-4AC3-81B4-D8100699E2F1}" type="presParOf" srcId="{23468A82-AECD-4481-A8CD-CF8FE7C06BF1}" destId="{D372B84D-1BDB-4196-ADCB-BE91F28FC43F}" srcOrd="0" destOrd="0" presId="urn:microsoft.com/office/officeart/2005/8/layout/hierarchy1"/>
    <dgm:cxn modelId="{93231464-5F9B-48E6-9A03-2A9D84ADBB2F}" type="presParOf" srcId="{23468A82-AECD-4481-A8CD-CF8FE7C06BF1}" destId="{4FF62FA4-085C-458C-90F8-42E05CDE87FF}" srcOrd="1" destOrd="0" presId="urn:microsoft.com/office/officeart/2005/8/layout/hierarchy1"/>
    <dgm:cxn modelId="{72EFCB6B-0504-4D7B-BD04-3F437667A3BE}" type="presParOf" srcId="{60871843-B675-407F-AB4F-6A11CCB229BD}" destId="{5535552A-B94B-4045-A2DB-80D6F3ADE229}" srcOrd="1" destOrd="0" presId="urn:microsoft.com/office/officeart/2005/8/layout/hierarchy1"/>
    <dgm:cxn modelId="{46F0B66E-6DB6-42C2-ACB8-BE26E2BD8DAE}" type="presParOf" srcId="{5535552A-B94B-4045-A2DB-80D6F3ADE229}" destId="{F0BDDEBF-5247-472A-8C65-9E46E181896D}" srcOrd="0" destOrd="0" presId="urn:microsoft.com/office/officeart/2005/8/layout/hierarchy1"/>
    <dgm:cxn modelId="{15994EAA-558F-4754-9F10-D5939C2F1C9C}" type="presParOf" srcId="{5535552A-B94B-4045-A2DB-80D6F3ADE229}" destId="{5811591B-93A4-4AA0-AA7E-FDDC2592AE4B}" srcOrd="1" destOrd="0" presId="urn:microsoft.com/office/officeart/2005/8/layout/hierarchy1"/>
    <dgm:cxn modelId="{3F43399E-75EB-412A-9526-D8E976143091}" type="presParOf" srcId="{5811591B-93A4-4AA0-AA7E-FDDC2592AE4B}" destId="{9EA9AD54-33AC-46A0-A3B6-2EC0B230C48E}" srcOrd="0" destOrd="0" presId="urn:microsoft.com/office/officeart/2005/8/layout/hierarchy1"/>
    <dgm:cxn modelId="{57D2B949-4D96-464A-824D-DCCFD4B06548}" type="presParOf" srcId="{9EA9AD54-33AC-46A0-A3B6-2EC0B230C48E}" destId="{FF9F29AF-AC4C-4A0C-9334-2ABF2D0A4D27}" srcOrd="0" destOrd="0" presId="urn:microsoft.com/office/officeart/2005/8/layout/hierarchy1"/>
    <dgm:cxn modelId="{6844DD5A-BF7E-4859-AAAE-BA36970F605B}" type="presParOf" srcId="{9EA9AD54-33AC-46A0-A3B6-2EC0B230C48E}" destId="{A735413D-CCEC-4975-A952-F8F2D0E71C70}" srcOrd="1" destOrd="0" presId="urn:microsoft.com/office/officeart/2005/8/layout/hierarchy1"/>
    <dgm:cxn modelId="{3CC9A865-23A8-4E22-A9D6-57D5A2A166A7}" type="presParOf" srcId="{5811591B-93A4-4AA0-AA7E-FDDC2592AE4B}" destId="{ADF993E5-D732-4182-A7FA-86716BB4A19E}" srcOrd="1" destOrd="0" presId="urn:microsoft.com/office/officeart/2005/8/layout/hierarchy1"/>
    <dgm:cxn modelId="{3EC2E324-6724-486B-911E-F72BF4A60EB6}" type="presParOf" srcId="{ADF993E5-D732-4182-A7FA-86716BB4A19E}" destId="{B9B15EB9-CA1C-4F74-AE96-BDF7B466D42C}" srcOrd="0" destOrd="0" presId="urn:microsoft.com/office/officeart/2005/8/layout/hierarchy1"/>
    <dgm:cxn modelId="{23A9BFD2-AA6E-492D-9F46-5FD59FC4BB5E}" type="presParOf" srcId="{ADF993E5-D732-4182-A7FA-86716BB4A19E}" destId="{27206745-9D12-40DD-A0E4-5A7A80F906BB}" srcOrd="1" destOrd="0" presId="urn:microsoft.com/office/officeart/2005/8/layout/hierarchy1"/>
    <dgm:cxn modelId="{3D0E35EB-8249-4B19-A0D6-76B595786211}" type="presParOf" srcId="{27206745-9D12-40DD-A0E4-5A7A80F906BB}" destId="{F4FB02E8-B75A-4D99-9D75-16C8B3609E01}" srcOrd="0" destOrd="0" presId="urn:microsoft.com/office/officeart/2005/8/layout/hierarchy1"/>
    <dgm:cxn modelId="{74C327E9-2586-49AD-8340-37ADFBA61F61}" type="presParOf" srcId="{F4FB02E8-B75A-4D99-9D75-16C8B3609E01}" destId="{CD595A21-8FFC-403C-B0C0-2E1E0AA2E822}" srcOrd="0" destOrd="0" presId="urn:microsoft.com/office/officeart/2005/8/layout/hierarchy1"/>
    <dgm:cxn modelId="{727F60FF-8620-469E-B832-149171774172}" type="presParOf" srcId="{F4FB02E8-B75A-4D99-9D75-16C8B3609E01}" destId="{205C97D5-8216-4966-A5DA-3E5F538CF73D}" srcOrd="1" destOrd="0" presId="urn:microsoft.com/office/officeart/2005/8/layout/hierarchy1"/>
    <dgm:cxn modelId="{B21ADC9A-6F67-4E60-B68D-0080E11E94D2}" type="presParOf" srcId="{27206745-9D12-40DD-A0E4-5A7A80F906BB}" destId="{920C2A10-7D48-4ED8-9C71-F024F92763AA}" srcOrd="1" destOrd="0" presId="urn:microsoft.com/office/officeart/2005/8/layout/hierarchy1"/>
    <dgm:cxn modelId="{3EDA471F-2F75-409F-A5F1-DEF75BD896A3}" type="presParOf" srcId="{920C2A10-7D48-4ED8-9C71-F024F92763AA}" destId="{0EF20533-2D79-4047-8945-86BEB30F87D8}" srcOrd="0" destOrd="0" presId="urn:microsoft.com/office/officeart/2005/8/layout/hierarchy1"/>
    <dgm:cxn modelId="{E427A982-CF16-4D59-B827-47B0CB8BB460}" type="presParOf" srcId="{920C2A10-7D48-4ED8-9C71-F024F92763AA}" destId="{28D0581D-E481-4F32-BDF3-6E0C13F69E8C}" srcOrd="1" destOrd="0" presId="urn:microsoft.com/office/officeart/2005/8/layout/hierarchy1"/>
    <dgm:cxn modelId="{170D19C3-58EF-4884-A2A0-240E0A71F49C}" type="presParOf" srcId="{28D0581D-E481-4F32-BDF3-6E0C13F69E8C}" destId="{52E09529-BF8D-4FF1-9461-07E65B8DC7E7}" srcOrd="0" destOrd="0" presId="urn:microsoft.com/office/officeart/2005/8/layout/hierarchy1"/>
    <dgm:cxn modelId="{504C8C1B-56DB-4277-9532-E6D02DF7AE77}" type="presParOf" srcId="{52E09529-BF8D-4FF1-9461-07E65B8DC7E7}" destId="{95F15560-0EC3-417C-A2DB-8D3FACAFD510}" srcOrd="0" destOrd="0" presId="urn:microsoft.com/office/officeart/2005/8/layout/hierarchy1"/>
    <dgm:cxn modelId="{BDF87C19-CE08-4132-942A-579B35AA3FDB}" type="presParOf" srcId="{52E09529-BF8D-4FF1-9461-07E65B8DC7E7}" destId="{FEB99BD8-511A-41FE-A066-55A5B2FF536F}" srcOrd="1" destOrd="0" presId="urn:microsoft.com/office/officeart/2005/8/layout/hierarchy1"/>
    <dgm:cxn modelId="{604A049A-8E8A-4C39-BCE5-ED773B2E5F78}" type="presParOf" srcId="{28D0581D-E481-4F32-BDF3-6E0C13F69E8C}" destId="{C5AEF02B-6F8B-45D7-80A0-11AD57B55CEC}" srcOrd="1" destOrd="0" presId="urn:microsoft.com/office/officeart/2005/8/layout/hierarchy1"/>
    <dgm:cxn modelId="{6FD178B2-23D9-4376-BEC2-F2B391A9FC19}" type="presParOf" srcId="{5535552A-B94B-4045-A2DB-80D6F3ADE229}" destId="{43543943-EC0C-4B20-A0F7-421E9C53AA22}" srcOrd="2" destOrd="0" presId="urn:microsoft.com/office/officeart/2005/8/layout/hierarchy1"/>
    <dgm:cxn modelId="{FC364BDA-ABC7-4324-BC3A-59D5C9843D19}" type="presParOf" srcId="{5535552A-B94B-4045-A2DB-80D6F3ADE229}" destId="{3D466E19-CF3F-4825-AC23-D9A037D6C91E}" srcOrd="3" destOrd="0" presId="urn:microsoft.com/office/officeart/2005/8/layout/hierarchy1"/>
    <dgm:cxn modelId="{C1AC2D3A-C2CB-499C-B291-6DDA9628E88D}" type="presParOf" srcId="{3D466E19-CF3F-4825-AC23-D9A037D6C91E}" destId="{FE7226C7-DA3F-4A06-A7AD-EE83CE5F00B1}" srcOrd="0" destOrd="0" presId="urn:microsoft.com/office/officeart/2005/8/layout/hierarchy1"/>
    <dgm:cxn modelId="{43ACB743-014C-4169-8CA8-9FB7981A2B00}" type="presParOf" srcId="{FE7226C7-DA3F-4A06-A7AD-EE83CE5F00B1}" destId="{B1149DFA-2C89-4C5E-AEFB-33A1BED4E601}" srcOrd="0" destOrd="0" presId="urn:microsoft.com/office/officeart/2005/8/layout/hierarchy1"/>
    <dgm:cxn modelId="{05DF967B-C6E0-4919-877E-7E7572119900}" type="presParOf" srcId="{FE7226C7-DA3F-4A06-A7AD-EE83CE5F00B1}" destId="{F0655627-53F7-4730-99D0-AD54DC38825C}" srcOrd="1" destOrd="0" presId="urn:microsoft.com/office/officeart/2005/8/layout/hierarchy1"/>
    <dgm:cxn modelId="{F1A8ED8B-D278-418B-BFA3-FC4AFC31FD1E}" type="presParOf" srcId="{3D466E19-CF3F-4825-AC23-D9A037D6C91E}" destId="{1A96047A-686F-4C94-98A0-5E7203A71FEB}" srcOrd="1" destOrd="0" presId="urn:microsoft.com/office/officeart/2005/8/layout/hierarchy1"/>
    <dgm:cxn modelId="{471B7E23-6D85-42DF-AAEE-C896748CE7FE}" type="presParOf" srcId="{1A96047A-686F-4C94-98A0-5E7203A71FEB}" destId="{69CC2224-7350-4B01-93C6-B8F22726897C}" srcOrd="0" destOrd="0" presId="urn:microsoft.com/office/officeart/2005/8/layout/hierarchy1"/>
    <dgm:cxn modelId="{E5F2D769-84B7-42A3-8AB9-160A20F4CA2D}" type="presParOf" srcId="{1A96047A-686F-4C94-98A0-5E7203A71FEB}" destId="{EA53DE90-2A10-48B6-B655-B537B6C385D6}" srcOrd="1" destOrd="0" presId="urn:microsoft.com/office/officeart/2005/8/layout/hierarchy1"/>
    <dgm:cxn modelId="{A43CC5FA-80FD-4FEE-A21D-5D2080003C9C}" type="presParOf" srcId="{EA53DE90-2A10-48B6-B655-B537B6C385D6}" destId="{B5781F7B-EDDD-4F09-8182-A49A37A8B98E}" srcOrd="0" destOrd="0" presId="urn:microsoft.com/office/officeart/2005/8/layout/hierarchy1"/>
    <dgm:cxn modelId="{81EAAEC6-AEE6-4D51-938D-70E7EE8B637C}" type="presParOf" srcId="{B5781F7B-EDDD-4F09-8182-A49A37A8B98E}" destId="{C968EC32-1A2F-4D87-82EE-53E3AB460902}" srcOrd="0" destOrd="0" presId="urn:microsoft.com/office/officeart/2005/8/layout/hierarchy1"/>
    <dgm:cxn modelId="{A8D7D636-E281-46F9-8EA1-2E56469C82D9}" type="presParOf" srcId="{B5781F7B-EDDD-4F09-8182-A49A37A8B98E}" destId="{C6BD799F-5ACB-430C-89ED-BC7FEE6E433E}" srcOrd="1" destOrd="0" presId="urn:microsoft.com/office/officeart/2005/8/layout/hierarchy1"/>
    <dgm:cxn modelId="{50B53F99-CF1B-4E65-8643-2FF60F2464AD}" type="presParOf" srcId="{EA53DE90-2A10-48B6-B655-B537B6C385D6}" destId="{D47462E2-3892-4A21-82A0-D441C40AC3C3}" srcOrd="1" destOrd="0" presId="urn:microsoft.com/office/officeart/2005/8/layout/hierarchy1"/>
    <dgm:cxn modelId="{4603504F-E1DF-4A57-84F5-A1F67D188A1C}" type="presParOf" srcId="{D47462E2-3892-4A21-82A0-D441C40AC3C3}" destId="{7AE937F7-B0AA-4D5C-B95D-70297D907E65}" srcOrd="0" destOrd="0" presId="urn:microsoft.com/office/officeart/2005/8/layout/hierarchy1"/>
    <dgm:cxn modelId="{4F4B19A4-C505-44B1-8A8C-1694A4B4F2DB}" type="presParOf" srcId="{D47462E2-3892-4A21-82A0-D441C40AC3C3}" destId="{D4E5CDB4-E85B-4A05-AA45-8F881901DEB5}" srcOrd="1" destOrd="0" presId="urn:microsoft.com/office/officeart/2005/8/layout/hierarchy1"/>
    <dgm:cxn modelId="{CDB2398E-0D2B-4229-A9AC-6A09044E90B0}" type="presParOf" srcId="{D4E5CDB4-E85B-4A05-AA45-8F881901DEB5}" destId="{6A9A8DA0-2C83-45A0-B02D-506FD9CCA723}" srcOrd="0" destOrd="0" presId="urn:microsoft.com/office/officeart/2005/8/layout/hierarchy1"/>
    <dgm:cxn modelId="{2753B128-54C8-46EC-8D0C-98CE60C466FE}" type="presParOf" srcId="{6A9A8DA0-2C83-45A0-B02D-506FD9CCA723}" destId="{7CEAB558-6646-4EBE-87E3-181523E57CD2}" srcOrd="0" destOrd="0" presId="urn:microsoft.com/office/officeart/2005/8/layout/hierarchy1"/>
    <dgm:cxn modelId="{D76194BE-CCCF-4B6B-ADF1-9A27F8DDF4CE}" type="presParOf" srcId="{6A9A8DA0-2C83-45A0-B02D-506FD9CCA723}" destId="{53C7F51C-A947-4530-BF71-40B8B97EE830}" srcOrd="1" destOrd="0" presId="urn:microsoft.com/office/officeart/2005/8/layout/hierarchy1"/>
    <dgm:cxn modelId="{CCD4F9A3-D473-4676-BFD3-5AB4D7516FFC}" type="presParOf" srcId="{D4E5CDB4-E85B-4A05-AA45-8F881901DEB5}" destId="{DA0763D4-95C4-421E-84EC-F266CA0A6751}" srcOrd="1" destOrd="0" presId="urn:microsoft.com/office/officeart/2005/8/layout/hierarchy1"/>
    <dgm:cxn modelId="{BD0D483A-0133-442B-9445-96E2C566AD49}" type="presParOf" srcId="{54C5FDD2-8F6B-4821-91F8-5064FE97DBFF}" destId="{F6C8FF38-16E4-48DD-81A7-3EC6311E931B}" srcOrd="2" destOrd="0" presId="urn:microsoft.com/office/officeart/2005/8/layout/hierarchy1"/>
    <dgm:cxn modelId="{C5E4191B-E378-4131-BE08-983BE0DDDB90}" type="presParOf" srcId="{54C5FDD2-8F6B-4821-91F8-5064FE97DBFF}" destId="{72EB4081-615A-47AB-B26A-46FC44E23358}" srcOrd="3" destOrd="0" presId="urn:microsoft.com/office/officeart/2005/8/layout/hierarchy1"/>
    <dgm:cxn modelId="{1F86E71E-7B42-4012-8D64-7E2001E8B971}" type="presParOf" srcId="{72EB4081-615A-47AB-B26A-46FC44E23358}" destId="{21C2B377-5B8C-4D47-95F6-2C19E138D439}" srcOrd="0" destOrd="0" presId="urn:microsoft.com/office/officeart/2005/8/layout/hierarchy1"/>
    <dgm:cxn modelId="{302A0E72-9094-43AA-9755-2B694190548C}" type="presParOf" srcId="{21C2B377-5B8C-4D47-95F6-2C19E138D439}" destId="{CACAF7A4-4497-45C8-9E38-AD95AC9154D4}" srcOrd="0" destOrd="0" presId="urn:microsoft.com/office/officeart/2005/8/layout/hierarchy1"/>
    <dgm:cxn modelId="{C4C2975C-349F-4DC2-A62D-ACC6ECF34ACE}" type="presParOf" srcId="{21C2B377-5B8C-4D47-95F6-2C19E138D439}" destId="{90932215-835B-4807-9DA9-5B756507962A}" srcOrd="1" destOrd="0" presId="urn:microsoft.com/office/officeart/2005/8/layout/hierarchy1"/>
    <dgm:cxn modelId="{88D04BDC-17E7-4150-9F7F-81ACCF077F7F}" type="presParOf" srcId="{72EB4081-615A-47AB-B26A-46FC44E23358}" destId="{14360E54-9039-40AA-9772-D33DA5FF5053}" srcOrd="1" destOrd="0" presId="urn:microsoft.com/office/officeart/2005/8/layout/hierarchy1"/>
    <dgm:cxn modelId="{E5D88FD6-E38A-4345-BE89-7E496BCFAC47}" type="presParOf" srcId="{14360E54-9039-40AA-9772-D33DA5FF5053}" destId="{A2A7CE68-B088-499B-B68D-76DA15F1520F}" srcOrd="0" destOrd="0" presId="urn:microsoft.com/office/officeart/2005/8/layout/hierarchy1"/>
    <dgm:cxn modelId="{35B22504-6016-49C5-8D7C-2FA882154111}" type="presParOf" srcId="{14360E54-9039-40AA-9772-D33DA5FF5053}" destId="{8D20E8FF-8A3A-4A1B-9498-59DB273CEFC5}" srcOrd="1" destOrd="0" presId="urn:microsoft.com/office/officeart/2005/8/layout/hierarchy1"/>
    <dgm:cxn modelId="{CDE90BB6-1618-4041-B8AC-9C349654FBC8}" type="presParOf" srcId="{8D20E8FF-8A3A-4A1B-9498-59DB273CEFC5}" destId="{405F1BFF-95C0-483C-A1C0-55BDCEFA1512}" srcOrd="0" destOrd="0" presId="urn:microsoft.com/office/officeart/2005/8/layout/hierarchy1"/>
    <dgm:cxn modelId="{B17C3A56-CE9E-4619-8046-87B48DDCE040}" type="presParOf" srcId="{405F1BFF-95C0-483C-A1C0-55BDCEFA1512}" destId="{F63679AD-11C1-464F-9369-CD783CFD9798}" srcOrd="0" destOrd="0" presId="urn:microsoft.com/office/officeart/2005/8/layout/hierarchy1"/>
    <dgm:cxn modelId="{14AF6331-BA38-424B-A3AE-B75D790B9077}" type="presParOf" srcId="{405F1BFF-95C0-483C-A1C0-55BDCEFA1512}" destId="{220DBB97-93DA-433C-B9C9-2340C4B6DADF}" srcOrd="1" destOrd="0" presId="urn:microsoft.com/office/officeart/2005/8/layout/hierarchy1"/>
    <dgm:cxn modelId="{9E8E244E-D290-4701-A71F-3A625AAB18FA}" type="presParOf" srcId="{8D20E8FF-8A3A-4A1B-9498-59DB273CEFC5}" destId="{8629666C-00FD-4BC6-9910-56CF24CF8339}" srcOrd="1" destOrd="0" presId="urn:microsoft.com/office/officeart/2005/8/layout/hierarchy1"/>
    <dgm:cxn modelId="{468AB68E-6669-4701-96B3-433CE8BBFF35}" type="presParOf" srcId="{8629666C-00FD-4BC6-9910-56CF24CF8339}" destId="{157079FE-8B48-4D5A-B8CC-7DA84A4A526D}" srcOrd="0" destOrd="0" presId="urn:microsoft.com/office/officeart/2005/8/layout/hierarchy1"/>
    <dgm:cxn modelId="{52D6B2B4-1F62-48B9-91EE-E613BD77E80F}" type="presParOf" srcId="{8629666C-00FD-4BC6-9910-56CF24CF8339}" destId="{13021405-EEB1-4B39-AE2B-6E4AE0EA7B60}" srcOrd="1" destOrd="0" presId="urn:microsoft.com/office/officeart/2005/8/layout/hierarchy1"/>
    <dgm:cxn modelId="{B4194C26-14FB-4B7A-855E-AB39CDACCE75}" type="presParOf" srcId="{13021405-EEB1-4B39-AE2B-6E4AE0EA7B60}" destId="{8A02D2CA-CD79-4F32-A8D1-0BBC8D244190}" srcOrd="0" destOrd="0" presId="urn:microsoft.com/office/officeart/2005/8/layout/hierarchy1"/>
    <dgm:cxn modelId="{891371E4-0CD6-4656-B6C5-305863D35C07}" type="presParOf" srcId="{8A02D2CA-CD79-4F32-A8D1-0BBC8D244190}" destId="{6DC362C5-D56C-49A2-9872-C4EA00A1F57E}" srcOrd="0" destOrd="0" presId="urn:microsoft.com/office/officeart/2005/8/layout/hierarchy1"/>
    <dgm:cxn modelId="{C7A955D0-8412-4463-AA1C-1F0ACFEBEF19}" type="presParOf" srcId="{8A02D2CA-CD79-4F32-A8D1-0BBC8D244190}" destId="{4A48D82A-1BDB-44E3-A759-A1F7C2243945}" srcOrd="1" destOrd="0" presId="urn:microsoft.com/office/officeart/2005/8/layout/hierarchy1"/>
    <dgm:cxn modelId="{80F98FD4-60C1-4355-B450-31869E8D3B0D}" type="presParOf" srcId="{13021405-EEB1-4B39-AE2B-6E4AE0EA7B60}" destId="{3FE5B888-21C4-4EDA-AB71-FE52AD6665D3}" srcOrd="1" destOrd="0" presId="urn:microsoft.com/office/officeart/2005/8/layout/hierarchy1"/>
    <dgm:cxn modelId="{E7E03E45-0AA4-4034-9CDC-903BB8856C46}" type="presParOf" srcId="{F454A1D7-BA3D-4549-9D96-8B80CA60E680}" destId="{6E5156D0-F810-433C-8C6D-2C105CF59B04}" srcOrd="2" destOrd="0" presId="urn:microsoft.com/office/officeart/2005/8/layout/hierarchy1"/>
    <dgm:cxn modelId="{01997C17-1C53-4331-8A35-7B79D90C3D75}" type="presParOf" srcId="{F454A1D7-BA3D-4549-9D96-8B80CA60E680}" destId="{217352B3-4AEE-42B3-8B01-A6A1ADB43201}" srcOrd="3" destOrd="0" presId="urn:microsoft.com/office/officeart/2005/8/layout/hierarchy1"/>
    <dgm:cxn modelId="{E6739A1A-8172-4677-AC9B-0F1890730346}" type="presParOf" srcId="{217352B3-4AEE-42B3-8B01-A6A1ADB43201}" destId="{270C2D61-742C-4C92-9C60-28B92180B289}" srcOrd="0" destOrd="0" presId="urn:microsoft.com/office/officeart/2005/8/layout/hierarchy1"/>
    <dgm:cxn modelId="{AFE00DCC-6D2C-4476-AD58-98F20E14BD56}" type="presParOf" srcId="{270C2D61-742C-4C92-9C60-28B92180B289}" destId="{9E91A386-80B7-48B9-86D3-226D4082F831}" srcOrd="0" destOrd="0" presId="urn:microsoft.com/office/officeart/2005/8/layout/hierarchy1"/>
    <dgm:cxn modelId="{1C97D1B3-6CDB-4A62-963C-1A2F8D229D1C}" type="presParOf" srcId="{270C2D61-742C-4C92-9C60-28B92180B289}" destId="{63506062-D502-4E22-9BBD-970357680785}" srcOrd="1" destOrd="0" presId="urn:microsoft.com/office/officeart/2005/8/layout/hierarchy1"/>
    <dgm:cxn modelId="{A7F82E68-0F59-4503-8D76-618DE7870630}" type="presParOf" srcId="{217352B3-4AEE-42B3-8B01-A6A1ADB43201}" destId="{A86AFC2F-2D98-4931-941E-1A35DA492851}" srcOrd="1" destOrd="0" presId="urn:microsoft.com/office/officeart/2005/8/layout/hierarchy1"/>
    <dgm:cxn modelId="{ED61E5F9-066B-43DD-85F7-6C09D5243EEA}" type="presParOf" srcId="{A86AFC2F-2D98-4931-941E-1A35DA492851}" destId="{D6D5EE20-2BAF-4836-9E09-2A74DE3A117A}" srcOrd="0" destOrd="0" presId="urn:microsoft.com/office/officeart/2005/8/layout/hierarchy1"/>
    <dgm:cxn modelId="{B1AEE9DA-9512-4B4E-A249-3C7D5C55A79C}" type="presParOf" srcId="{A86AFC2F-2D98-4931-941E-1A35DA492851}" destId="{26E7658A-51A7-4B37-BA53-05D6EB773785}" srcOrd="1" destOrd="0" presId="urn:microsoft.com/office/officeart/2005/8/layout/hierarchy1"/>
    <dgm:cxn modelId="{704C56BF-5ABC-46D0-BA13-C3F41E7B7C80}" type="presParOf" srcId="{26E7658A-51A7-4B37-BA53-05D6EB773785}" destId="{44121CBB-61A7-4B25-9F02-883F7FAC05A8}" srcOrd="0" destOrd="0" presId="urn:microsoft.com/office/officeart/2005/8/layout/hierarchy1"/>
    <dgm:cxn modelId="{C59620B9-A7F8-48B5-B5C9-4C9E14DDBB85}" type="presParOf" srcId="{44121CBB-61A7-4B25-9F02-883F7FAC05A8}" destId="{5FA146E1-0706-4D72-9057-A2850BD9FB80}" srcOrd="0" destOrd="0" presId="urn:microsoft.com/office/officeart/2005/8/layout/hierarchy1"/>
    <dgm:cxn modelId="{87AA9DF8-DE3F-4ACE-AFF4-B1812E3952B0}" type="presParOf" srcId="{44121CBB-61A7-4B25-9F02-883F7FAC05A8}" destId="{1D0FD5E4-CCF8-43D2-AC16-7ECA4D7D5FEE}" srcOrd="1" destOrd="0" presId="urn:microsoft.com/office/officeart/2005/8/layout/hierarchy1"/>
    <dgm:cxn modelId="{DC294276-C837-4050-B16E-5046B60DEF97}" type="presParOf" srcId="{26E7658A-51A7-4B37-BA53-05D6EB773785}" destId="{F09CD095-65E2-4B70-92E2-4403E8AAFA3E}" srcOrd="1" destOrd="0" presId="urn:microsoft.com/office/officeart/2005/8/layout/hierarchy1"/>
    <dgm:cxn modelId="{C77FC8A7-7AA0-45EA-B33B-B4733B73158A}" type="presParOf" srcId="{F09CD095-65E2-4B70-92E2-4403E8AAFA3E}" destId="{7FD153C5-2949-4DFA-83BA-1CFCC8A0F880}" srcOrd="0" destOrd="0" presId="urn:microsoft.com/office/officeart/2005/8/layout/hierarchy1"/>
    <dgm:cxn modelId="{FA09EF57-F817-4859-89B9-9CC9712F1E66}" type="presParOf" srcId="{F09CD095-65E2-4B70-92E2-4403E8AAFA3E}" destId="{CB90AA7C-676C-4D67-961B-B3DD0A07F697}" srcOrd="1" destOrd="0" presId="urn:microsoft.com/office/officeart/2005/8/layout/hierarchy1"/>
    <dgm:cxn modelId="{C8D81BF2-422B-41A1-94B0-51BC067657B7}" type="presParOf" srcId="{CB90AA7C-676C-4D67-961B-B3DD0A07F697}" destId="{516DF51D-35DE-455D-BCF2-EE489B1C19A7}" srcOrd="0" destOrd="0" presId="urn:microsoft.com/office/officeart/2005/8/layout/hierarchy1"/>
    <dgm:cxn modelId="{FD888594-7B28-4FFF-93CE-078D04306C93}" type="presParOf" srcId="{516DF51D-35DE-455D-BCF2-EE489B1C19A7}" destId="{7D46FFF1-F8D4-4404-9A31-4EE748CDADE7}" srcOrd="0" destOrd="0" presId="urn:microsoft.com/office/officeart/2005/8/layout/hierarchy1"/>
    <dgm:cxn modelId="{8638F26A-106F-4D75-A4F4-36C82BD6B963}" type="presParOf" srcId="{516DF51D-35DE-455D-BCF2-EE489B1C19A7}" destId="{DD9BD0A0-BFCF-427B-A89B-D8560E7EE6F8}" srcOrd="1" destOrd="0" presId="urn:microsoft.com/office/officeart/2005/8/layout/hierarchy1"/>
    <dgm:cxn modelId="{702C3D5A-24A7-4926-8474-39895A953099}" type="presParOf" srcId="{CB90AA7C-676C-4D67-961B-B3DD0A07F697}" destId="{6F947D42-2A6A-4BAE-875F-5114BE8C4E43}" srcOrd="1" destOrd="0" presId="urn:microsoft.com/office/officeart/2005/8/layout/hierarchy1"/>
    <dgm:cxn modelId="{FFEC47CF-FB26-4AF2-AAC1-9DF09C0881E7}" type="presParOf" srcId="{6F947D42-2A6A-4BAE-875F-5114BE8C4E43}" destId="{C30EF500-93BC-4E55-9B4D-246C1818528E}" srcOrd="0" destOrd="0" presId="urn:microsoft.com/office/officeart/2005/8/layout/hierarchy1"/>
    <dgm:cxn modelId="{8781F67D-D1C3-460D-A810-31823EBC3849}" type="presParOf" srcId="{6F947D42-2A6A-4BAE-875F-5114BE8C4E43}" destId="{BF7ECC0F-9A6E-4351-A89F-897A240330E6}" srcOrd="1" destOrd="0" presId="urn:microsoft.com/office/officeart/2005/8/layout/hierarchy1"/>
    <dgm:cxn modelId="{3252B04C-8F73-4C97-9C13-B8A8D97BF0C5}" type="presParOf" srcId="{BF7ECC0F-9A6E-4351-A89F-897A240330E6}" destId="{73BACA33-118F-4011-8501-40C49B5DA12C}" srcOrd="0" destOrd="0" presId="urn:microsoft.com/office/officeart/2005/8/layout/hierarchy1"/>
    <dgm:cxn modelId="{2A5B0681-B03B-43ED-81ED-99836E974FE9}" type="presParOf" srcId="{73BACA33-118F-4011-8501-40C49B5DA12C}" destId="{4F8CE96A-8F05-47AB-8D12-6977FE81D9A3}" srcOrd="0" destOrd="0" presId="urn:microsoft.com/office/officeart/2005/8/layout/hierarchy1"/>
    <dgm:cxn modelId="{B9885EC6-FADB-4A26-8443-34D9C8D4C9C1}" type="presParOf" srcId="{73BACA33-118F-4011-8501-40C49B5DA12C}" destId="{213BB004-D2D4-48FB-A0B0-066F00511648}" srcOrd="1" destOrd="0" presId="urn:microsoft.com/office/officeart/2005/8/layout/hierarchy1"/>
    <dgm:cxn modelId="{F7CE8539-7185-452F-9CB2-333A8DDC867A}" type="presParOf" srcId="{BF7ECC0F-9A6E-4351-A89F-897A240330E6}" destId="{A7D8D02E-057F-463D-95D4-2C9A3639ED31}" srcOrd="1" destOrd="0" presId="urn:microsoft.com/office/officeart/2005/8/layout/hierarchy1"/>
    <dgm:cxn modelId="{BAFA1443-FE3F-4A6F-8D4C-962542239671}" type="presParOf" srcId="{A86AFC2F-2D98-4931-941E-1A35DA492851}" destId="{9F8B7067-CF02-4F89-976B-DEFD398F2DA3}" srcOrd="2" destOrd="0" presId="urn:microsoft.com/office/officeart/2005/8/layout/hierarchy1"/>
    <dgm:cxn modelId="{08258511-A736-45B6-BA3B-6CB026A13DEB}" type="presParOf" srcId="{A86AFC2F-2D98-4931-941E-1A35DA492851}" destId="{2C118D15-7EEE-45E6-9FCC-1793EEB66AAE}" srcOrd="3" destOrd="0" presId="urn:microsoft.com/office/officeart/2005/8/layout/hierarchy1"/>
    <dgm:cxn modelId="{450B52B9-0679-49F0-BE63-959979F27DA1}" type="presParOf" srcId="{2C118D15-7EEE-45E6-9FCC-1793EEB66AAE}" destId="{B666414C-DF81-4641-95DE-9DDAF4D7A3CA}" srcOrd="0" destOrd="0" presId="urn:microsoft.com/office/officeart/2005/8/layout/hierarchy1"/>
    <dgm:cxn modelId="{7DC6633D-F08C-408C-87EC-FA8046D43B01}" type="presParOf" srcId="{B666414C-DF81-4641-95DE-9DDAF4D7A3CA}" destId="{375CAC81-41FF-415B-8C0F-BBF4A5207E10}" srcOrd="0" destOrd="0" presId="urn:microsoft.com/office/officeart/2005/8/layout/hierarchy1"/>
    <dgm:cxn modelId="{D5C7A129-45DF-4C65-BE62-35BDA9A93D63}" type="presParOf" srcId="{B666414C-DF81-4641-95DE-9DDAF4D7A3CA}" destId="{E169A29B-D71B-4B5B-99DB-B4F10606E440}" srcOrd="1" destOrd="0" presId="urn:microsoft.com/office/officeart/2005/8/layout/hierarchy1"/>
    <dgm:cxn modelId="{3A6B78A6-CABA-4533-B85E-C8F87E2DA09C}" type="presParOf" srcId="{2C118D15-7EEE-45E6-9FCC-1793EEB66AAE}" destId="{4946046D-7E38-433E-A53C-62AAD2C05B99}" srcOrd="1" destOrd="0" presId="urn:microsoft.com/office/officeart/2005/8/layout/hierarchy1"/>
    <dgm:cxn modelId="{92748091-FDC2-4B2D-8756-F0B903EA7E99}" type="presParOf" srcId="{4946046D-7E38-433E-A53C-62AAD2C05B99}" destId="{3893DFFF-D0F3-4CD5-A6DA-C2D635B008F1}" srcOrd="0" destOrd="0" presId="urn:microsoft.com/office/officeart/2005/8/layout/hierarchy1"/>
    <dgm:cxn modelId="{1F40EE92-4F0D-43D8-BCE8-171D3966B0D5}" type="presParOf" srcId="{4946046D-7E38-433E-A53C-62AAD2C05B99}" destId="{CAD6B7CA-1F50-45BD-8FA1-9A86E0785F12}" srcOrd="1" destOrd="0" presId="urn:microsoft.com/office/officeart/2005/8/layout/hierarchy1"/>
    <dgm:cxn modelId="{8D3A97F7-93EF-4FB6-B76D-A5EF6B4C2E7A}" type="presParOf" srcId="{CAD6B7CA-1F50-45BD-8FA1-9A86E0785F12}" destId="{046088CB-2372-40AA-A81E-EC5A22734F69}" srcOrd="0" destOrd="0" presId="urn:microsoft.com/office/officeart/2005/8/layout/hierarchy1"/>
    <dgm:cxn modelId="{F45B54DB-2A0C-4DB8-9FC2-C55898808217}" type="presParOf" srcId="{046088CB-2372-40AA-A81E-EC5A22734F69}" destId="{6E7F950F-A40E-4865-A499-3022947B2F18}" srcOrd="0" destOrd="0" presId="urn:microsoft.com/office/officeart/2005/8/layout/hierarchy1"/>
    <dgm:cxn modelId="{C210B0D3-6CD6-4410-8326-CD2EDC8808C7}" type="presParOf" srcId="{046088CB-2372-40AA-A81E-EC5A22734F69}" destId="{61A07AAB-6CAC-4377-91BD-F9EC8CE7F72D}" srcOrd="1" destOrd="0" presId="urn:microsoft.com/office/officeart/2005/8/layout/hierarchy1"/>
    <dgm:cxn modelId="{B162DA07-E71C-4475-BB54-BA8C7C0BECAB}" type="presParOf" srcId="{CAD6B7CA-1F50-45BD-8FA1-9A86E0785F12}" destId="{746762C6-927C-422F-86E3-982640A64AAC}" srcOrd="1" destOrd="0" presId="urn:microsoft.com/office/officeart/2005/8/layout/hierarchy1"/>
    <dgm:cxn modelId="{3D9655AA-B9F6-4231-8A98-552D63378AE7}" type="presParOf" srcId="{746762C6-927C-422F-86E3-982640A64AAC}" destId="{E487A066-9EAA-4D95-B0BB-C9CF53E7566C}" srcOrd="0" destOrd="0" presId="urn:microsoft.com/office/officeart/2005/8/layout/hierarchy1"/>
    <dgm:cxn modelId="{EF658782-2D2A-4463-8EC7-777C75D8A994}" type="presParOf" srcId="{746762C6-927C-422F-86E3-982640A64AAC}" destId="{F80BEDB0-E3C7-4604-8B05-49709BACE57D}" srcOrd="1" destOrd="0" presId="urn:microsoft.com/office/officeart/2005/8/layout/hierarchy1"/>
    <dgm:cxn modelId="{0E9CBE60-048C-40ED-AF62-22865CF0E048}" type="presParOf" srcId="{F80BEDB0-E3C7-4604-8B05-49709BACE57D}" destId="{4FE11A3E-F437-4552-B78D-F873167747C9}" srcOrd="0" destOrd="0" presId="urn:microsoft.com/office/officeart/2005/8/layout/hierarchy1"/>
    <dgm:cxn modelId="{7D874379-CE9A-43D8-AC0C-9141A781AB83}" type="presParOf" srcId="{4FE11A3E-F437-4552-B78D-F873167747C9}" destId="{DF0AC48F-F83D-4725-AB2A-BB97BB8B82E5}" srcOrd="0" destOrd="0" presId="urn:microsoft.com/office/officeart/2005/8/layout/hierarchy1"/>
    <dgm:cxn modelId="{F84D41CF-584E-4438-AACD-80265E72D45F}" type="presParOf" srcId="{4FE11A3E-F437-4552-B78D-F873167747C9}" destId="{48C872E1-25F0-4185-8DC8-B8A63D33ED7C}" srcOrd="1" destOrd="0" presId="urn:microsoft.com/office/officeart/2005/8/layout/hierarchy1"/>
    <dgm:cxn modelId="{453D30D4-4A63-443A-9E0E-7FE066497391}" type="presParOf" srcId="{F80BEDB0-E3C7-4604-8B05-49709BACE57D}" destId="{85C74569-B7F7-4620-A791-1E7F141E02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E3796-235A-4B93-B10C-65CA8D1CA48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01AFF0BE-7D85-4CC1-ACE1-EAE4516FAC0D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/>
            <a:t>PLANTS</a:t>
          </a:r>
        </a:p>
      </dgm:t>
    </dgm:pt>
    <dgm:pt modelId="{624DBCA2-AB77-42B0-B130-FCE2C25E5A96}" type="parTrans" cxnId="{C495A3EB-E69E-4B32-B730-3AF8F89E9440}">
      <dgm:prSet/>
      <dgm:spPr/>
      <dgm:t>
        <a:bodyPr/>
        <a:lstStyle/>
        <a:p>
          <a:endParaRPr lang="pt-PT"/>
        </a:p>
      </dgm:t>
    </dgm:pt>
    <dgm:pt modelId="{125C1BBB-B6FB-4A78-9496-62BF6D52B526}" type="sibTrans" cxnId="{C495A3EB-E69E-4B32-B730-3AF8F89E9440}">
      <dgm:prSet/>
      <dgm:spPr/>
      <dgm:t>
        <a:bodyPr/>
        <a:lstStyle/>
        <a:p>
          <a:endParaRPr lang="pt-PT"/>
        </a:p>
      </dgm:t>
    </dgm:pt>
    <dgm:pt modelId="{2A5B7DA6-68BC-4FAF-B909-BE3598A841C1}">
      <dgm:prSet phldrT="[Texto]"/>
      <dgm:spPr/>
      <dgm:t>
        <a:bodyPr/>
        <a:lstStyle/>
        <a:p>
          <a:r>
            <a:rPr lang="pt-PT" dirty="0" err="1"/>
            <a:t>Spore-bearing</a:t>
          </a:r>
          <a:endParaRPr lang="pt-PT" dirty="0"/>
        </a:p>
      </dgm:t>
    </dgm:pt>
    <dgm:pt modelId="{A42837D4-8F33-4E6F-896B-9805E0ADF2CB}" type="parTrans" cxnId="{7350A4CF-B688-4DBD-9E79-500D8642DDE3}">
      <dgm:prSet/>
      <dgm:spPr/>
      <dgm:t>
        <a:bodyPr/>
        <a:lstStyle/>
        <a:p>
          <a:endParaRPr lang="pt-PT"/>
        </a:p>
      </dgm:t>
    </dgm:pt>
    <dgm:pt modelId="{D148F309-37A7-4144-BF48-24B6C1EAA6CE}" type="sibTrans" cxnId="{7350A4CF-B688-4DBD-9E79-500D8642DDE3}">
      <dgm:prSet/>
      <dgm:spPr/>
      <dgm:t>
        <a:bodyPr/>
        <a:lstStyle/>
        <a:p>
          <a:endParaRPr lang="pt-PT"/>
        </a:p>
      </dgm:t>
    </dgm:pt>
    <dgm:pt modelId="{0C8579A2-5886-4394-8840-8D800BA8C643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 err="1"/>
            <a:t>Has</a:t>
          </a:r>
          <a:r>
            <a:rPr lang="pt-PT" dirty="0"/>
            <a:t> no </a:t>
          </a:r>
          <a:r>
            <a:rPr lang="pt-PT" dirty="0" err="1"/>
            <a:t>true</a:t>
          </a:r>
          <a:r>
            <a:rPr lang="pt-PT" dirty="0"/>
            <a:t> </a:t>
          </a:r>
          <a:r>
            <a:rPr lang="pt-PT" dirty="0" err="1"/>
            <a:t>roots</a:t>
          </a:r>
          <a:r>
            <a:rPr lang="pt-PT" dirty="0"/>
            <a:t>, </a:t>
          </a:r>
          <a:r>
            <a:rPr lang="pt-PT" dirty="0" err="1"/>
            <a:t>stems</a:t>
          </a:r>
          <a:r>
            <a:rPr lang="pt-PT" dirty="0"/>
            <a:t> </a:t>
          </a:r>
          <a:r>
            <a:rPr lang="pt-PT" dirty="0" err="1"/>
            <a:t>or</a:t>
          </a:r>
          <a:r>
            <a:rPr lang="pt-PT" dirty="0"/>
            <a:t> </a:t>
          </a:r>
          <a:r>
            <a:rPr lang="pt-PT" dirty="0" err="1"/>
            <a:t>leaves</a:t>
          </a:r>
          <a:endParaRPr lang="pt-PT" dirty="0"/>
        </a:p>
      </dgm:t>
    </dgm:pt>
    <dgm:pt modelId="{2E1F89DD-3C4C-4D00-A6C8-792A4D773153}" type="parTrans" cxnId="{01308BD8-8E38-49DC-AFEA-AC226DDEDCF3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4FA786AA-AAB3-4092-A242-42DD019EB642}" type="sibTrans" cxnId="{01308BD8-8E38-49DC-AFEA-AC226DDEDCF3}">
      <dgm:prSet/>
      <dgm:spPr/>
      <dgm:t>
        <a:bodyPr/>
        <a:lstStyle/>
        <a:p>
          <a:endParaRPr lang="pt-PT"/>
        </a:p>
      </dgm:t>
    </dgm:pt>
    <dgm:pt modelId="{DAE6D28D-5938-426E-B37F-5A04D77A5736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 err="1"/>
            <a:t>Has</a:t>
          </a:r>
          <a:r>
            <a:rPr lang="pt-PT" dirty="0"/>
            <a:t> </a:t>
          </a:r>
          <a:r>
            <a:rPr lang="pt-PT" dirty="0" err="1"/>
            <a:t>roots</a:t>
          </a:r>
          <a:r>
            <a:rPr lang="pt-PT" dirty="0"/>
            <a:t>, </a:t>
          </a:r>
          <a:r>
            <a:rPr lang="pt-PT" dirty="0" err="1"/>
            <a:t>stems</a:t>
          </a:r>
          <a:r>
            <a:rPr lang="pt-PT" dirty="0"/>
            <a:t> </a:t>
          </a:r>
          <a:r>
            <a:rPr lang="pt-PT" dirty="0" err="1"/>
            <a:t>or</a:t>
          </a:r>
          <a:r>
            <a:rPr lang="pt-PT" dirty="0"/>
            <a:t> </a:t>
          </a:r>
          <a:r>
            <a:rPr lang="pt-PT" dirty="0" err="1"/>
            <a:t>leaves</a:t>
          </a:r>
          <a:endParaRPr lang="pt-PT" dirty="0"/>
        </a:p>
      </dgm:t>
    </dgm:pt>
    <dgm:pt modelId="{FFCFC5FF-3C4B-4EE4-A374-187E90CAB279}" type="parTrans" cxnId="{42E77E57-AE26-4BDC-81CB-6F3553E657F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EC020143-B5F7-4068-80B9-B9AEACD2CFB8}" type="sibTrans" cxnId="{42E77E57-AE26-4BDC-81CB-6F3553E657FC}">
      <dgm:prSet/>
      <dgm:spPr/>
      <dgm:t>
        <a:bodyPr/>
        <a:lstStyle/>
        <a:p>
          <a:endParaRPr lang="pt-PT"/>
        </a:p>
      </dgm:t>
    </dgm:pt>
    <dgm:pt modelId="{2B84014E-70D5-4C49-948E-4634EFF35BE8}">
      <dgm:prSet phldrT="[Texto]"/>
      <dgm:spPr/>
      <dgm:t>
        <a:bodyPr/>
        <a:lstStyle/>
        <a:p>
          <a:r>
            <a:rPr lang="pt-PT" dirty="0" err="1"/>
            <a:t>Seed-bearing</a:t>
          </a:r>
          <a:endParaRPr lang="pt-PT" dirty="0"/>
        </a:p>
      </dgm:t>
    </dgm:pt>
    <dgm:pt modelId="{6C69F8EE-6351-49E2-BC6B-F41D81A1FE5A}" type="parTrans" cxnId="{AF26BAD9-2100-4569-BEA6-FB7E09E0221F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84D26808-6855-497A-B4F8-5433A5EABF69}" type="sibTrans" cxnId="{AF26BAD9-2100-4569-BEA6-FB7E09E0221F}">
      <dgm:prSet/>
      <dgm:spPr/>
      <dgm:t>
        <a:bodyPr/>
        <a:lstStyle/>
        <a:p>
          <a:endParaRPr lang="pt-PT"/>
        </a:p>
      </dgm:t>
    </dgm:pt>
    <dgm:pt modelId="{BD1B92AA-EB6A-4321-9DD1-CEB6A00D6838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 err="1"/>
            <a:t>Without</a:t>
          </a:r>
          <a:r>
            <a:rPr lang="pt-PT" dirty="0"/>
            <a:t> </a:t>
          </a:r>
          <a:r>
            <a:rPr lang="pt-PT" dirty="0" err="1"/>
            <a:t>flowers</a:t>
          </a:r>
          <a:endParaRPr lang="pt-PT" dirty="0"/>
        </a:p>
      </dgm:t>
    </dgm:pt>
    <dgm:pt modelId="{888AC993-FD74-4C5A-987F-A8912C1B1862}" type="parTrans" cxnId="{8AE37DB1-589D-4707-B66B-B551F2EE55E2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1BA8A496-429F-477D-9B4D-B4B5BD98FB8C}" type="sibTrans" cxnId="{8AE37DB1-589D-4707-B66B-B551F2EE55E2}">
      <dgm:prSet/>
      <dgm:spPr/>
      <dgm:t>
        <a:bodyPr/>
        <a:lstStyle/>
        <a:p>
          <a:endParaRPr lang="pt-PT"/>
        </a:p>
      </dgm:t>
    </dgm:pt>
    <dgm:pt modelId="{D2E05976-AF90-4685-9199-2C78069E65CC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 err="1"/>
            <a:t>With</a:t>
          </a:r>
          <a:r>
            <a:rPr lang="pt-PT" dirty="0"/>
            <a:t> </a:t>
          </a:r>
          <a:r>
            <a:rPr lang="pt-PT" dirty="0" err="1"/>
            <a:t>flowers</a:t>
          </a:r>
          <a:endParaRPr lang="pt-PT" dirty="0"/>
        </a:p>
      </dgm:t>
    </dgm:pt>
    <dgm:pt modelId="{DA8887AF-714A-4A21-94D0-B271CBCCA242}" type="parTrans" cxnId="{1127F7B5-910C-42F0-A745-5695258FA74D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67CF9F5B-7DF5-49C9-9081-E5DAD360C8FE}" type="sibTrans" cxnId="{1127F7B5-910C-42F0-A745-5695258FA74D}">
      <dgm:prSet/>
      <dgm:spPr/>
      <dgm:t>
        <a:bodyPr/>
        <a:lstStyle/>
        <a:p>
          <a:endParaRPr lang="pt-PT"/>
        </a:p>
      </dgm:t>
    </dgm:pt>
    <dgm:pt modelId="{5B09B2C8-63BB-496A-8C29-3D45841040E8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A4A8CEE5-4352-454E-8351-1FB4C2FCBBF4}" type="parTrans" cxnId="{6B925B4E-5EDF-422A-BDCE-5BD146B4CC8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0A10E2C3-3BEF-4EB2-9C0E-E45FA3DEBED2}" type="sibTrans" cxnId="{6B925B4E-5EDF-422A-BDCE-5BD146B4CC84}">
      <dgm:prSet/>
      <dgm:spPr/>
      <dgm:t>
        <a:bodyPr/>
        <a:lstStyle/>
        <a:p>
          <a:endParaRPr lang="pt-PT"/>
        </a:p>
      </dgm:t>
    </dgm:pt>
    <dgm:pt modelId="{7DC69692-9F4F-4DEE-814D-1AE73852B49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2DADE056-DC49-4733-8907-6A60AEF6463F}" type="parTrans" cxnId="{7630341D-A50B-4B9D-B0B1-786D4E95C6F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0A5FF819-B36A-43FB-B925-9F9D2840395F}" type="sibTrans" cxnId="{7630341D-A50B-4B9D-B0B1-786D4E95C6FB}">
      <dgm:prSet/>
      <dgm:spPr/>
      <dgm:t>
        <a:bodyPr/>
        <a:lstStyle/>
        <a:p>
          <a:endParaRPr lang="pt-PT"/>
        </a:p>
      </dgm:t>
    </dgm:pt>
    <dgm:pt modelId="{54B44CC3-7EAF-4322-9078-A85212CB7C29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5CD3C12C-AAED-4602-A0EC-FC002836A024}" type="parTrans" cxnId="{C5F41E25-49A0-4BB5-9411-32ED5724C6D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E0938E0B-26F7-4534-A427-958AF3402DF9}" type="sibTrans" cxnId="{C5F41E25-49A0-4BB5-9411-32ED5724C6DB}">
      <dgm:prSet/>
      <dgm:spPr/>
      <dgm:t>
        <a:bodyPr/>
        <a:lstStyle/>
        <a:p>
          <a:endParaRPr lang="pt-PT"/>
        </a:p>
      </dgm:t>
    </dgm:pt>
    <dgm:pt modelId="{6E2D8545-81A1-443C-904C-9A86A8D732E3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E65CA4CF-F812-45F3-A875-B0690E0C4B4C}" type="parTrans" cxnId="{2098D9D2-1F2F-4A81-9E15-B45877227ED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4F386456-5098-4543-93DD-002747D21AF5}" type="sibTrans" cxnId="{2098D9D2-1F2F-4A81-9E15-B45877227EDE}">
      <dgm:prSet/>
      <dgm:spPr/>
      <dgm:t>
        <a:bodyPr/>
        <a:lstStyle/>
        <a:p>
          <a:endParaRPr lang="pt-PT"/>
        </a:p>
      </dgm:t>
    </dgm:pt>
    <dgm:pt modelId="{E213C074-424D-4635-9128-2E579206127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EF06B4C3-A613-4A45-A13F-7A34298A60B4}" type="parTrans" cxnId="{C20E210D-2F7D-431B-8C94-A89486213DA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DD1AEE74-5851-4621-8555-661F3D7F1913}" type="sibTrans" cxnId="{C20E210D-2F7D-431B-8C94-A89486213DAC}">
      <dgm:prSet/>
      <dgm:spPr/>
      <dgm:t>
        <a:bodyPr/>
        <a:lstStyle/>
        <a:p>
          <a:endParaRPr lang="pt-PT"/>
        </a:p>
      </dgm:t>
    </dgm:pt>
    <dgm:pt modelId="{BC60BE03-FA38-48F3-9624-8FB972AA16FF}" type="pres">
      <dgm:prSet presAssocID="{E60E3796-235A-4B93-B10C-65CA8D1CA4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428444-8DD1-47E4-8A17-ACDE1AD5431C}" type="pres">
      <dgm:prSet presAssocID="{01AFF0BE-7D85-4CC1-ACE1-EAE4516FAC0D}" presName="hierRoot1" presStyleCnt="0"/>
      <dgm:spPr/>
    </dgm:pt>
    <dgm:pt modelId="{C5D098CE-ADC5-4FE6-A11D-A0D8021B88F1}" type="pres">
      <dgm:prSet presAssocID="{01AFF0BE-7D85-4CC1-ACE1-EAE4516FAC0D}" presName="composite" presStyleCnt="0"/>
      <dgm:spPr/>
    </dgm:pt>
    <dgm:pt modelId="{06CFFED7-4966-43A2-9A47-576FD30527B1}" type="pres">
      <dgm:prSet presAssocID="{01AFF0BE-7D85-4CC1-ACE1-EAE4516FAC0D}" presName="background" presStyleLbl="node0" presStyleIdx="0" presStyleCnt="1"/>
      <dgm:spPr>
        <a:solidFill>
          <a:schemeClr val="accent6"/>
        </a:solidFill>
      </dgm:spPr>
    </dgm:pt>
    <dgm:pt modelId="{642D6BAA-4B78-4712-9CCC-5D9F4E37A9FF}" type="pres">
      <dgm:prSet presAssocID="{01AFF0BE-7D85-4CC1-ACE1-EAE4516FAC0D}" presName="text" presStyleLbl="fgAcc0" presStyleIdx="0" presStyleCnt="1">
        <dgm:presLayoutVars>
          <dgm:chPref val="3"/>
        </dgm:presLayoutVars>
      </dgm:prSet>
      <dgm:spPr/>
    </dgm:pt>
    <dgm:pt modelId="{42B47041-0AD6-4DFE-9006-9EFC63D2BC56}" type="pres">
      <dgm:prSet presAssocID="{01AFF0BE-7D85-4CC1-ACE1-EAE4516FAC0D}" presName="hierChild2" presStyleCnt="0"/>
      <dgm:spPr/>
    </dgm:pt>
    <dgm:pt modelId="{B2BA50C6-477E-4F8C-A5EB-CCAAAF9D697F}" type="pres">
      <dgm:prSet presAssocID="{A42837D4-8F33-4E6F-896B-9805E0ADF2CB}" presName="Name10" presStyleLbl="parChTrans1D2" presStyleIdx="0" presStyleCnt="2"/>
      <dgm:spPr/>
    </dgm:pt>
    <dgm:pt modelId="{49DA674F-FA84-418B-8B26-DD471581550B}" type="pres">
      <dgm:prSet presAssocID="{2A5B7DA6-68BC-4FAF-B909-BE3598A841C1}" presName="hierRoot2" presStyleCnt="0"/>
      <dgm:spPr/>
    </dgm:pt>
    <dgm:pt modelId="{8E1DFAB6-81FA-4437-86F2-514D1F923CE5}" type="pres">
      <dgm:prSet presAssocID="{2A5B7DA6-68BC-4FAF-B909-BE3598A841C1}" presName="composite2" presStyleCnt="0"/>
      <dgm:spPr/>
    </dgm:pt>
    <dgm:pt modelId="{1B22F0D2-AD23-4A51-B9EB-39FAF305728C}" type="pres">
      <dgm:prSet presAssocID="{2A5B7DA6-68BC-4FAF-B909-BE3598A841C1}" presName="background2" presStyleLbl="node2" presStyleIdx="0" presStyleCnt="2"/>
      <dgm:spPr>
        <a:solidFill>
          <a:schemeClr val="accent6"/>
        </a:solidFill>
      </dgm:spPr>
    </dgm:pt>
    <dgm:pt modelId="{B8207B09-3E54-496F-B35B-0F7404190619}" type="pres">
      <dgm:prSet presAssocID="{2A5B7DA6-68BC-4FAF-B909-BE3598A841C1}" presName="text2" presStyleLbl="fgAcc2" presStyleIdx="0" presStyleCnt="2">
        <dgm:presLayoutVars>
          <dgm:chPref val="3"/>
        </dgm:presLayoutVars>
      </dgm:prSet>
      <dgm:spPr/>
    </dgm:pt>
    <dgm:pt modelId="{05E490F9-C0B5-478E-8EB4-157183FD8B92}" type="pres">
      <dgm:prSet presAssocID="{2A5B7DA6-68BC-4FAF-B909-BE3598A841C1}" presName="hierChild3" presStyleCnt="0"/>
      <dgm:spPr/>
    </dgm:pt>
    <dgm:pt modelId="{3309930A-422B-433A-A194-BDA2EABF477A}" type="pres">
      <dgm:prSet presAssocID="{2E1F89DD-3C4C-4D00-A6C8-792A4D773153}" presName="Name17" presStyleLbl="parChTrans1D3" presStyleIdx="0" presStyleCnt="4"/>
      <dgm:spPr/>
    </dgm:pt>
    <dgm:pt modelId="{30CCB29B-5D10-43EC-9455-1A4D3571BE19}" type="pres">
      <dgm:prSet presAssocID="{0C8579A2-5886-4394-8840-8D800BA8C643}" presName="hierRoot3" presStyleCnt="0"/>
      <dgm:spPr/>
    </dgm:pt>
    <dgm:pt modelId="{EB8A182C-C405-4C0A-BA82-1C52857E3F9B}" type="pres">
      <dgm:prSet presAssocID="{0C8579A2-5886-4394-8840-8D800BA8C643}" presName="composite3" presStyleCnt="0"/>
      <dgm:spPr/>
    </dgm:pt>
    <dgm:pt modelId="{63D0E87D-2D4C-447C-8BA0-A09B3893ECDF}" type="pres">
      <dgm:prSet presAssocID="{0C8579A2-5886-4394-8840-8D800BA8C643}" presName="background3" presStyleLbl="node3" presStyleIdx="0" presStyleCnt="4"/>
      <dgm:spPr>
        <a:solidFill>
          <a:schemeClr val="accent6"/>
        </a:solidFill>
      </dgm:spPr>
    </dgm:pt>
    <dgm:pt modelId="{2D8571DA-1ECC-49F8-8D52-4BC62704B53E}" type="pres">
      <dgm:prSet presAssocID="{0C8579A2-5886-4394-8840-8D800BA8C643}" presName="text3" presStyleLbl="fgAcc3" presStyleIdx="0" presStyleCnt="4">
        <dgm:presLayoutVars>
          <dgm:chPref val="3"/>
        </dgm:presLayoutVars>
      </dgm:prSet>
      <dgm:spPr/>
    </dgm:pt>
    <dgm:pt modelId="{EB796C64-22A4-44AF-B9F9-9B01C071C120}" type="pres">
      <dgm:prSet presAssocID="{0C8579A2-5886-4394-8840-8D800BA8C643}" presName="hierChild4" presStyleCnt="0"/>
      <dgm:spPr/>
    </dgm:pt>
    <dgm:pt modelId="{6D47430C-881A-4624-A9BB-E54530C5CCB5}" type="pres">
      <dgm:prSet presAssocID="{A4A8CEE5-4352-454E-8351-1FB4C2FCBBF4}" presName="Name23" presStyleLbl="parChTrans1D4" presStyleIdx="0" presStyleCnt="5"/>
      <dgm:spPr/>
    </dgm:pt>
    <dgm:pt modelId="{480F5280-41EB-4732-A24F-62F4DE4BEAB6}" type="pres">
      <dgm:prSet presAssocID="{5B09B2C8-63BB-496A-8C29-3D45841040E8}" presName="hierRoot4" presStyleCnt="0"/>
      <dgm:spPr/>
    </dgm:pt>
    <dgm:pt modelId="{E271B1AD-4B35-4322-94A4-34F897D5AA93}" type="pres">
      <dgm:prSet presAssocID="{5B09B2C8-63BB-496A-8C29-3D45841040E8}" presName="composite4" presStyleCnt="0"/>
      <dgm:spPr/>
    </dgm:pt>
    <dgm:pt modelId="{AE17EDDD-D78A-4560-BE82-33A0C9EB1E5D}" type="pres">
      <dgm:prSet presAssocID="{5B09B2C8-63BB-496A-8C29-3D45841040E8}" presName="background4" presStyleLbl="node4" presStyleIdx="0" presStyleCnt="5"/>
      <dgm:spPr>
        <a:solidFill>
          <a:schemeClr val="accent6"/>
        </a:solidFill>
      </dgm:spPr>
    </dgm:pt>
    <dgm:pt modelId="{8083810A-C5D0-4C0A-9A33-7A0AD5BEA3D9}" type="pres">
      <dgm:prSet presAssocID="{5B09B2C8-63BB-496A-8C29-3D45841040E8}" presName="text4" presStyleLbl="fgAcc4" presStyleIdx="0" presStyleCnt="5">
        <dgm:presLayoutVars>
          <dgm:chPref val="3"/>
        </dgm:presLayoutVars>
      </dgm:prSet>
      <dgm:spPr/>
    </dgm:pt>
    <dgm:pt modelId="{9C430A3D-F780-4B25-9735-E6265FBD1305}" type="pres">
      <dgm:prSet presAssocID="{5B09B2C8-63BB-496A-8C29-3D45841040E8}" presName="hierChild5" presStyleCnt="0"/>
      <dgm:spPr/>
    </dgm:pt>
    <dgm:pt modelId="{753B498D-8ABE-4605-A8F8-C981E0A1F888}" type="pres">
      <dgm:prSet presAssocID="{2DADE056-DC49-4733-8907-6A60AEF6463F}" presName="Name23" presStyleLbl="parChTrans1D4" presStyleIdx="1" presStyleCnt="5"/>
      <dgm:spPr/>
    </dgm:pt>
    <dgm:pt modelId="{26CFD8F2-A4B2-4B64-AE7F-00F5C433F1BA}" type="pres">
      <dgm:prSet presAssocID="{7DC69692-9F4F-4DEE-814D-1AE73852B49E}" presName="hierRoot4" presStyleCnt="0"/>
      <dgm:spPr/>
    </dgm:pt>
    <dgm:pt modelId="{2DC630B5-736C-48CC-B1C3-E3B0637A03FC}" type="pres">
      <dgm:prSet presAssocID="{7DC69692-9F4F-4DEE-814D-1AE73852B49E}" presName="composite4" presStyleCnt="0"/>
      <dgm:spPr/>
    </dgm:pt>
    <dgm:pt modelId="{CE989B0D-E04A-450A-8CCC-83BDA6F54A68}" type="pres">
      <dgm:prSet presAssocID="{7DC69692-9F4F-4DEE-814D-1AE73852B49E}" presName="background4" presStyleLbl="node4" presStyleIdx="1" presStyleCnt="5"/>
      <dgm:spPr>
        <a:solidFill>
          <a:schemeClr val="accent6"/>
        </a:solidFill>
        <a:ln>
          <a:solidFill>
            <a:schemeClr val="accent6"/>
          </a:solidFill>
        </a:ln>
      </dgm:spPr>
    </dgm:pt>
    <dgm:pt modelId="{5E58FD2A-90F7-45DD-A4AF-408FEAC6B853}" type="pres">
      <dgm:prSet presAssocID="{7DC69692-9F4F-4DEE-814D-1AE73852B49E}" presName="text4" presStyleLbl="fgAcc4" presStyleIdx="1" presStyleCnt="5">
        <dgm:presLayoutVars>
          <dgm:chPref val="3"/>
        </dgm:presLayoutVars>
      </dgm:prSet>
      <dgm:spPr/>
    </dgm:pt>
    <dgm:pt modelId="{A604D41A-D3E4-4543-AD65-D104F27B766C}" type="pres">
      <dgm:prSet presAssocID="{7DC69692-9F4F-4DEE-814D-1AE73852B49E}" presName="hierChild5" presStyleCnt="0"/>
      <dgm:spPr/>
    </dgm:pt>
    <dgm:pt modelId="{08C6891F-F800-415A-A298-2B2C771E4211}" type="pres">
      <dgm:prSet presAssocID="{FFCFC5FF-3C4B-4EE4-A374-187E90CAB279}" presName="Name17" presStyleLbl="parChTrans1D3" presStyleIdx="1" presStyleCnt="4"/>
      <dgm:spPr/>
    </dgm:pt>
    <dgm:pt modelId="{059B79C8-389D-4ECE-A377-6C71D7511AA3}" type="pres">
      <dgm:prSet presAssocID="{DAE6D28D-5938-426E-B37F-5A04D77A5736}" presName="hierRoot3" presStyleCnt="0"/>
      <dgm:spPr/>
    </dgm:pt>
    <dgm:pt modelId="{E743A2BF-46C2-4C1E-8FB2-5FB2CF0EC66C}" type="pres">
      <dgm:prSet presAssocID="{DAE6D28D-5938-426E-B37F-5A04D77A5736}" presName="composite3" presStyleCnt="0"/>
      <dgm:spPr/>
    </dgm:pt>
    <dgm:pt modelId="{E03BFE3B-29FB-4896-98E3-921CF2448534}" type="pres">
      <dgm:prSet presAssocID="{DAE6D28D-5938-426E-B37F-5A04D77A5736}" presName="background3" presStyleLbl="node3" presStyleIdx="1" presStyleCnt="4"/>
      <dgm:spPr>
        <a:solidFill>
          <a:schemeClr val="accent6"/>
        </a:solidFill>
      </dgm:spPr>
    </dgm:pt>
    <dgm:pt modelId="{0CF20258-5D19-4964-9BD8-44A0CA0DD358}" type="pres">
      <dgm:prSet presAssocID="{DAE6D28D-5938-426E-B37F-5A04D77A5736}" presName="text3" presStyleLbl="fgAcc3" presStyleIdx="1" presStyleCnt="4">
        <dgm:presLayoutVars>
          <dgm:chPref val="3"/>
        </dgm:presLayoutVars>
      </dgm:prSet>
      <dgm:spPr/>
    </dgm:pt>
    <dgm:pt modelId="{FE1437ED-85B3-4F1F-9C47-C9FC148A2AE2}" type="pres">
      <dgm:prSet presAssocID="{DAE6D28D-5938-426E-B37F-5A04D77A5736}" presName="hierChild4" presStyleCnt="0"/>
      <dgm:spPr/>
    </dgm:pt>
    <dgm:pt modelId="{56936F16-B0C0-4BAD-8B1D-A4A0D63D34FC}" type="pres">
      <dgm:prSet presAssocID="{5CD3C12C-AAED-4602-A0EC-FC002836A024}" presName="Name23" presStyleLbl="parChTrans1D4" presStyleIdx="2" presStyleCnt="5"/>
      <dgm:spPr/>
    </dgm:pt>
    <dgm:pt modelId="{AA356221-B390-4A36-A5EE-D65D643EECF7}" type="pres">
      <dgm:prSet presAssocID="{54B44CC3-7EAF-4322-9078-A85212CB7C29}" presName="hierRoot4" presStyleCnt="0"/>
      <dgm:spPr/>
    </dgm:pt>
    <dgm:pt modelId="{B9412C89-DC71-4DE1-9940-38E5263B8722}" type="pres">
      <dgm:prSet presAssocID="{54B44CC3-7EAF-4322-9078-A85212CB7C29}" presName="composite4" presStyleCnt="0"/>
      <dgm:spPr/>
    </dgm:pt>
    <dgm:pt modelId="{0F0B6664-4AA8-43CE-BB7B-4631523030D7}" type="pres">
      <dgm:prSet presAssocID="{54B44CC3-7EAF-4322-9078-A85212CB7C29}" presName="background4" presStyleLbl="node4" presStyleIdx="2" presStyleCnt="5"/>
      <dgm:spPr>
        <a:solidFill>
          <a:schemeClr val="accent6"/>
        </a:solidFill>
      </dgm:spPr>
    </dgm:pt>
    <dgm:pt modelId="{E9706BF3-41B2-4FD3-B1B0-96C564FFCBA7}" type="pres">
      <dgm:prSet presAssocID="{54B44CC3-7EAF-4322-9078-A85212CB7C29}" presName="text4" presStyleLbl="fgAcc4" presStyleIdx="2" presStyleCnt="5">
        <dgm:presLayoutVars>
          <dgm:chPref val="3"/>
        </dgm:presLayoutVars>
      </dgm:prSet>
      <dgm:spPr/>
    </dgm:pt>
    <dgm:pt modelId="{A5BDB970-C5EC-495E-99ED-356D193128B0}" type="pres">
      <dgm:prSet presAssocID="{54B44CC3-7EAF-4322-9078-A85212CB7C29}" presName="hierChild5" presStyleCnt="0"/>
      <dgm:spPr/>
    </dgm:pt>
    <dgm:pt modelId="{7FC55BD8-D2DB-4ABD-8DB9-4DD1CA67DBF0}" type="pres">
      <dgm:prSet presAssocID="{6C69F8EE-6351-49E2-BC6B-F41D81A1FE5A}" presName="Name10" presStyleLbl="parChTrans1D2" presStyleIdx="1" presStyleCnt="2"/>
      <dgm:spPr/>
    </dgm:pt>
    <dgm:pt modelId="{7DFE4A59-9CE6-479F-8D56-5DACC215BE2C}" type="pres">
      <dgm:prSet presAssocID="{2B84014E-70D5-4C49-948E-4634EFF35BE8}" presName="hierRoot2" presStyleCnt="0"/>
      <dgm:spPr/>
    </dgm:pt>
    <dgm:pt modelId="{2498CD9F-76C1-4DF6-83D3-582184C7B31A}" type="pres">
      <dgm:prSet presAssocID="{2B84014E-70D5-4C49-948E-4634EFF35BE8}" presName="composite2" presStyleCnt="0"/>
      <dgm:spPr/>
    </dgm:pt>
    <dgm:pt modelId="{035EF415-4C56-43C9-A03A-82DA6CE5A95B}" type="pres">
      <dgm:prSet presAssocID="{2B84014E-70D5-4C49-948E-4634EFF35BE8}" presName="background2" presStyleLbl="node2" presStyleIdx="1" presStyleCnt="2"/>
      <dgm:spPr/>
    </dgm:pt>
    <dgm:pt modelId="{7997A641-8515-4378-A2EB-7973AC0E46E0}" type="pres">
      <dgm:prSet presAssocID="{2B84014E-70D5-4C49-948E-4634EFF35BE8}" presName="text2" presStyleLbl="fgAcc2" presStyleIdx="1" presStyleCnt="2">
        <dgm:presLayoutVars>
          <dgm:chPref val="3"/>
        </dgm:presLayoutVars>
      </dgm:prSet>
      <dgm:spPr/>
    </dgm:pt>
    <dgm:pt modelId="{C348F065-D6CB-4761-A81B-3B10F4190296}" type="pres">
      <dgm:prSet presAssocID="{2B84014E-70D5-4C49-948E-4634EFF35BE8}" presName="hierChild3" presStyleCnt="0"/>
      <dgm:spPr/>
    </dgm:pt>
    <dgm:pt modelId="{B51CF4FF-E46F-4A7D-9A7C-71E105C3CE51}" type="pres">
      <dgm:prSet presAssocID="{888AC993-FD74-4C5A-987F-A8912C1B1862}" presName="Name17" presStyleLbl="parChTrans1D3" presStyleIdx="2" presStyleCnt="4"/>
      <dgm:spPr/>
    </dgm:pt>
    <dgm:pt modelId="{90265FAF-2739-4BF6-AFB9-955933DF8E24}" type="pres">
      <dgm:prSet presAssocID="{BD1B92AA-EB6A-4321-9DD1-CEB6A00D6838}" presName="hierRoot3" presStyleCnt="0"/>
      <dgm:spPr/>
    </dgm:pt>
    <dgm:pt modelId="{1B3CEF90-6B6D-4000-B426-FE9A6AD8D5C5}" type="pres">
      <dgm:prSet presAssocID="{BD1B92AA-EB6A-4321-9DD1-CEB6A00D6838}" presName="composite3" presStyleCnt="0"/>
      <dgm:spPr/>
    </dgm:pt>
    <dgm:pt modelId="{DD1ED975-E305-4B49-BD9A-18DF83A4555E}" type="pres">
      <dgm:prSet presAssocID="{BD1B92AA-EB6A-4321-9DD1-CEB6A00D6838}" presName="background3" presStyleLbl="node3" presStyleIdx="2" presStyleCnt="4"/>
      <dgm:spPr>
        <a:solidFill>
          <a:schemeClr val="accent6"/>
        </a:solidFill>
      </dgm:spPr>
    </dgm:pt>
    <dgm:pt modelId="{0BBD6BF1-76D1-416C-9FBF-70A5A1C34EBC}" type="pres">
      <dgm:prSet presAssocID="{BD1B92AA-EB6A-4321-9DD1-CEB6A00D6838}" presName="text3" presStyleLbl="fgAcc3" presStyleIdx="2" presStyleCnt="4">
        <dgm:presLayoutVars>
          <dgm:chPref val="3"/>
        </dgm:presLayoutVars>
      </dgm:prSet>
      <dgm:spPr/>
    </dgm:pt>
    <dgm:pt modelId="{7C61554D-7A0C-42FF-8589-D6C77002BE94}" type="pres">
      <dgm:prSet presAssocID="{BD1B92AA-EB6A-4321-9DD1-CEB6A00D6838}" presName="hierChild4" presStyleCnt="0"/>
      <dgm:spPr/>
    </dgm:pt>
    <dgm:pt modelId="{3DC38063-7A1B-422A-9913-1DA012CEEC33}" type="pres">
      <dgm:prSet presAssocID="{E65CA4CF-F812-45F3-A875-B0690E0C4B4C}" presName="Name23" presStyleLbl="parChTrans1D4" presStyleIdx="3" presStyleCnt="5"/>
      <dgm:spPr/>
    </dgm:pt>
    <dgm:pt modelId="{4757A830-DE14-47D4-967E-7D09F61A3FCD}" type="pres">
      <dgm:prSet presAssocID="{6E2D8545-81A1-443C-904C-9A86A8D732E3}" presName="hierRoot4" presStyleCnt="0"/>
      <dgm:spPr/>
    </dgm:pt>
    <dgm:pt modelId="{32A4BEEA-572B-4166-AB8A-24ED9668DDAB}" type="pres">
      <dgm:prSet presAssocID="{6E2D8545-81A1-443C-904C-9A86A8D732E3}" presName="composite4" presStyleCnt="0"/>
      <dgm:spPr/>
    </dgm:pt>
    <dgm:pt modelId="{DD65EE4E-C7B1-4141-B447-1B44D20A2586}" type="pres">
      <dgm:prSet presAssocID="{6E2D8545-81A1-443C-904C-9A86A8D732E3}" presName="background4" presStyleLbl="node4" presStyleIdx="3" presStyleCnt="5"/>
      <dgm:spPr>
        <a:solidFill>
          <a:schemeClr val="accent6"/>
        </a:solidFill>
      </dgm:spPr>
    </dgm:pt>
    <dgm:pt modelId="{FB7885FC-45A1-47F4-BC13-F69CC22D7A28}" type="pres">
      <dgm:prSet presAssocID="{6E2D8545-81A1-443C-904C-9A86A8D732E3}" presName="text4" presStyleLbl="fgAcc4" presStyleIdx="3" presStyleCnt="5">
        <dgm:presLayoutVars>
          <dgm:chPref val="3"/>
        </dgm:presLayoutVars>
      </dgm:prSet>
      <dgm:spPr/>
    </dgm:pt>
    <dgm:pt modelId="{FAA92903-E3FC-493D-9FF4-E3F957738300}" type="pres">
      <dgm:prSet presAssocID="{6E2D8545-81A1-443C-904C-9A86A8D732E3}" presName="hierChild5" presStyleCnt="0"/>
      <dgm:spPr/>
    </dgm:pt>
    <dgm:pt modelId="{43FFAD73-E9DB-43F3-9728-FDFA241041A7}" type="pres">
      <dgm:prSet presAssocID="{DA8887AF-714A-4A21-94D0-B271CBCCA242}" presName="Name17" presStyleLbl="parChTrans1D3" presStyleIdx="3" presStyleCnt="4"/>
      <dgm:spPr/>
    </dgm:pt>
    <dgm:pt modelId="{BC017AC9-F685-4D62-B974-6425D6E26193}" type="pres">
      <dgm:prSet presAssocID="{D2E05976-AF90-4685-9199-2C78069E65CC}" presName="hierRoot3" presStyleCnt="0"/>
      <dgm:spPr/>
    </dgm:pt>
    <dgm:pt modelId="{60F56C14-2E51-4824-BAC9-FF999CDA0840}" type="pres">
      <dgm:prSet presAssocID="{D2E05976-AF90-4685-9199-2C78069E65CC}" presName="composite3" presStyleCnt="0"/>
      <dgm:spPr/>
    </dgm:pt>
    <dgm:pt modelId="{4AF2604E-1BFD-44D8-BC6B-EC26C534C31A}" type="pres">
      <dgm:prSet presAssocID="{D2E05976-AF90-4685-9199-2C78069E65CC}" presName="background3" presStyleLbl="node3" presStyleIdx="3" presStyleCnt="4"/>
      <dgm:spPr>
        <a:solidFill>
          <a:schemeClr val="accent6"/>
        </a:solidFill>
      </dgm:spPr>
    </dgm:pt>
    <dgm:pt modelId="{7E308EE1-68CB-43C7-A0F9-E995900DB255}" type="pres">
      <dgm:prSet presAssocID="{D2E05976-AF90-4685-9199-2C78069E65CC}" presName="text3" presStyleLbl="fgAcc3" presStyleIdx="3" presStyleCnt="4">
        <dgm:presLayoutVars>
          <dgm:chPref val="3"/>
        </dgm:presLayoutVars>
      </dgm:prSet>
      <dgm:spPr/>
    </dgm:pt>
    <dgm:pt modelId="{1335598B-74DE-4B80-B69B-926C3E08EA49}" type="pres">
      <dgm:prSet presAssocID="{D2E05976-AF90-4685-9199-2C78069E65CC}" presName="hierChild4" presStyleCnt="0"/>
      <dgm:spPr/>
    </dgm:pt>
    <dgm:pt modelId="{622E6177-C6F1-46DF-9D95-559731496AA5}" type="pres">
      <dgm:prSet presAssocID="{EF06B4C3-A613-4A45-A13F-7A34298A60B4}" presName="Name23" presStyleLbl="parChTrans1D4" presStyleIdx="4" presStyleCnt="5"/>
      <dgm:spPr/>
    </dgm:pt>
    <dgm:pt modelId="{5530DD93-152A-471F-B850-979CB54FDC1D}" type="pres">
      <dgm:prSet presAssocID="{E213C074-424D-4635-9128-2E5792061274}" presName="hierRoot4" presStyleCnt="0"/>
      <dgm:spPr/>
    </dgm:pt>
    <dgm:pt modelId="{D5711DDC-D302-4993-BE6F-6836D3E901C3}" type="pres">
      <dgm:prSet presAssocID="{E213C074-424D-4635-9128-2E5792061274}" presName="composite4" presStyleCnt="0"/>
      <dgm:spPr/>
    </dgm:pt>
    <dgm:pt modelId="{BF4C8928-EEC7-4B42-850D-EB0F8C1C5CD9}" type="pres">
      <dgm:prSet presAssocID="{E213C074-424D-4635-9128-2E5792061274}" presName="background4" presStyleLbl="node4" presStyleIdx="4" presStyleCnt="5"/>
      <dgm:spPr>
        <a:solidFill>
          <a:schemeClr val="accent6"/>
        </a:solidFill>
      </dgm:spPr>
    </dgm:pt>
    <dgm:pt modelId="{A8B48BAB-FCE7-4E6F-876D-7B0B77B3DDE8}" type="pres">
      <dgm:prSet presAssocID="{E213C074-424D-4635-9128-2E5792061274}" presName="text4" presStyleLbl="fgAcc4" presStyleIdx="4" presStyleCnt="5">
        <dgm:presLayoutVars>
          <dgm:chPref val="3"/>
        </dgm:presLayoutVars>
      </dgm:prSet>
      <dgm:spPr/>
    </dgm:pt>
    <dgm:pt modelId="{B4555F0C-CE16-4E84-9C50-BB96A96B9FD6}" type="pres">
      <dgm:prSet presAssocID="{E213C074-424D-4635-9128-2E5792061274}" presName="hierChild5" presStyleCnt="0"/>
      <dgm:spPr/>
    </dgm:pt>
  </dgm:ptLst>
  <dgm:cxnLst>
    <dgm:cxn modelId="{C20E210D-2F7D-431B-8C94-A89486213DAC}" srcId="{D2E05976-AF90-4685-9199-2C78069E65CC}" destId="{E213C074-424D-4635-9128-2E5792061274}" srcOrd="0" destOrd="0" parTransId="{EF06B4C3-A613-4A45-A13F-7A34298A60B4}" sibTransId="{DD1AEE74-5851-4621-8555-661F3D7F1913}"/>
    <dgm:cxn modelId="{8D5B4C0F-AA57-413E-BEF1-87A525504F49}" type="presOf" srcId="{7DC69692-9F4F-4DEE-814D-1AE73852B49E}" destId="{5E58FD2A-90F7-45DD-A4AF-408FEAC6B853}" srcOrd="0" destOrd="0" presId="urn:microsoft.com/office/officeart/2005/8/layout/hierarchy1"/>
    <dgm:cxn modelId="{68132C10-F12A-4223-A2D8-B231BCB3275A}" type="presOf" srcId="{BD1B92AA-EB6A-4321-9DD1-CEB6A00D6838}" destId="{0BBD6BF1-76D1-416C-9FBF-70A5A1C34EBC}" srcOrd="0" destOrd="0" presId="urn:microsoft.com/office/officeart/2005/8/layout/hierarchy1"/>
    <dgm:cxn modelId="{7630341D-A50B-4B9D-B0B1-786D4E95C6FB}" srcId="{0C8579A2-5886-4394-8840-8D800BA8C643}" destId="{7DC69692-9F4F-4DEE-814D-1AE73852B49E}" srcOrd="1" destOrd="0" parTransId="{2DADE056-DC49-4733-8907-6A60AEF6463F}" sibTransId="{0A5FF819-B36A-43FB-B925-9F9D2840395F}"/>
    <dgm:cxn modelId="{C5F41E25-49A0-4BB5-9411-32ED5724C6DB}" srcId="{DAE6D28D-5938-426E-B37F-5A04D77A5736}" destId="{54B44CC3-7EAF-4322-9078-A85212CB7C29}" srcOrd="0" destOrd="0" parTransId="{5CD3C12C-AAED-4602-A0EC-FC002836A024}" sibTransId="{E0938E0B-26F7-4534-A427-958AF3402DF9}"/>
    <dgm:cxn modelId="{D793F134-EE3D-4620-8C97-6618C277382E}" type="presOf" srcId="{5B09B2C8-63BB-496A-8C29-3D45841040E8}" destId="{8083810A-C5D0-4C0A-9A33-7A0AD5BEA3D9}" srcOrd="0" destOrd="0" presId="urn:microsoft.com/office/officeart/2005/8/layout/hierarchy1"/>
    <dgm:cxn modelId="{ADF0F847-9517-4F48-AD02-2730D63F380D}" type="presOf" srcId="{6E2D8545-81A1-443C-904C-9A86A8D732E3}" destId="{FB7885FC-45A1-47F4-BC13-F69CC22D7A28}" srcOrd="0" destOrd="0" presId="urn:microsoft.com/office/officeart/2005/8/layout/hierarchy1"/>
    <dgm:cxn modelId="{FEC78368-1AFF-44CF-A159-C9409E74697F}" type="presOf" srcId="{2E1F89DD-3C4C-4D00-A6C8-792A4D773153}" destId="{3309930A-422B-433A-A194-BDA2EABF477A}" srcOrd="0" destOrd="0" presId="urn:microsoft.com/office/officeart/2005/8/layout/hierarchy1"/>
    <dgm:cxn modelId="{2AF39848-94DE-4466-980F-0824D3018FF3}" type="presOf" srcId="{DAE6D28D-5938-426E-B37F-5A04D77A5736}" destId="{0CF20258-5D19-4964-9BD8-44A0CA0DD358}" srcOrd="0" destOrd="0" presId="urn:microsoft.com/office/officeart/2005/8/layout/hierarchy1"/>
    <dgm:cxn modelId="{2724B548-1443-416F-B2D5-E5D501FF19B3}" type="presOf" srcId="{54B44CC3-7EAF-4322-9078-A85212CB7C29}" destId="{E9706BF3-41B2-4FD3-B1B0-96C564FFCBA7}" srcOrd="0" destOrd="0" presId="urn:microsoft.com/office/officeart/2005/8/layout/hierarchy1"/>
    <dgm:cxn modelId="{209F9D4B-4081-41D4-AEDC-9438F764A336}" type="presOf" srcId="{A4A8CEE5-4352-454E-8351-1FB4C2FCBBF4}" destId="{6D47430C-881A-4624-A9BB-E54530C5CCB5}" srcOrd="0" destOrd="0" presId="urn:microsoft.com/office/officeart/2005/8/layout/hierarchy1"/>
    <dgm:cxn modelId="{27343B6D-26D7-46FE-A1AB-74C6D7117D31}" type="presOf" srcId="{A42837D4-8F33-4E6F-896B-9805E0ADF2CB}" destId="{B2BA50C6-477E-4F8C-A5EB-CCAAAF9D697F}" srcOrd="0" destOrd="0" presId="urn:microsoft.com/office/officeart/2005/8/layout/hierarchy1"/>
    <dgm:cxn modelId="{7DAF576D-DEDF-4CD1-A068-3E1BD20523DA}" type="presOf" srcId="{DA8887AF-714A-4A21-94D0-B271CBCCA242}" destId="{43FFAD73-E9DB-43F3-9728-FDFA241041A7}" srcOrd="0" destOrd="0" presId="urn:microsoft.com/office/officeart/2005/8/layout/hierarchy1"/>
    <dgm:cxn modelId="{6B925B4E-5EDF-422A-BDCE-5BD146B4CC84}" srcId="{0C8579A2-5886-4394-8840-8D800BA8C643}" destId="{5B09B2C8-63BB-496A-8C29-3D45841040E8}" srcOrd="0" destOrd="0" parTransId="{A4A8CEE5-4352-454E-8351-1FB4C2FCBBF4}" sibTransId="{0A10E2C3-3BEF-4EB2-9C0E-E45FA3DEBED2}"/>
    <dgm:cxn modelId="{BB9D4E71-A4FB-4F0F-BFF6-2BF11157484B}" type="presOf" srcId="{E60E3796-235A-4B93-B10C-65CA8D1CA489}" destId="{BC60BE03-FA38-48F3-9624-8FB972AA16FF}" srcOrd="0" destOrd="0" presId="urn:microsoft.com/office/officeart/2005/8/layout/hierarchy1"/>
    <dgm:cxn modelId="{01135D73-0B96-4858-B152-4527CA0D3BF7}" type="presOf" srcId="{2A5B7DA6-68BC-4FAF-B909-BE3598A841C1}" destId="{B8207B09-3E54-496F-B35B-0F7404190619}" srcOrd="0" destOrd="0" presId="urn:microsoft.com/office/officeart/2005/8/layout/hierarchy1"/>
    <dgm:cxn modelId="{8DEB4273-8644-45B5-82E6-3E55BE6BA0ED}" type="presOf" srcId="{FFCFC5FF-3C4B-4EE4-A374-187E90CAB279}" destId="{08C6891F-F800-415A-A298-2B2C771E4211}" srcOrd="0" destOrd="0" presId="urn:microsoft.com/office/officeart/2005/8/layout/hierarchy1"/>
    <dgm:cxn modelId="{56710C54-3EC4-40D1-97C6-CE343C45A0A9}" type="presOf" srcId="{01AFF0BE-7D85-4CC1-ACE1-EAE4516FAC0D}" destId="{642D6BAA-4B78-4712-9CCC-5D9F4E37A9FF}" srcOrd="0" destOrd="0" presId="urn:microsoft.com/office/officeart/2005/8/layout/hierarchy1"/>
    <dgm:cxn modelId="{42E77E57-AE26-4BDC-81CB-6F3553E657FC}" srcId="{2A5B7DA6-68BC-4FAF-B909-BE3598A841C1}" destId="{DAE6D28D-5938-426E-B37F-5A04D77A5736}" srcOrd="1" destOrd="0" parTransId="{FFCFC5FF-3C4B-4EE4-A374-187E90CAB279}" sibTransId="{EC020143-B5F7-4068-80B9-B9AEACD2CFB8}"/>
    <dgm:cxn modelId="{12F9B357-76D1-4015-87A3-9344BB1836D4}" type="presOf" srcId="{2DADE056-DC49-4733-8907-6A60AEF6463F}" destId="{753B498D-8ABE-4605-A8F8-C981E0A1F888}" srcOrd="0" destOrd="0" presId="urn:microsoft.com/office/officeart/2005/8/layout/hierarchy1"/>
    <dgm:cxn modelId="{73A73981-BFF4-422F-8A97-755FAB1F013A}" type="presOf" srcId="{2B84014E-70D5-4C49-948E-4634EFF35BE8}" destId="{7997A641-8515-4378-A2EB-7973AC0E46E0}" srcOrd="0" destOrd="0" presId="urn:microsoft.com/office/officeart/2005/8/layout/hierarchy1"/>
    <dgm:cxn modelId="{10C3EC8E-267F-4D38-AA4D-64308DD2FDF9}" type="presOf" srcId="{E65CA4CF-F812-45F3-A875-B0690E0C4B4C}" destId="{3DC38063-7A1B-422A-9913-1DA012CEEC33}" srcOrd="0" destOrd="0" presId="urn:microsoft.com/office/officeart/2005/8/layout/hierarchy1"/>
    <dgm:cxn modelId="{72543994-81C6-4441-BD8D-893E1D090CB3}" type="presOf" srcId="{E213C074-424D-4635-9128-2E5792061274}" destId="{A8B48BAB-FCE7-4E6F-876D-7B0B77B3DDE8}" srcOrd="0" destOrd="0" presId="urn:microsoft.com/office/officeart/2005/8/layout/hierarchy1"/>
    <dgm:cxn modelId="{8AE37DB1-589D-4707-B66B-B551F2EE55E2}" srcId="{2B84014E-70D5-4C49-948E-4634EFF35BE8}" destId="{BD1B92AA-EB6A-4321-9DD1-CEB6A00D6838}" srcOrd="0" destOrd="0" parTransId="{888AC993-FD74-4C5A-987F-A8912C1B1862}" sibTransId="{1BA8A496-429F-477D-9B4D-B4B5BD98FB8C}"/>
    <dgm:cxn modelId="{1127F7B5-910C-42F0-A745-5695258FA74D}" srcId="{2B84014E-70D5-4C49-948E-4634EFF35BE8}" destId="{D2E05976-AF90-4685-9199-2C78069E65CC}" srcOrd="1" destOrd="0" parTransId="{DA8887AF-714A-4A21-94D0-B271CBCCA242}" sibTransId="{67CF9F5B-7DF5-49C9-9081-E5DAD360C8FE}"/>
    <dgm:cxn modelId="{8499B3B9-199E-4F70-A975-6DCC949EC4B1}" type="presOf" srcId="{888AC993-FD74-4C5A-987F-A8912C1B1862}" destId="{B51CF4FF-E46F-4A7D-9A7C-71E105C3CE51}" srcOrd="0" destOrd="0" presId="urn:microsoft.com/office/officeart/2005/8/layout/hierarchy1"/>
    <dgm:cxn modelId="{F56D02CE-0212-4D17-BC6B-1BEA5B9864CE}" type="presOf" srcId="{EF06B4C3-A613-4A45-A13F-7A34298A60B4}" destId="{622E6177-C6F1-46DF-9D95-559731496AA5}" srcOrd="0" destOrd="0" presId="urn:microsoft.com/office/officeart/2005/8/layout/hierarchy1"/>
    <dgm:cxn modelId="{7350A4CF-B688-4DBD-9E79-500D8642DDE3}" srcId="{01AFF0BE-7D85-4CC1-ACE1-EAE4516FAC0D}" destId="{2A5B7DA6-68BC-4FAF-B909-BE3598A841C1}" srcOrd="0" destOrd="0" parTransId="{A42837D4-8F33-4E6F-896B-9805E0ADF2CB}" sibTransId="{D148F309-37A7-4144-BF48-24B6C1EAA6CE}"/>
    <dgm:cxn modelId="{2098D9D2-1F2F-4A81-9E15-B45877227EDE}" srcId="{BD1B92AA-EB6A-4321-9DD1-CEB6A00D6838}" destId="{6E2D8545-81A1-443C-904C-9A86A8D732E3}" srcOrd="0" destOrd="0" parTransId="{E65CA4CF-F812-45F3-A875-B0690E0C4B4C}" sibTransId="{4F386456-5098-4543-93DD-002747D21AF5}"/>
    <dgm:cxn modelId="{BB14E7D4-902A-4496-AF38-0B42FDD2F089}" type="presOf" srcId="{0C8579A2-5886-4394-8840-8D800BA8C643}" destId="{2D8571DA-1ECC-49F8-8D52-4BC62704B53E}" srcOrd="0" destOrd="0" presId="urn:microsoft.com/office/officeart/2005/8/layout/hierarchy1"/>
    <dgm:cxn modelId="{01308BD8-8E38-49DC-AFEA-AC226DDEDCF3}" srcId="{2A5B7DA6-68BC-4FAF-B909-BE3598A841C1}" destId="{0C8579A2-5886-4394-8840-8D800BA8C643}" srcOrd="0" destOrd="0" parTransId="{2E1F89DD-3C4C-4D00-A6C8-792A4D773153}" sibTransId="{4FA786AA-AAB3-4092-A242-42DD019EB642}"/>
    <dgm:cxn modelId="{AF26BAD9-2100-4569-BEA6-FB7E09E0221F}" srcId="{01AFF0BE-7D85-4CC1-ACE1-EAE4516FAC0D}" destId="{2B84014E-70D5-4C49-948E-4634EFF35BE8}" srcOrd="1" destOrd="0" parTransId="{6C69F8EE-6351-49E2-BC6B-F41D81A1FE5A}" sibTransId="{84D26808-6855-497A-B4F8-5433A5EABF69}"/>
    <dgm:cxn modelId="{610B45E6-5233-4CD9-AC5E-3B2820B409B8}" type="presOf" srcId="{5CD3C12C-AAED-4602-A0EC-FC002836A024}" destId="{56936F16-B0C0-4BAD-8B1D-A4A0D63D34FC}" srcOrd="0" destOrd="0" presId="urn:microsoft.com/office/officeart/2005/8/layout/hierarchy1"/>
    <dgm:cxn modelId="{0095ACE7-A3B6-4952-8171-4DD6E65C306E}" type="presOf" srcId="{D2E05976-AF90-4685-9199-2C78069E65CC}" destId="{7E308EE1-68CB-43C7-A0F9-E995900DB255}" srcOrd="0" destOrd="0" presId="urn:microsoft.com/office/officeart/2005/8/layout/hierarchy1"/>
    <dgm:cxn modelId="{A0CAD1E7-52AC-4F03-90C7-2792114722B8}" type="presOf" srcId="{6C69F8EE-6351-49E2-BC6B-F41D81A1FE5A}" destId="{7FC55BD8-D2DB-4ABD-8DB9-4DD1CA67DBF0}" srcOrd="0" destOrd="0" presId="urn:microsoft.com/office/officeart/2005/8/layout/hierarchy1"/>
    <dgm:cxn modelId="{C495A3EB-E69E-4B32-B730-3AF8F89E9440}" srcId="{E60E3796-235A-4B93-B10C-65CA8D1CA489}" destId="{01AFF0BE-7D85-4CC1-ACE1-EAE4516FAC0D}" srcOrd="0" destOrd="0" parTransId="{624DBCA2-AB77-42B0-B130-FCE2C25E5A96}" sibTransId="{125C1BBB-B6FB-4A78-9496-62BF6D52B526}"/>
    <dgm:cxn modelId="{EBABCF69-779F-43F7-9992-47DEA7CAAF57}" type="presParOf" srcId="{BC60BE03-FA38-48F3-9624-8FB972AA16FF}" destId="{08428444-8DD1-47E4-8A17-ACDE1AD5431C}" srcOrd="0" destOrd="0" presId="urn:microsoft.com/office/officeart/2005/8/layout/hierarchy1"/>
    <dgm:cxn modelId="{2A227B55-8D64-4CF3-B39C-3271CFCB6174}" type="presParOf" srcId="{08428444-8DD1-47E4-8A17-ACDE1AD5431C}" destId="{C5D098CE-ADC5-4FE6-A11D-A0D8021B88F1}" srcOrd="0" destOrd="0" presId="urn:microsoft.com/office/officeart/2005/8/layout/hierarchy1"/>
    <dgm:cxn modelId="{89E73B49-7132-459F-B911-17765E0C47B9}" type="presParOf" srcId="{C5D098CE-ADC5-4FE6-A11D-A0D8021B88F1}" destId="{06CFFED7-4966-43A2-9A47-576FD30527B1}" srcOrd="0" destOrd="0" presId="urn:microsoft.com/office/officeart/2005/8/layout/hierarchy1"/>
    <dgm:cxn modelId="{12F0289C-730F-4B3B-9D46-E8B51BAE8098}" type="presParOf" srcId="{C5D098CE-ADC5-4FE6-A11D-A0D8021B88F1}" destId="{642D6BAA-4B78-4712-9CCC-5D9F4E37A9FF}" srcOrd="1" destOrd="0" presId="urn:microsoft.com/office/officeart/2005/8/layout/hierarchy1"/>
    <dgm:cxn modelId="{25FFF86F-8872-4EAE-A908-0BC3D2060C93}" type="presParOf" srcId="{08428444-8DD1-47E4-8A17-ACDE1AD5431C}" destId="{42B47041-0AD6-4DFE-9006-9EFC63D2BC56}" srcOrd="1" destOrd="0" presId="urn:microsoft.com/office/officeart/2005/8/layout/hierarchy1"/>
    <dgm:cxn modelId="{522B646B-0E15-4CB8-9200-B488B6F0A22A}" type="presParOf" srcId="{42B47041-0AD6-4DFE-9006-9EFC63D2BC56}" destId="{B2BA50C6-477E-4F8C-A5EB-CCAAAF9D697F}" srcOrd="0" destOrd="0" presId="urn:microsoft.com/office/officeart/2005/8/layout/hierarchy1"/>
    <dgm:cxn modelId="{8D1C7DDA-93F3-4782-8B42-781CBDD586CD}" type="presParOf" srcId="{42B47041-0AD6-4DFE-9006-9EFC63D2BC56}" destId="{49DA674F-FA84-418B-8B26-DD471581550B}" srcOrd="1" destOrd="0" presId="urn:microsoft.com/office/officeart/2005/8/layout/hierarchy1"/>
    <dgm:cxn modelId="{FE3A84D2-B233-401B-A41D-5DFD591442F2}" type="presParOf" srcId="{49DA674F-FA84-418B-8B26-DD471581550B}" destId="{8E1DFAB6-81FA-4437-86F2-514D1F923CE5}" srcOrd="0" destOrd="0" presId="urn:microsoft.com/office/officeart/2005/8/layout/hierarchy1"/>
    <dgm:cxn modelId="{48D02786-BF8B-4DC1-B8C7-7F13505F63F0}" type="presParOf" srcId="{8E1DFAB6-81FA-4437-86F2-514D1F923CE5}" destId="{1B22F0D2-AD23-4A51-B9EB-39FAF305728C}" srcOrd="0" destOrd="0" presId="urn:microsoft.com/office/officeart/2005/8/layout/hierarchy1"/>
    <dgm:cxn modelId="{C86E31BF-65F4-44FE-B74F-B5974C3AEAA2}" type="presParOf" srcId="{8E1DFAB6-81FA-4437-86F2-514D1F923CE5}" destId="{B8207B09-3E54-496F-B35B-0F7404190619}" srcOrd="1" destOrd="0" presId="urn:microsoft.com/office/officeart/2005/8/layout/hierarchy1"/>
    <dgm:cxn modelId="{218CFAC0-9735-4736-934A-5BA4EDA3247A}" type="presParOf" srcId="{49DA674F-FA84-418B-8B26-DD471581550B}" destId="{05E490F9-C0B5-478E-8EB4-157183FD8B92}" srcOrd="1" destOrd="0" presId="urn:microsoft.com/office/officeart/2005/8/layout/hierarchy1"/>
    <dgm:cxn modelId="{B12452A6-A28A-4FDD-9281-0E0DF44C926D}" type="presParOf" srcId="{05E490F9-C0B5-478E-8EB4-157183FD8B92}" destId="{3309930A-422B-433A-A194-BDA2EABF477A}" srcOrd="0" destOrd="0" presId="urn:microsoft.com/office/officeart/2005/8/layout/hierarchy1"/>
    <dgm:cxn modelId="{9864EFBE-6221-4438-950B-63D329F55E46}" type="presParOf" srcId="{05E490F9-C0B5-478E-8EB4-157183FD8B92}" destId="{30CCB29B-5D10-43EC-9455-1A4D3571BE19}" srcOrd="1" destOrd="0" presId="urn:microsoft.com/office/officeart/2005/8/layout/hierarchy1"/>
    <dgm:cxn modelId="{BEA67D46-A8ED-46FB-B7BB-34E4DB9474C3}" type="presParOf" srcId="{30CCB29B-5D10-43EC-9455-1A4D3571BE19}" destId="{EB8A182C-C405-4C0A-BA82-1C52857E3F9B}" srcOrd="0" destOrd="0" presId="urn:microsoft.com/office/officeart/2005/8/layout/hierarchy1"/>
    <dgm:cxn modelId="{05072041-3D68-4C25-83B1-AEF49ADFE3AE}" type="presParOf" srcId="{EB8A182C-C405-4C0A-BA82-1C52857E3F9B}" destId="{63D0E87D-2D4C-447C-8BA0-A09B3893ECDF}" srcOrd="0" destOrd="0" presId="urn:microsoft.com/office/officeart/2005/8/layout/hierarchy1"/>
    <dgm:cxn modelId="{13EDF1A7-36FC-4061-ACD4-FAC22353A8AD}" type="presParOf" srcId="{EB8A182C-C405-4C0A-BA82-1C52857E3F9B}" destId="{2D8571DA-1ECC-49F8-8D52-4BC62704B53E}" srcOrd="1" destOrd="0" presId="urn:microsoft.com/office/officeart/2005/8/layout/hierarchy1"/>
    <dgm:cxn modelId="{A400DAD0-7CC7-461C-B9C3-9740FC2F8CEF}" type="presParOf" srcId="{30CCB29B-5D10-43EC-9455-1A4D3571BE19}" destId="{EB796C64-22A4-44AF-B9F9-9B01C071C120}" srcOrd="1" destOrd="0" presId="urn:microsoft.com/office/officeart/2005/8/layout/hierarchy1"/>
    <dgm:cxn modelId="{36AD1A2E-6D18-44EB-8F09-5963FD46CAC2}" type="presParOf" srcId="{EB796C64-22A4-44AF-B9F9-9B01C071C120}" destId="{6D47430C-881A-4624-A9BB-E54530C5CCB5}" srcOrd="0" destOrd="0" presId="urn:microsoft.com/office/officeart/2005/8/layout/hierarchy1"/>
    <dgm:cxn modelId="{7463AFD4-8850-45C6-BF9A-7B5234948BC5}" type="presParOf" srcId="{EB796C64-22A4-44AF-B9F9-9B01C071C120}" destId="{480F5280-41EB-4732-A24F-62F4DE4BEAB6}" srcOrd="1" destOrd="0" presId="urn:microsoft.com/office/officeart/2005/8/layout/hierarchy1"/>
    <dgm:cxn modelId="{5D2D976C-8FC6-4CC6-A993-1B6DDBED6CD3}" type="presParOf" srcId="{480F5280-41EB-4732-A24F-62F4DE4BEAB6}" destId="{E271B1AD-4B35-4322-94A4-34F897D5AA93}" srcOrd="0" destOrd="0" presId="urn:microsoft.com/office/officeart/2005/8/layout/hierarchy1"/>
    <dgm:cxn modelId="{351343D9-9743-4DCB-9D79-457C4FDB8833}" type="presParOf" srcId="{E271B1AD-4B35-4322-94A4-34F897D5AA93}" destId="{AE17EDDD-D78A-4560-BE82-33A0C9EB1E5D}" srcOrd="0" destOrd="0" presId="urn:microsoft.com/office/officeart/2005/8/layout/hierarchy1"/>
    <dgm:cxn modelId="{E8551C39-02C9-4859-8A52-E7C761FDD7B2}" type="presParOf" srcId="{E271B1AD-4B35-4322-94A4-34F897D5AA93}" destId="{8083810A-C5D0-4C0A-9A33-7A0AD5BEA3D9}" srcOrd="1" destOrd="0" presId="urn:microsoft.com/office/officeart/2005/8/layout/hierarchy1"/>
    <dgm:cxn modelId="{A29A17BD-CDC5-4F6D-98E2-88BA2984969D}" type="presParOf" srcId="{480F5280-41EB-4732-A24F-62F4DE4BEAB6}" destId="{9C430A3D-F780-4B25-9735-E6265FBD1305}" srcOrd="1" destOrd="0" presId="urn:microsoft.com/office/officeart/2005/8/layout/hierarchy1"/>
    <dgm:cxn modelId="{07854803-74FD-4356-9D89-16209B4DA371}" type="presParOf" srcId="{EB796C64-22A4-44AF-B9F9-9B01C071C120}" destId="{753B498D-8ABE-4605-A8F8-C981E0A1F888}" srcOrd="2" destOrd="0" presId="urn:microsoft.com/office/officeart/2005/8/layout/hierarchy1"/>
    <dgm:cxn modelId="{FFF181D9-6409-4009-8BA2-DBBF8326D09E}" type="presParOf" srcId="{EB796C64-22A4-44AF-B9F9-9B01C071C120}" destId="{26CFD8F2-A4B2-4B64-AE7F-00F5C433F1BA}" srcOrd="3" destOrd="0" presId="urn:microsoft.com/office/officeart/2005/8/layout/hierarchy1"/>
    <dgm:cxn modelId="{0946E12B-70CA-409C-AA21-81C487B5A20E}" type="presParOf" srcId="{26CFD8F2-A4B2-4B64-AE7F-00F5C433F1BA}" destId="{2DC630B5-736C-48CC-B1C3-E3B0637A03FC}" srcOrd="0" destOrd="0" presId="urn:microsoft.com/office/officeart/2005/8/layout/hierarchy1"/>
    <dgm:cxn modelId="{E8243C23-8D5B-4AC0-8052-26288B8E5EC3}" type="presParOf" srcId="{2DC630B5-736C-48CC-B1C3-E3B0637A03FC}" destId="{CE989B0D-E04A-450A-8CCC-83BDA6F54A68}" srcOrd="0" destOrd="0" presId="urn:microsoft.com/office/officeart/2005/8/layout/hierarchy1"/>
    <dgm:cxn modelId="{87A08227-AFF7-4BB1-B825-E2242E42D0B4}" type="presParOf" srcId="{2DC630B5-736C-48CC-B1C3-E3B0637A03FC}" destId="{5E58FD2A-90F7-45DD-A4AF-408FEAC6B853}" srcOrd="1" destOrd="0" presId="urn:microsoft.com/office/officeart/2005/8/layout/hierarchy1"/>
    <dgm:cxn modelId="{49864B10-F7A5-4204-BC98-4E14A54670A7}" type="presParOf" srcId="{26CFD8F2-A4B2-4B64-AE7F-00F5C433F1BA}" destId="{A604D41A-D3E4-4543-AD65-D104F27B766C}" srcOrd="1" destOrd="0" presId="urn:microsoft.com/office/officeart/2005/8/layout/hierarchy1"/>
    <dgm:cxn modelId="{CFF0C9CF-F401-47DC-9F58-F655D19216CD}" type="presParOf" srcId="{05E490F9-C0B5-478E-8EB4-157183FD8B92}" destId="{08C6891F-F800-415A-A298-2B2C771E4211}" srcOrd="2" destOrd="0" presId="urn:microsoft.com/office/officeart/2005/8/layout/hierarchy1"/>
    <dgm:cxn modelId="{0128EADA-E5DF-45A7-80C9-5B423551AC9E}" type="presParOf" srcId="{05E490F9-C0B5-478E-8EB4-157183FD8B92}" destId="{059B79C8-389D-4ECE-A377-6C71D7511AA3}" srcOrd="3" destOrd="0" presId="urn:microsoft.com/office/officeart/2005/8/layout/hierarchy1"/>
    <dgm:cxn modelId="{D3E4A2B3-5D51-4695-80C3-3EB6D3F3B59B}" type="presParOf" srcId="{059B79C8-389D-4ECE-A377-6C71D7511AA3}" destId="{E743A2BF-46C2-4C1E-8FB2-5FB2CF0EC66C}" srcOrd="0" destOrd="0" presId="urn:microsoft.com/office/officeart/2005/8/layout/hierarchy1"/>
    <dgm:cxn modelId="{C1031EF9-A22A-40E2-B5A1-478CD77269C7}" type="presParOf" srcId="{E743A2BF-46C2-4C1E-8FB2-5FB2CF0EC66C}" destId="{E03BFE3B-29FB-4896-98E3-921CF2448534}" srcOrd="0" destOrd="0" presId="urn:microsoft.com/office/officeart/2005/8/layout/hierarchy1"/>
    <dgm:cxn modelId="{4D77B0A5-E48B-472A-897A-4C9A87053758}" type="presParOf" srcId="{E743A2BF-46C2-4C1E-8FB2-5FB2CF0EC66C}" destId="{0CF20258-5D19-4964-9BD8-44A0CA0DD358}" srcOrd="1" destOrd="0" presId="urn:microsoft.com/office/officeart/2005/8/layout/hierarchy1"/>
    <dgm:cxn modelId="{6EE5D715-57A2-4BE8-BAD2-30A2E1EFA925}" type="presParOf" srcId="{059B79C8-389D-4ECE-A377-6C71D7511AA3}" destId="{FE1437ED-85B3-4F1F-9C47-C9FC148A2AE2}" srcOrd="1" destOrd="0" presId="urn:microsoft.com/office/officeart/2005/8/layout/hierarchy1"/>
    <dgm:cxn modelId="{E5B1E479-80C5-41B4-ADA5-CA22B299C542}" type="presParOf" srcId="{FE1437ED-85B3-4F1F-9C47-C9FC148A2AE2}" destId="{56936F16-B0C0-4BAD-8B1D-A4A0D63D34FC}" srcOrd="0" destOrd="0" presId="urn:microsoft.com/office/officeart/2005/8/layout/hierarchy1"/>
    <dgm:cxn modelId="{88E54949-ACC0-40FD-B74C-3B2B69B98E9A}" type="presParOf" srcId="{FE1437ED-85B3-4F1F-9C47-C9FC148A2AE2}" destId="{AA356221-B390-4A36-A5EE-D65D643EECF7}" srcOrd="1" destOrd="0" presId="urn:microsoft.com/office/officeart/2005/8/layout/hierarchy1"/>
    <dgm:cxn modelId="{8C364635-60B5-4D5C-99F4-9D7ACF62AAC4}" type="presParOf" srcId="{AA356221-B390-4A36-A5EE-D65D643EECF7}" destId="{B9412C89-DC71-4DE1-9940-38E5263B8722}" srcOrd="0" destOrd="0" presId="urn:microsoft.com/office/officeart/2005/8/layout/hierarchy1"/>
    <dgm:cxn modelId="{640E8836-B60F-4AB4-A644-3F58E4DBDC7C}" type="presParOf" srcId="{B9412C89-DC71-4DE1-9940-38E5263B8722}" destId="{0F0B6664-4AA8-43CE-BB7B-4631523030D7}" srcOrd="0" destOrd="0" presId="urn:microsoft.com/office/officeart/2005/8/layout/hierarchy1"/>
    <dgm:cxn modelId="{35F1F51C-84DB-4E89-8CB2-D1E0027920AF}" type="presParOf" srcId="{B9412C89-DC71-4DE1-9940-38E5263B8722}" destId="{E9706BF3-41B2-4FD3-B1B0-96C564FFCBA7}" srcOrd="1" destOrd="0" presId="urn:microsoft.com/office/officeart/2005/8/layout/hierarchy1"/>
    <dgm:cxn modelId="{4110E11E-2563-42F3-BE5E-3D232A13EDA8}" type="presParOf" srcId="{AA356221-B390-4A36-A5EE-D65D643EECF7}" destId="{A5BDB970-C5EC-495E-99ED-356D193128B0}" srcOrd="1" destOrd="0" presId="urn:microsoft.com/office/officeart/2005/8/layout/hierarchy1"/>
    <dgm:cxn modelId="{E942EF62-F26F-45F2-8BF5-C3D8D88D5FA2}" type="presParOf" srcId="{42B47041-0AD6-4DFE-9006-9EFC63D2BC56}" destId="{7FC55BD8-D2DB-4ABD-8DB9-4DD1CA67DBF0}" srcOrd="2" destOrd="0" presId="urn:microsoft.com/office/officeart/2005/8/layout/hierarchy1"/>
    <dgm:cxn modelId="{E50AC6CA-8D0B-471D-AC98-EDD665220D97}" type="presParOf" srcId="{42B47041-0AD6-4DFE-9006-9EFC63D2BC56}" destId="{7DFE4A59-9CE6-479F-8D56-5DACC215BE2C}" srcOrd="3" destOrd="0" presId="urn:microsoft.com/office/officeart/2005/8/layout/hierarchy1"/>
    <dgm:cxn modelId="{6538AEC9-1A0B-4473-8553-7CB1D125B264}" type="presParOf" srcId="{7DFE4A59-9CE6-479F-8D56-5DACC215BE2C}" destId="{2498CD9F-76C1-4DF6-83D3-582184C7B31A}" srcOrd="0" destOrd="0" presId="urn:microsoft.com/office/officeart/2005/8/layout/hierarchy1"/>
    <dgm:cxn modelId="{83B06603-188E-4813-BD4D-C4B982859F49}" type="presParOf" srcId="{2498CD9F-76C1-4DF6-83D3-582184C7B31A}" destId="{035EF415-4C56-43C9-A03A-82DA6CE5A95B}" srcOrd="0" destOrd="0" presId="urn:microsoft.com/office/officeart/2005/8/layout/hierarchy1"/>
    <dgm:cxn modelId="{0252C9D6-6E01-4002-AF47-A1B3CF81BB4D}" type="presParOf" srcId="{2498CD9F-76C1-4DF6-83D3-582184C7B31A}" destId="{7997A641-8515-4378-A2EB-7973AC0E46E0}" srcOrd="1" destOrd="0" presId="urn:microsoft.com/office/officeart/2005/8/layout/hierarchy1"/>
    <dgm:cxn modelId="{D09B2397-453C-4B7F-B02B-27243CE7C463}" type="presParOf" srcId="{7DFE4A59-9CE6-479F-8D56-5DACC215BE2C}" destId="{C348F065-D6CB-4761-A81B-3B10F4190296}" srcOrd="1" destOrd="0" presId="urn:microsoft.com/office/officeart/2005/8/layout/hierarchy1"/>
    <dgm:cxn modelId="{12C26909-3615-43BD-99B6-D89E01041437}" type="presParOf" srcId="{C348F065-D6CB-4761-A81B-3B10F4190296}" destId="{B51CF4FF-E46F-4A7D-9A7C-71E105C3CE51}" srcOrd="0" destOrd="0" presId="urn:microsoft.com/office/officeart/2005/8/layout/hierarchy1"/>
    <dgm:cxn modelId="{67C022FA-98D2-48D5-BF18-CDBBC6137E61}" type="presParOf" srcId="{C348F065-D6CB-4761-A81B-3B10F4190296}" destId="{90265FAF-2739-4BF6-AFB9-955933DF8E24}" srcOrd="1" destOrd="0" presId="urn:microsoft.com/office/officeart/2005/8/layout/hierarchy1"/>
    <dgm:cxn modelId="{8317EBE9-B1BD-4CC4-B10A-842E0B34A5F2}" type="presParOf" srcId="{90265FAF-2739-4BF6-AFB9-955933DF8E24}" destId="{1B3CEF90-6B6D-4000-B426-FE9A6AD8D5C5}" srcOrd="0" destOrd="0" presId="urn:microsoft.com/office/officeart/2005/8/layout/hierarchy1"/>
    <dgm:cxn modelId="{5535D33A-F075-4597-A1E0-E33EBA78FBBD}" type="presParOf" srcId="{1B3CEF90-6B6D-4000-B426-FE9A6AD8D5C5}" destId="{DD1ED975-E305-4B49-BD9A-18DF83A4555E}" srcOrd="0" destOrd="0" presId="urn:microsoft.com/office/officeart/2005/8/layout/hierarchy1"/>
    <dgm:cxn modelId="{50C0D77E-6F23-4516-BFE1-29DF1C7E7C50}" type="presParOf" srcId="{1B3CEF90-6B6D-4000-B426-FE9A6AD8D5C5}" destId="{0BBD6BF1-76D1-416C-9FBF-70A5A1C34EBC}" srcOrd="1" destOrd="0" presId="urn:microsoft.com/office/officeart/2005/8/layout/hierarchy1"/>
    <dgm:cxn modelId="{DBDCE42B-ED78-42A4-8E32-A1239228BCDB}" type="presParOf" srcId="{90265FAF-2739-4BF6-AFB9-955933DF8E24}" destId="{7C61554D-7A0C-42FF-8589-D6C77002BE94}" srcOrd="1" destOrd="0" presId="urn:microsoft.com/office/officeart/2005/8/layout/hierarchy1"/>
    <dgm:cxn modelId="{65EF9221-40DA-4C78-B04A-AF9787968822}" type="presParOf" srcId="{7C61554D-7A0C-42FF-8589-D6C77002BE94}" destId="{3DC38063-7A1B-422A-9913-1DA012CEEC33}" srcOrd="0" destOrd="0" presId="urn:microsoft.com/office/officeart/2005/8/layout/hierarchy1"/>
    <dgm:cxn modelId="{DB0878AD-D000-442B-BE7D-C281F2A246D9}" type="presParOf" srcId="{7C61554D-7A0C-42FF-8589-D6C77002BE94}" destId="{4757A830-DE14-47D4-967E-7D09F61A3FCD}" srcOrd="1" destOrd="0" presId="urn:microsoft.com/office/officeart/2005/8/layout/hierarchy1"/>
    <dgm:cxn modelId="{A3327580-C34F-4851-95F2-370209946768}" type="presParOf" srcId="{4757A830-DE14-47D4-967E-7D09F61A3FCD}" destId="{32A4BEEA-572B-4166-AB8A-24ED9668DDAB}" srcOrd="0" destOrd="0" presId="urn:microsoft.com/office/officeart/2005/8/layout/hierarchy1"/>
    <dgm:cxn modelId="{40999BDF-B6B3-4086-BC28-0032B1A179EB}" type="presParOf" srcId="{32A4BEEA-572B-4166-AB8A-24ED9668DDAB}" destId="{DD65EE4E-C7B1-4141-B447-1B44D20A2586}" srcOrd="0" destOrd="0" presId="urn:microsoft.com/office/officeart/2005/8/layout/hierarchy1"/>
    <dgm:cxn modelId="{C1A61A83-D7C0-4D1E-BC67-D6615AE1D7B5}" type="presParOf" srcId="{32A4BEEA-572B-4166-AB8A-24ED9668DDAB}" destId="{FB7885FC-45A1-47F4-BC13-F69CC22D7A28}" srcOrd="1" destOrd="0" presId="urn:microsoft.com/office/officeart/2005/8/layout/hierarchy1"/>
    <dgm:cxn modelId="{099BF970-2247-4994-8DE4-0F247C47714D}" type="presParOf" srcId="{4757A830-DE14-47D4-967E-7D09F61A3FCD}" destId="{FAA92903-E3FC-493D-9FF4-E3F957738300}" srcOrd="1" destOrd="0" presId="urn:microsoft.com/office/officeart/2005/8/layout/hierarchy1"/>
    <dgm:cxn modelId="{BFF2158F-8467-4246-8FF2-87257B649DDE}" type="presParOf" srcId="{C348F065-D6CB-4761-A81B-3B10F4190296}" destId="{43FFAD73-E9DB-43F3-9728-FDFA241041A7}" srcOrd="2" destOrd="0" presId="urn:microsoft.com/office/officeart/2005/8/layout/hierarchy1"/>
    <dgm:cxn modelId="{7DC7884A-519D-4573-9E79-223B4DE56586}" type="presParOf" srcId="{C348F065-D6CB-4761-A81B-3B10F4190296}" destId="{BC017AC9-F685-4D62-B974-6425D6E26193}" srcOrd="3" destOrd="0" presId="urn:microsoft.com/office/officeart/2005/8/layout/hierarchy1"/>
    <dgm:cxn modelId="{4FB9473A-6B86-44B8-8B58-42841BD94211}" type="presParOf" srcId="{BC017AC9-F685-4D62-B974-6425D6E26193}" destId="{60F56C14-2E51-4824-BAC9-FF999CDA0840}" srcOrd="0" destOrd="0" presId="urn:microsoft.com/office/officeart/2005/8/layout/hierarchy1"/>
    <dgm:cxn modelId="{F6464659-0444-46D7-904B-773DA0248C31}" type="presParOf" srcId="{60F56C14-2E51-4824-BAC9-FF999CDA0840}" destId="{4AF2604E-1BFD-44D8-BC6B-EC26C534C31A}" srcOrd="0" destOrd="0" presId="urn:microsoft.com/office/officeart/2005/8/layout/hierarchy1"/>
    <dgm:cxn modelId="{8A0CC280-8589-4707-932D-32F6FC9D7BDB}" type="presParOf" srcId="{60F56C14-2E51-4824-BAC9-FF999CDA0840}" destId="{7E308EE1-68CB-43C7-A0F9-E995900DB255}" srcOrd="1" destOrd="0" presId="urn:microsoft.com/office/officeart/2005/8/layout/hierarchy1"/>
    <dgm:cxn modelId="{FB31D36D-41B2-4B8A-B76F-3D9CD3EFBA7D}" type="presParOf" srcId="{BC017AC9-F685-4D62-B974-6425D6E26193}" destId="{1335598B-74DE-4B80-B69B-926C3E08EA49}" srcOrd="1" destOrd="0" presId="urn:microsoft.com/office/officeart/2005/8/layout/hierarchy1"/>
    <dgm:cxn modelId="{8FABA0F6-B978-4765-9367-A750F462EFDB}" type="presParOf" srcId="{1335598B-74DE-4B80-B69B-926C3E08EA49}" destId="{622E6177-C6F1-46DF-9D95-559731496AA5}" srcOrd="0" destOrd="0" presId="urn:microsoft.com/office/officeart/2005/8/layout/hierarchy1"/>
    <dgm:cxn modelId="{61FE08C2-B0C2-41EB-A9DB-3D82BF8D83BB}" type="presParOf" srcId="{1335598B-74DE-4B80-B69B-926C3E08EA49}" destId="{5530DD93-152A-471F-B850-979CB54FDC1D}" srcOrd="1" destOrd="0" presId="urn:microsoft.com/office/officeart/2005/8/layout/hierarchy1"/>
    <dgm:cxn modelId="{9761F94F-42DF-40FE-AAD2-5F9B829F3E48}" type="presParOf" srcId="{5530DD93-152A-471F-B850-979CB54FDC1D}" destId="{D5711DDC-D302-4993-BE6F-6836D3E901C3}" srcOrd="0" destOrd="0" presId="urn:microsoft.com/office/officeart/2005/8/layout/hierarchy1"/>
    <dgm:cxn modelId="{241AD5D2-0D2A-4A3D-A60C-19FD51BD71EC}" type="presParOf" srcId="{D5711DDC-D302-4993-BE6F-6836D3E901C3}" destId="{BF4C8928-EEC7-4B42-850D-EB0F8C1C5CD9}" srcOrd="0" destOrd="0" presId="urn:microsoft.com/office/officeart/2005/8/layout/hierarchy1"/>
    <dgm:cxn modelId="{580266F8-7CD2-4F4F-8A14-EDEB08FD829E}" type="presParOf" srcId="{D5711DDC-D302-4993-BE6F-6836D3E901C3}" destId="{A8B48BAB-FCE7-4E6F-876D-7B0B77B3DDE8}" srcOrd="1" destOrd="0" presId="urn:microsoft.com/office/officeart/2005/8/layout/hierarchy1"/>
    <dgm:cxn modelId="{60F0C46E-6DFA-426F-93D1-F5D1BFFA2843}" type="presParOf" srcId="{5530DD93-152A-471F-B850-979CB54FDC1D}" destId="{B4555F0C-CE16-4E84-9C50-BB96A96B9FD6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E3796-235A-4B93-B10C-65CA8D1CA48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01AFF0BE-7D85-4CC1-ACE1-EAE4516FAC0D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/>
            <a:t>PLANTS</a:t>
          </a:r>
        </a:p>
      </dgm:t>
    </dgm:pt>
    <dgm:pt modelId="{624DBCA2-AB77-42B0-B130-FCE2C25E5A96}" type="parTrans" cxnId="{C495A3EB-E69E-4B32-B730-3AF8F89E9440}">
      <dgm:prSet/>
      <dgm:spPr/>
      <dgm:t>
        <a:bodyPr/>
        <a:lstStyle/>
        <a:p>
          <a:endParaRPr lang="pt-PT"/>
        </a:p>
      </dgm:t>
    </dgm:pt>
    <dgm:pt modelId="{125C1BBB-B6FB-4A78-9496-62BF6D52B526}" type="sibTrans" cxnId="{C495A3EB-E69E-4B32-B730-3AF8F89E9440}">
      <dgm:prSet/>
      <dgm:spPr/>
      <dgm:t>
        <a:bodyPr/>
        <a:lstStyle/>
        <a:p>
          <a:endParaRPr lang="pt-PT"/>
        </a:p>
      </dgm:t>
    </dgm:pt>
    <dgm:pt modelId="{2A5B7DA6-68BC-4FAF-B909-BE3598A841C1}">
      <dgm:prSet phldrT="[Texto]"/>
      <dgm:spPr/>
      <dgm:t>
        <a:bodyPr/>
        <a:lstStyle/>
        <a:p>
          <a:r>
            <a:rPr lang="pt-PT" dirty="0" err="1"/>
            <a:t>Spore-bearing</a:t>
          </a:r>
          <a:endParaRPr lang="pt-PT" dirty="0"/>
        </a:p>
      </dgm:t>
    </dgm:pt>
    <dgm:pt modelId="{A42837D4-8F33-4E6F-896B-9805E0ADF2CB}" type="parTrans" cxnId="{7350A4CF-B688-4DBD-9E79-500D8642DDE3}">
      <dgm:prSet/>
      <dgm:spPr/>
      <dgm:t>
        <a:bodyPr/>
        <a:lstStyle/>
        <a:p>
          <a:endParaRPr lang="pt-PT"/>
        </a:p>
      </dgm:t>
    </dgm:pt>
    <dgm:pt modelId="{D148F309-37A7-4144-BF48-24B6C1EAA6CE}" type="sibTrans" cxnId="{7350A4CF-B688-4DBD-9E79-500D8642DDE3}">
      <dgm:prSet/>
      <dgm:spPr/>
      <dgm:t>
        <a:bodyPr/>
        <a:lstStyle/>
        <a:p>
          <a:endParaRPr lang="pt-PT"/>
        </a:p>
      </dgm:t>
    </dgm:pt>
    <dgm:pt modelId="{0C8579A2-5886-4394-8840-8D800BA8C643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 err="1"/>
            <a:t>Has</a:t>
          </a:r>
          <a:r>
            <a:rPr lang="pt-PT" dirty="0"/>
            <a:t> no </a:t>
          </a:r>
          <a:r>
            <a:rPr lang="pt-PT" dirty="0" err="1"/>
            <a:t>true</a:t>
          </a:r>
          <a:r>
            <a:rPr lang="pt-PT" dirty="0"/>
            <a:t> </a:t>
          </a:r>
          <a:r>
            <a:rPr lang="pt-PT" dirty="0" err="1"/>
            <a:t>roots</a:t>
          </a:r>
          <a:r>
            <a:rPr lang="pt-PT" dirty="0"/>
            <a:t>, </a:t>
          </a:r>
          <a:r>
            <a:rPr lang="pt-PT" dirty="0" err="1"/>
            <a:t>stems</a:t>
          </a:r>
          <a:r>
            <a:rPr lang="pt-PT" dirty="0"/>
            <a:t> </a:t>
          </a:r>
          <a:r>
            <a:rPr lang="pt-PT" dirty="0" err="1"/>
            <a:t>or</a:t>
          </a:r>
          <a:r>
            <a:rPr lang="pt-PT" dirty="0"/>
            <a:t> </a:t>
          </a:r>
          <a:r>
            <a:rPr lang="pt-PT" dirty="0" err="1"/>
            <a:t>leaves</a:t>
          </a:r>
          <a:endParaRPr lang="pt-PT" dirty="0"/>
        </a:p>
      </dgm:t>
    </dgm:pt>
    <dgm:pt modelId="{2E1F89DD-3C4C-4D00-A6C8-792A4D773153}" type="parTrans" cxnId="{01308BD8-8E38-49DC-AFEA-AC226DDEDCF3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4FA786AA-AAB3-4092-A242-42DD019EB642}" type="sibTrans" cxnId="{01308BD8-8E38-49DC-AFEA-AC226DDEDCF3}">
      <dgm:prSet/>
      <dgm:spPr/>
      <dgm:t>
        <a:bodyPr/>
        <a:lstStyle/>
        <a:p>
          <a:endParaRPr lang="pt-PT"/>
        </a:p>
      </dgm:t>
    </dgm:pt>
    <dgm:pt modelId="{DAE6D28D-5938-426E-B37F-5A04D77A5736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 err="1"/>
            <a:t>Has</a:t>
          </a:r>
          <a:r>
            <a:rPr lang="pt-PT" dirty="0"/>
            <a:t> </a:t>
          </a:r>
          <a:r>
            <a:rPr lang="pt-PT" dirty="0" err="1"/>
            <a:t>roots</a:t>
          </a:r>
          <a:r>
            <a:rPr lang="pt-PT" dirty="0"/>
            <a:t>, </a:t>
          </a:r>
          <a:r>
            <a:rPr lang="pt-PT" dirty="0" err="1"/>
            <a:t>stems</a:t>
          </a:r>
          <a:r>
            <a:rPr lang="pt-PT" dirty="0"/>
            <a:t> </a:t>
          </a:r>
          <a:r>
            <a:rPr lang="pt-PT" dirty="0" err="1"/>
            <a:t>or</a:t>
          </a:r>
          <a:r>
            <a:rPr lang="pt-PT" dirty="0"/>
            <a:t> </a:t>
          </a:r>
          <a:r>
            <a:rPr lang="pt-PT" dirty="0" err="1"/>
            <a:t>leaves</a:t>
          </a:r>
          <a:endParaRPr lang="pt-PT" dirty="0"/>
        </a:p>
      </dgm:t>
    </dgm:pt>
    <dgm:pt modelId="{FFCFC5FF-3C4B-4EE4-A374-187E90CAB279}" type="parTrans" cxnId="{42E77E57-AE26-4BDC-81CB-6F3553E657F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EC020143-B5F7-4068-80B9-B9AEACD2CFB8}" type="sibTrans" cxnId="{42E77E57-AE26-4BDC-81CB-6F3553E657FC}">
      <dgm:prSet/>
      <dgm:spPr/>
      <dgm:t>
        <a:bodyPr/>
        <a:lstStyle/>
        <a:p>
          <a:endParaRPr lang="pt-PT"/>
        </a:p>
      </dgm:t>
    </dgm:pt>
    <dgm:pt modelId="{2B84014E-70D5-4C49-948E-4634EFF35BE8}">
      <dgm:prSet phldrT="[Texto]"/>
      <dgm:spPr/>
      <dgm:t>
        <a:bodyPr/>
        <a:lstStyle/>
        <a:p>
          <a:r>
            <a:rPr lang="pt-PT" dirty="0" err="1"/>
            <a:t>Seed-bearing</a:t>
          </a:r>
          <a:endParaRPr lang="pt-PT" dirty="0"/>
        </a:p>
      </dgm:t>
    </dgm:pt>
    <dgm:pt modelId="{6C69F8EE-6351-49E2-BC6B-F41D81A1FE5A}" type="parTrans" cxnId="{AF26BAD9-2100-4569-BEA6-FB7E09E0221F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84D26808-6855-497A-B4F8-5433A5EABF69}" type="sibTrans" cxnId="{AF26BAD9-2100-4569-BEA6-FB7E09E0221F}">
      <dgm:prSet/>
      <dgm:spPr/>
      <dgm:t>
        <a:bodyPr/>
        <a:lstStyle/>
        <a:p>
          <a:endParaRPr lang="pt-PT"/>
        </a:p>
      </dgm:t>
    </dgm:pt>
    <dgm:pt modelId="{BD1B92AA-EB6A-4321-9DD1-CEB6A00D6838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 err="1"/>
            <a:t>Without</a:t>
          </a:r>
          <a:r>
            <a:rPr lang="pt-PT" dirty="0"/>
            <a:t> </a:t>
          </a:r>
          <a:r>
            <a:rPr lang="pt-PT" dirty="0" err="1"/>
            <a:t>flowers</a:t>
          </a:r>
          <a:endParaRPr lang="pt-PT" dirty="0"/>
        </a:p>
      </dgm:t>
    </dgm:pt>
    <dgm:pt modelId="{888AC993-FD74-4C5A-987F-A8912C1B1862}" type="parTrans" cxnId="{8AE37DB1-589D-4707-B66B-B551F2EE55E2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1BA8A496-429F-477D-9B4D-B4B5BD98FB8C}" type="sibTrans" cxnId="{8AE37DB1-589D-4707-B66B-B551F2EE55E2}">
      <dgm:prSet/>
      <dgm:spPr/>
      <dgm:t>
        <a:bodyPr/>
        <a:lstStyle/>
        <a:p>
          <a:endParaRPr lang="pt-PT"/>
        </a:p>
      </dgm:t>
    </dgm:pt>
    <dgm:pt modelId="{D2E05976-AF90-4685-9199-2C78069E65CC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 err="1"/>
            <a:t>With</a:t>
          </a:r>
          <a:r>
            <a:rPr lang="pt-PT" dirty="0"/>
            <a:t> </a:t>
          </a:r>
          <a:r>
            <a:rPr lang="pt-PT" dirty="0" err="1"/>
            <a:t>flowers</a:t>
          </a:r>
          <a:endParaRPr lang="pt-PT" dirty="0"/>
        </a:p>
      </dgm:t>
    </dgm:pt>
    <dgm:pt modelId="{DA8887AF-714A-4A21-94D0-B271CBCCA242}" type="parTrans" cxnId="{1127F7B5-910C-42F0-A745-5695258FA74D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67CF9F5B-7DF5-49C9-9081-E5DAD360C8FE}" type="sibTrans" cxnId="{1127F7B5-910C-42F0-A745-5695258FA74D}">
      <dgm:prSet/>
      <dgm:spPr/>
      <dgm:t>
        <a:bodyPr/>
        <a:lstStyle/>
        <a:p>
          <a:endParaRPr lang="pt-PT"/>
        </a:p>
      </dgm:t>
    </dgm:pt>
    <dgm:pt modelId="{5B09B2C8-63BB-496A-8C29-3D45841040E8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pt-PT" b="1" dirty="0"/>
            <a:t>ALGAE</a:t>
          </a:r>
        </a:p>
      </dgm:t>
    </dgm:pt>
    <dgm:pt modelId="{A4A8CEE5-4352-454E-8351-1FB4C2FCBBF4}" type="parTrans" cxnId="{6B925B4E-5EDF-422A-BDCE-5BD146B4CC8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0A10E2C3-3BEF-4EB2-9C0E-E45FA3DEBED2}" type="sibTrans" cxnId="{6B925B4E-5EDF-422A-BDCE-5BD146B4CC84}">
      <dgm:prSet/>
      <dgm:spPr/>
      <dgm:t>
        <a:bodyPr/>
        <a:lstStyle/>
        <a:p>
          <a:endParaRPr lang="pt-PT"/>
        </a:p>
      </dgm:t>
    </dgm:pt>
    <dgm:pt modelId="{7DC69692-9F4F-4DEE-814D-1AE73852B49E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pt-PT" b="1" dirty="0"/>
            <a:t>MOSSES</a:t>
          </a:r>
        </a:p>
      </dgm:t>
    </dgm:pt>
    <dgm:pt modelId="{2DADE056-DC49-4733-8907-6A60AEF6463F}" type="parTrans" cxnId="{7630341D-A50B-4B9D-B0B1-786D4E95C6F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0A5FF819-B36A-43FB-B925-9F9D2840395F}" type="sibTrans" cxnId="{7630341D-A50B-4B9D-B0B1-786D4E95C6FB}">
      <dgm:prSet/>
      <dgm:spPr/>
      <dgm:t>
        <a:bodyPr/>
        <a:lstStyle/>
        <a:p>
          <a:endParaRPr lang="pt-PT"/>
        </a:p>
      </dgm:t>
    </dgm:pt>
    <dgm:pt modelId="{54B44CC3-7EAF-4322-9078-A85212CB7C29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pt-PT" b="1" dirty="0"/>
            <a:t>FERNS</a:t>
          </a:r>
        </a:p>
      </dgm:t>
    </dgm:pt>
    <dgm:pt modelId="{5CD3C12C-AAED-4602-A0EC-FC002836A024}" type="parTrans" cxnId="{C5F41E25-49A0-4BB5-9411-32ED5724C6D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E0938E0B-26F7-4534-A427-958AF3402DF9}" type="sibTrans" cxnId="{C5F41E25-49A0-4BB5-9411-32ED5724C6DB}">
      <dgm:prSet/>
      <dgm:spPr/>
      <dgm:t>
        <a:bodyPr/>
        <a:lstStyle/>
        <a:p>
          <a:endParaRPr lang="pt-PT"/>
        </a:p>
      </dgm:t>
    </dgm:pt>
    <dgm:pt modelId="{6E2D8545-81A1-443C-904C-9A86A8D732E3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pt-PT" b="1" dirty="0"/>
            <a:t>GYMNOSPERMS</a:t>
          </a:r>
        </a:p>
      </dgm:t>
    </dgm:pt>
    <dgm:pt modelId="{E65CA4CF-F812-45F3-A875-B0690E0C4B4C}" type="parTrans" cxnId="{2098D9D2-1F2F-4A81-9E15-B45877227ED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4F386456-5098-4543-93DD-002747D21AF5}" type="sibTrans" cxnId="{2098D9D2-1F2F-4A81-9E15-B45877227EDE}">
      <dgm:prSet/>
      <dgm:spPr/>
      <dgm:t>
        <a:bodyPr/>
        <a:lstStyle/>
        <a:p>
          <a:endParaRPr lang="pt-PT"/>
        </a:p>
      </dgm:t>
    </dgm:pt>
    <dgm:pt modelId="{E213C074-424D-4635-9128-2E5792061274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pt-PT" b="1" dirty="0"/>
            <a:t>ANGIOSPERMS</a:t>
          </a:r>
        </a:p>
      </dgm:t>
    </dgm:pt>
    <dgm:pt modelId="{EF06B4C3-A613-4A45-A13F-7A34298A60B4}" type="parTrans" cxnId="{C20E210D-2F7D-431B-8C94-A89486213DA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pt-PT"/>
        </a:p>
      </dgm:t>
    </dgm:pt>
    <dgm:pt modelId="{DD1AEE74-5851-4621-8555-661F3D7F1913}" type="sibTrans" cxnId="{C20E210D-2F7D-431B-8C94-A89486213DAC}">
      <dgm:prSet/>
      <dgm:spPr/>
      <dgm:t>
        <a:bodyPr/>
        <a:lstStyle/>
        <a:p>
          <a:endParaRPr lang="pt-PT"/>
        </a:p>
      </dgm:t>
    </dgm:pt>
    <dgm:pt modelId="{BC60BE03-FA38-48F3-9624-8FB972AA16FF}" type="pres">
      <dgm:prSet presAssocID="{E60E3796-235A-4B93-B10C-65CA8D1CA4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428444-8DD1-47E4-8A17-ACDE1AD5431C}" type="pres">
      <dgm:prSet presAssocID="{01AFF0BE-7D85-4CC1-ACE1-EAE4516FAC0D}" presName="hierRoot1" presStyleCnt="0"/>
      <dgm:spPr/>
    </dgm:pt>
    <dgm:pt modelId="{C5D098CE-ADC5-4FE6-A11D-A0D8021B88F1}" type="pres">
      <dgm:prSet presAssocID="{01AFF0BE-7D85-4CC1-ACE1-EAE4516FAC0D}" presName="composite" presStyleCnt="0"/>
      <dgm:spPr/>
    </dgm:pt>
    <dgm:pt modelId="{06CFFED7-4966-43A2-9A47-576FD30527B1}" type="pres">
      <dgm:prSet presAssocID="{01AFF0BE-7D85-4CC1-ACE1-EAE4516FAC0D}" presName="background" presStyleLbl="node0" presStyleIdx="0" presStyleCnt="1"/>
      <dgm:spPr>
        <a:solidFill>
          <a:schemeClr val="accent6"/>
        </a:solidFill>
      </dgm:spPr>
    </dgm:pt>
    <dgm:pt modelId="{642D6BAA-4B78-4712-9CCC-5D9F4E37A9FF}" type="pres">
      <dgm:prSet presAssocID="{01AFF0BE-7D85-4CC1-ACE1-EAE4516FAC0D}" presName="text" presStyleLbl="fgAcc0" presStyleIdx="0" presStyleCnt="1">
        <dgm:presLayoutVars>
          <dgm:chPref val="3"/>
        </dgm:presLayoutVars>
      </dgm:prSet>
      <dgm:spPr/>
    </dgm:pt>
    <dgm:pt modelId="{42B47041-0AD6-4DFE-9006-9EFC63D2BC56}" type="pres">
      <dgm:prSet presAssocID="{01AFF0BE-7D85-4CC1-ACE1-EAE4516FAC0D}" presName="hierChild2" presStyleCnt="0"/>
      <dgm:spPr/>
    </dgm:pt>
    <dgm:pt modelId="{B2BA50C6-477E-4F8C-A5EB-CCAAAF9D697F}" type="pres">
      <dgm:prSet presAssocID="{A42837D4-8F33-4E6F-896B-9805E0ADF2CB}" presName="Name10" presStyleLbl="parChTrans1D2" presStyleIdx="0" presStyleCnt="2"/>
      <dgm:spPr/>
    </dgm:pt>
    <dgm:pt modelId="{49DA674F-FA84-418B-8B26-DD471581550B}" type="pres">
      <dgm:prSet presAssocID="{2A5B7DA6-68BC-4FAF-B909-BE3598A841C1}" presName="hierRoot2" presStyleCnt="0"/>
      <dgm:spPr/>
    </dgm:pt>
    <dgm:pt modelId="{8E1DFAB6-81FA-4437-86F2-514D1F923CE5}" type="pres">
      <dgm:prSet presAssocID="{2A5B7DA6-68BC-4FAF-B909-BE3598A841C1}" presName="composite2" presStyleCnt="0"/>
      <dgm:spPr/>
    </dgm:pt>
    <dgm:pt modelId="{1B22F0D2-AD23-4A51-B9EB-39FAF305728C}" type="pres">
      <dgm:prSet presAssocID="{2A5B7DA6-68BC-4FAF-B909-BE3598A841C1}" presName="background2" presStyleLbl="node2" presStyleIdx="0" presStyleCnt="2"/>
      <dgm:spPr>
        <a:solidFill>
          <a:schemeClr val="accent6"/>
        </a:solidFill>
      </dgm:spPr>
    </dgm:pt>
    <dgm:pt modelId="{B8207B09-3E54-496F-B35B-0F7404190619}" type="pres">
      <dgm:prSet presAssocID="{2A5B7DA6-68BC-4FAF-B909-BE3598A841C1}" presName="text2" presStyleLbl="fgAcc2" presStyleIdx="0" presStyleCnt="2">
        <dgm:presLayoutVars>
          <dgm:chPref val="3"/>
        </dgm:presLayoutVars>
      </dgm:prSet>
      <dgm:spPr/>
    </dgm:pt>
    <dgm:pt modelId="{05E490F9-C0B5-478E-8EB4-157183FD8B92}" type="pres">
      <dgm:prSet presAssocID="{2A5B7DA6-68BC-4FAF-B909-BE3598A841C1}" presName="hierChild3" presStyleCnt="0"/>
      <dgm:spPr/>
    </dgm:pt>
    <dgm:pt modelId="{3309930A-422B-433A-A194-BDA2EABF477A}" type="pres">
      <dgm:prSet presAssocID="{2E1F89DD-3C4C-4D00-A6C8-792A4D773153}" presName="Name17" presStyleLbl="parChTrans1D3" presStyleIdx="0" presStyleCnt="4"/>
      <dgm:spPr/>
    </dgm:pt>
    <dgm:pt modelId="{30CCB29B-5D10-43EC-9455-1A4D3571BE19}" type="pres">
      <dgm:prSet presAssocID="{0C8579A2-5886-4394-8840-8D800BA8C643}" presName="hierRoot3" presStyleCnt="0"/>
      <dgm:spPr/>
    </dgm:pt>
    <dgm:pt modelId="{EB8A182C-C405-4C0A-BA82-1C52857E3F9B}" type="pres">
      <dgm:prSet presAssocID="{0C8579A2-5886-4394-8840-8D800BA8C643}" presName="composite3" presStyleCnt="0"/>
      <dgm:spPr/>
    </dgm:pt>
    <dgm:pt modelId="{63D0E87D-2D4C-447C-8BA0-A09B3893ECDF}" type="pres">
      <dgm:prSet presAssocID="{0C8579A2-5886-4394-8840-8D800BA8C643}" presName="background3" presStyleLbl="node3" presStyleIdx="0" presStyleCnt="4"/>
      <dgm:spPr>
        <a:solidFill>
          <a:schemeClr val="accent6"/>
        </a:solidFill>
      </dgm:spPr>
    </dgm:pt>
    <dgm:pt modelId="{2D8571DA-1ECC-49F8-8D52-4BC62704B53E}" type="pres">
      <dgm:prSet presAssocID="{0C8579A2-5886-4394-8840-8D800BA8C643}" presName="text3" presStyleLbl="fgAcc3" presStyleIdx="0" presStyleCnt="4">
        <dgm:presLayoutVars>
          <dgm:chPref val="3"/>
        </dgm:presLayoutVars>
      </dgm:prSet>
      <dgm:spPr/>
    </dgm:pt>
    <dgm:pt modelId="{EB796C64-22A4-44AF-B9F9-9B01C071C120}" type="pres">
      <dgm:prSet presAssocID="{0C8579A2-5886-4394-8840-8D800BA8C643}" presName="hierChild4" presStyleCnt="0"/>
      <dgm:spPr/>
    </dgm:pt>
    <dgm:pt modelId="{6D47430C-881A-4624-A9BB-E54530C5CCB5}" type="pres">
      <dgm:prSet presAssocID="{A4A8CEE5-4352-454E-8351-1FB4C2FCBBF4}" presName="Name23" presStyleLbl="parChTrans1D4" presStyleIdx="0" presStyleCnt="5"/>
      <dgm:spPr/>
    </dgm:pt>
    <dgm:pt modelId="{480F5280-41EB-4732-A24F-62F4DE4BEAB6}" type="pres">
      <dgm:prSet presAssocID="{5B09B2C8-63BB-496A-8C29-3D45841040E8}" presName="hierRoot4" presStyleCnt="0"/>
      <dgm:spPr/>
    </dgm:pt>
    <dgm:pt modelId="{E271B1AD-4B35-4322-94A4-34F897D5AA93}" type="pres">
      <dgm:prSet presAssocID="{5B09B2C8-63BB-496A-8C29-3D45841040E8}" presName="composite4" presStyleCnt="0"/>
      <dgm:spPr/>
    </dgm:pt>
    <dgm:pt modelId="{AE17EDDD-D78A-4560-BE82-33A0C9EB1E5D}" type="pres">
      <dgm:prSet presAssocID="{5B09B2C8-63BB-496A-8C29-3D45841040E8}" presName="background4" presStyleLbl="node4" presStyleIdx="0" presStyleCnt="5"/>
      <dgm:spPr>
        <a:solidFill>
          <a:schemeClr val="accent6"/>
        </a:solidFill>
      </dgm:spPr>
    </dgm:pt>
    <dgm:pt modelId="{8083810A-C5D0-4C0A-9A33-7A0AD5BEA3D9}" type="pres">
      <dgm:prSet presAssocID="{5B09B2C8-63BB-496A-8C29-3D45841040E8}" presName="text4" presStyleLbl="fgAcc4" presStyleIdx="0" presStyleCnt="5">
        <dgm:presLayoutVars>
          <dgm:chPref val="3"/>
        </dgm:presLayoutVars>
      </dgm:prSet>
      <dgm:spPr/>
    </dgm:pt>
    <dgm:pt modelId="{9C430A3D-F780-4B25-9735-E6265FBD1305}" type="pres">
      <dgm:prSet presAssocID="{5B09B2C8-63BB-496A-8C29-3D45841040E8}" presName="hierChild5" presStyleCnt="0"/>
      <dgm:spPr/>
    </dgm:pt>
    <dgm:pt modelId="{753B498D-8ABE-4605-A8F8-C981E0A1F888}" type="pres">
      <dgm:prSet presAssocID="{2DADE056-DC49-4733-8907-6A60AEF6463F}" presName="Name23" presStyleLbl="parChTrans1D4" presStyleIdx="1" presStyleCnt="5"/>
      <dgm:spPr/>
    </dgm:pt>
    <dgm:pt modelId="{26CFD8F2-A4B2-4B64-AE7F-00F5C433F1BA}" type="pres">
      <dgm:prSet presAssocID="{7DC69692-9F4F-4DEE-814D-1AE73852B49E}" presName="hierRoot4" presStyleCnt="0"/>
      <dgm:spPr/>
    </dgm:pt>
    <dgm:pt modelId="{2DC630B5-736C-48CC-B1C3-E3B0637A03FC}" type="pres">
      <dgm:prSet presAssocID="{7DC69692-9F4F-4DEE-814D-1AE73852B49E}" presName="composite4" presStyleCnt="0"/>
      <dgm:spPr/>
    </dgm:pt>
    <dgm:pt modelId="{CE989B0D-E04A-450A-8CCC-83BDA6F54A68}" type="pres">
      <dgm:prSet presAssocID="{7DC69692-9F4F-4DEE-814D-1AE73852B49E}" presName="background4" presStyleLbl="node4" presStyleIdx="1" presStyleCnt="5"/>
      <dgm:spPr>
        <a:solidFill>
          <a:schemeClr val="accent6"/>
        </a:solidFill>
        <a:ln>
          <a:solidFill>
            <a:schemeClr val="accent6"/>
          </a:solidFill>
        </a:ln>
      </dgm:spPr>
    </dgm:pt>
    <dgm:pt modelId="{5E58FD2A-90F7-45DD-A4AF-408FEAC6B853}" type="pres">
      <dgm:prSet presAssocID="{7DC69692-9F4F-4DEE-814D-1AE73852B49E}" presName="text4" presStyleLbl="fgAcc4" presStyleIdx="1" presStyleCnt="5">
        <dgm:presLayoutVars>
          <dgm:chPref val="3"/>
        </dgm:presLayoutVars>
      </dgm:prSet>
      <dgm:spPr/>
    </dgm:pt>
    <dgm:pt modelId="{A604D41A-D3E4-4543-AD65-D104F27B766C}" type="pres">
      <dgm:prSet presAssocID="{7DC69692-9F4F-4DEE-814D-1AE73852B49E}" presName="hierChild5" presStyleCnt="0"/>
      <dgm:spPr/>
    </dgm:pt>
    <dgm:pt modelId="{08C6891F-F800-415A-A298-2B2C771E4211}" type="pres">
      <dgm:prSet presAssocID="{FFCFC5FF-3C4B-4EE4-A374-187E90CAB279}" presName="Name17" presStyleLbl="parChTrans1D3" presStyleIdx="1" presStyleCnt="4"/>
      <dgm:spPr/>
    </dgm:pt>
    <dgm:pt modelId="{059B79C8-389D-4ECE-A377-6C71D7511AA3}" type="pres">
      <dgm:prSet presAssocID="{DAE6D28D-5938-426E-B37F-5A04D77A5736}" presName="hierRoot3" presStyleCnt="0"/>
      <dgm:spPr/>
    </dgm:pt>
    <dgm:pt modelId="{E743A2BF-46C2-4C1E-8FB2-5FB2CF0EC66C}" type="pres">
      <dgm:prSet presAssocID="{DAE6D28D-5938-426E-B37F-5A04D77A5736}" presName="composite3" presStyleCnt="0"/>
      <dgm:spPr/>
    </dgm:pt>
    <dgm:pt modelId="{E03BFE3B-29FB-4896-98E3-921CF2448534}" type="pres">
      <dgm:prSet presAssocID="{DAE6D28D-5938-426E-B37F-5A04D77A5736}" presName="background3" presStyleLbl="node3" presStyleIdx="1" presStyleCnt="4"/>
      <dgm:spPr>
        <a:solidFill>
          <a:schemeClr val="accent6"/>
        </a:solidFill>
      </dgm:spPr>
    </dgm:pt>
    <dgm:pt modelId="{0CF20258-5D19-4964-9BD8-44A0CA0DD358}" type="pres">
      <dgm:prSet presAssocID="{DAE6D28D-5938-426E-B37F-5A04D77A5736}" presName="text3" presStyleLbl="fgAcc3" presStyleIdx="1" presStyleCnt="4">
        <dgm:presLayoutVars>
          <dgm:chPref val="3"/>
        </dgm:presLayoutVars>
      </dgm:prSet>
      <dgm:spPr/>
    </dgm:pt>
    <dgm:pt modelId="{FE1437ED-85B3-4F1F-9C47-C9FC148A2AE2}" type="pres">
      <dgm:prSet presAssocID="{DAE6D28D-5938-426E-B37F-5A04D77A5736}" presName="hierChild4" presStyleCnt="0"/>
      <dgm:spPr/>
    </dgm:pt>
    <dgm:pt modelId="{56936F16-B0C0-4BAD-8B1D-A4A0D63D34FC}" type="pres">
      <dgm:prSet presAssocID="{5CD3C12C-AAED-4602-A0EC-FC002836A024}" presName="Name23" presStyleLbl="parChTrans1D4" presStyleIdx="2" presStyleCnt="5"/>
      <dgm:spPr/>
    </dgm:pt>
    <dgm:pt modelId="{AA356221-B390-4A36-A5EE-D65D643EECF7}" type="pres">
      <dgm:prSet presAssocID="{54B44CC3-7EAF-4322-9078-A85212CB7C29}" presName="hierRoot4" presStyleCnt="0"/>
      <dgm:spPr/>
    </dgm:pt>
    <dgm:pt modelId="{B9412C89-DC71-4DE1-9940-38E5263B8722}" type="pres">
      <dgm:prSet presAssocID="{54B44CC3-7EAF-4322-9078-A85212CB7C29}" presName="composite4" presStyleCnt="0"/>
      <dgm:spPr/>
    </dgm:pt>
    <dgm:pt modelId="{0F0B6664-4AA8-43CE-BB7B-4631523030D7}" type="pres">
      <dgm:prSet presAssocID="{54B44CC3-7EAF-4322-9078-A85212CB7C29}" presName="background4" presStyleLbl="node4" presStyleIdx="2" presStyleCnt="5"/>
      <dgm:spPr>
        <a:solidFill>
          <a:schemeClr val="accent6"/>
        </a:solidFill>
      </dgm:spPr>
    </dgm:pt>
    <dgm:pt modelId="{E9706BF3-41B2-4FD3-B1B0-96C564FFCBA7}" type="pres">
      <dgm:prSet presAssocID="{54B44CC3-7EAF-4322-9078-A85212CB7C29}" presName="text4" presStyleLbl="fgAcc4" presStyleIdx="2" presStyleCnt="5">
        <dgm:presLayoutVars>
          <dgm:chPref val="3"/>
        </dgm:presLayoutVars>
      </dgm:prSet>
      <dgm:spPr/>
    </dgm:pt>
    <dgm:pt modelId="{A5BDB970-C5EC-495E-99ED-356D193128B0}" type="pres">
      <dgm:prSet presAssocID="{54B44CC3-7EAF-4322-9078-A85212CB7C29}" presName="hierChild5" presStyleCnt="0"/>
      <dgm:spPr/>
    </dgm:pt>
    <dgm:pt modelId="{7FC55BD8-D2DB-4ABD-8DB9-4DD1CA67DBF0}" type="pres">
      <dgm:prSet presAssocID="{6C69F8EE-6351-49E2-BC6B-F41D81A1FE5A}" presName="Name10" presStyleLbl="parChTrans1D2" presStyleIdx="1" presStyleCnt="2"/>
      <dgm:spPr/>
    </dgm:pt>
    <dgm:pt modelId="{7DFE4A59-9CE6-479F-8D56-5DACC215BE2C}" type="pres">
      <dgm:prSet presAssocID="{2B84014E-70D5-4C49-948E-4634EFF35BE8}" presName="hierRoot2" presStyleCnt="0"/>
      <dgm:spPr/>
    </dgm:pt>
    <dgm:pt modelId="{2498CD9F-76C1-4DF6-83D3-582184C7B31A}" type="pres">
      <dgm:prSet presAssocID="{2B84014E-70D5-4C49-948E-4634EFF35BE8}" presName="composite2" presStyleCnt="0"/>
      <dgm:spPr/>
    </dgm:pt>
    <dgm:pt modelId="{035EF415-4C56-43C9-A03A-82DA6CE5A95B}" type="pres">
      <dgm:prSet presAssocID="{2B84014E-70D5-4C49-948E-4634EFF35BE8}" presName="background2" presStyleLbl="node2" presStyleIdx="1" presStyleCnt="2"/>
      <dgm:spPr/>
    </dgm:pt>
    <dgm:pt modelId="{7997A641-8515-4378-A2EB-7973AC0E46E0}" type="pres">
      <dgm:prSet presAssocID="{2B84014E-70D5-4C49-948E-4634EFF35BE8}" presName="text2" presStyleLbl="fgAcc2" presStyleIdx="1" presStyleCnt="2">
        <dgm:presLayoutVars>
          <dgm:chPref val="3"/>
        </dgm:presLayoutVars>
      </dgm:prSet>
      <dgm:spPr/>
    </dgm:pt>
    <dgm:pt modelId="{C348F065-D6CB-4761-A81B-3B10F4190296}" type="pres">
      <dgm:prSet presAssocID="{2B84014E-70D5-4C49-948E-4634EFF35BE8}" presName="hierChild3" presStyleCnt="0"/>
      <dgm:spPr/>
    </dgm:pt>
    <dgm:pt modelId="{B51CF4FF-E46F-4A7D-9A7C-71E105C3CE51}" type="pres">
      <dgm:prSet presAssocID="{888AC993-FD74-4C5A-987F-A8912C1B1862}" presName="Name17" presStyleLbl="parChTrans1D3" presStyleIdx="2" presStyleCnt="4"/>
      <dgm:spPr/>
    </dgm:pt>
    <dgm:pt modelId="{90265FAF-2739-4BF6-AFB9-955933DF8E24}" type="pres">
      <dgm:prSet presAssocID="{BD1B92AA-EB6A-4321-9DD1-CEB6A00D6838}" presName="hierRoot3" presStyleCnt="0"/>
      <dgm:spPr/>
    </dgm:pt>
    <dgm:pt modelId="{1B3CEF90-6B6D-4000-B426-FE9A6AD8D5C5}" type="pres">
      <dgm:prSet presAssocID="{BD1B92AA-EB6A-4321-9DD1-CEB6A00D6838}" presName="composite3" presStyleCnt="0"/>
      <dgm:spPr/>
    </dgm:pt>
    <dgm:pt modelId="{DD1ED975-E305-4B49-BD9A-18DF83A4555E}" type="pres">
      <dgm:prSet presAssocID="{BD1B92AA-EB6A-4321-9DD1-CEB6A00D6838}" presName="background3" presStyleLbl="node3" presStyleIdx="2" presStyleCnt="4"/>
      <dgm:spPr>
        <a:solidFill>
          <a:schemeClr val="accent6"/>
        </a:solidFill>
      </dgm:spPr>
    </dgm:pt>
    <dgm:pt modelId="{0BBD6BF1-76D1-416C-9FBF-70A5A1C34EBC}" type="pres">
      <dgm:prSet presAssocID="{BD1B92AA-EB6A-4321-9DD1-CEB6A00D6838}" presName="text3" presStyleLbl="fgAcc3" presStyleIdx="2" presStyleCnt="4">
        <dgm:presLayoutVars>
          <dgm:chPref val="3"/>
        </dgm:presLayoutVars>
      </dgm:prSet>
      <dgm:spPr/>
    </dgm:pt>
    <dgm:pt modelId="{7C61554D-7A0C-42FF-8589-D6C77002BE94}" type="pres">
      <dgm:prSet presAssocID="{BD1B92AA-EB6A-4321-9DD1-CEB6A00D6838}" presName="hierChild4" presStyleCnt="0"/>
      <dgm:spPr/>
    </dgm:pt>
    <dgm:pt modelId="{3DC38063-7A1B-422A-9913-1DA012CEEC33}" type="pres">
      <dgm:prSet presAssocID="{E65CA4CF-F812-45F3-A875-B0690E0C4B4C}" presName="Name23" presStyleLbl="parChTrans1D4" presStyleIdx="3" presStyleCnt="5"/>
      <dgm:spPr/>
    </dgm:pt>
    <dgm:pt modelId="{4757A830-DE14-47D4-967E-7D09F61A3FCD}" type="pres">
      <dgm:prSet presAssocID="{6E2D8545-81A1-443C-904C-9A86A8D732E3}" presName="hierRoot4" presStyleCnt="0"/>
      <dgm:spPr/>
    </dgm:pt>
    <dgm:pt modelId="{32A4BEEA-572B-4166-AB8A-24ED9668DDAB}" type="pres">
      <dgm:prSet presAssocID="{6E2D8545-81A1-443C-904C-9A86A8D732E3}" presName="composite4" presStyleCnt="0"/>
      <dgm:spPr/>
    </dgm:pt>
    <dgm:pt modelId="{DD65EE4E-C7B1-4141-B447-1B44D20A2586}" type="pres">
      <dgm:prSet presAssocID="{6E2D8545-81A1-443C-904C-9A86A8D732E3}" presName="background4" presStyleLbl="node4" presStyleIdx="3" presStyleCnt="5"/>
      <dgm:spPr>
        <a:solidFill>
          <a:schemeClr val="accent6"/>
        </a:solidFill>
      </dgm:spPr>
    </dgm:pt>
    <dgm:pt modelId="{FB7885FC-45A1-47F4-BC13-F69CC22D7A28}" type="pres">
      <dgm:prSet presAssocID="{6E2D8545-81A1-443C-904C-9A86A8D732E3}" presName="text4" presStyleLbl="fgAcc4" presStyleIdx="3" presStyleCnt="5">
        <dgm:presLayoutVars>
          <dgm:chPref val="3"/>
        </dgm:presLayoutVars>
      </dgm:prSet>
      <dgm:spPr/>
    </dgm:pt>
    <dgm:pt modelId="{FAA92903-E3FC-493D-9FF4-E3F957738300}" type="pres">
      <dgm:prSet presAssocID="{6E2D8545-81A1-443C-904C-9A86A8D732E3}" presName="hierChild5" presStyleCnt="0"/>
      <dgm:spPr/>
    </dgm:pt>
    <dgm:pt modelId="{43FFAD73-E9DB-43F3-9728-FDFA241041A7}" type="pres">
      <dgm:prSet presAssocID="{DA8887AF-714A-4A21-94D0-B271CBCCA242}" presName="Name17" presStyleLbl="parChTrans1D3" presStyleIdx="3" presStyleCnt="4"/>
      <dgm:spPr/>
    </dgm:pt>
    <dgm:pt modelId="{BC017AC9-F685-4D62-B974-6425D6E26193}" type="pres">
      <dgm:prSet presAssocID="{D2E05976-AF90-4685-9199-2C78069E65CC}" presName="hierRoot3" presStyleCnt="0"/>
      <dgm:spPr/>
    </dgm:pt>
    <dgm:pt modelId="{60F56C14-2E51-4824-BAC9-FF999CDA0840}" type="pres">
      <dgm:prSet presAssocID="{D2E05976-AF90-4685-9199-2C78069E65CC}" presName="composite3" presStyleCnt="0"/>
      <dgm:spPr/>
    </dgm:pt>
    <dgm:pt modelId="{4AF2604E-1BFD-44D8-BC6B-EC26C534C31A}" type="pres">
      <dgm:prSet presAssocID="{D2E05976-AF90-4685-9199-2C78069E65CC}" presName="background3" presStyleLbl="node3" presStyleIdx="3" presStyleCnt="4"/>
      <dgm:spPr>
        <a:solidFill>
          <a:schemeClr val="accent6"/>
        </a:solidFill>
      </dgm:spPr>
    </dgm:pt>
    <dgm:pt modelId="{7E308EE1-68CB-43C7-A0F9-E995900DB255}" type="pres">
      <dgm:prSet presAssocID="{D2E05976-AF90-4685-9199-2C78069E65CC}" presName="text3" presStyleLbl="fgAcc3" presStyleIdx="3" presStyleCnt="4">
        <dgm:presLayoutVars>
          <dgm:chPref val="3"/>
        </dgm:presLayoutVars>
      </dgm:prSet>
      <dgm:spPr/>
    </dgm:pt>
    <dgm:pt modelId="{1335598B-74DE-4B80-B69B-926C3E08EA49}" type="pres">
      <dgm:prSet presAssocID="{D2E05976-AF90-4685-9199-2C78069E65CC}" presName="hierChild4" presStyleCnt="0"/>
      <dgm:spPr/>
    </dgm:pt>
    <dgm:pt modelId="{622E6177-C6F1-46DF-9D95-559731496AA5}" type="pres">
      <dgm:prSet presAssocID="{EF06B4C3-A613-4A45-A13F-7A34298A60B4}" presName="Name23" presStyleLbl="parChTrans1D4" presStyleIdx="4" presStyleCnt="5"/>
      <dgm:spPr/>
    </dgm:pt>
    <dgm:pt modelId="{5530DD93-152A-471F-B850-979CB54FDC1D}" type="pres">
      <dgm:prSet presAssocID="{E213C074-424D-4635-9128-2E5792061274}" presName="hierRoot4" presStyleCnt="0"/>
      <dgm:spPr/>
    </dgm:pt>
    <dgm:pt modelId="{D5711DDC-D302-4993-BE6F-6836D3E901C3}" type="pres">
      <dgm:prSet presAssocID="{E213C074-424D-4635-9128-2E5792061274}" presName="composite4" presStyleCnt="0"/>
      <dgm:spPr/>
    </dgm:pt>
    <dgm:pt modelId="{BF4C8928-EEC7-4B42-850D-EB0F8C1C5CD9}" type="pres">
      <dgm:prSet presAssocID="{E213C074-424D-4635-9128-2E5792061274}" presName="background4" presStyleLbl="node4" presStyleIdx="4" presStyleCnt="5"/>
      <dgm:spPr>
        <a:solidFill>
          <a:schemeClr val="accent6"/>
        </a:solidFill>
      </dgm:spPr>
    </dgm:pt>
    <dgm:pt modelId="{A8B48BAB-FCE7-4E6F-876D-7B0B77B3DDE8}" type="pres">
      <dgm:prSet presAssocID="{E213C074-424D-4635-9128-2E5792061274}" presName="text4" presStyleLbl="fgAcc4" presStyleIdx="4" presStyleCnt="5">
        <dgm:presLayoutVars>
          <dgm:chPref val="3"/>
        </dgm:presLayoutVars>
      </dgm:prSet>
      <dgm:spPr/>
    </dgm:pt>
    <dgm:pt modelId="{B4555F0C-CE16-4E84-9C50-BB96A96B9FD6}" type="pres">
      <dgm:prSet presAssocID="{E213C074-424D-4635-9128-2E5792061274}" presName="hierChild5" presStyleCnt="0"/>
      <dgm:spPr/>
    </dgm:pt>
  </dgm:ptLst>
  <dgm:cxnLst>
    <dgm:cxn modelId="{C20E210D-2F7D-431B-8C94-A89486213DAC}" srcId="{D2E05976-AF90-4685-9199-2C78069E65CC}" destId="{E213C074-424D-4635-9128-2E5792061274}" srcOrd="0" destOrd="0" parTransId="{EF06B4C3-A613-4A45-A13F-7A34298A60B4}" sibTransId="{DD1AEE74-5851-4621-8555-661F3D7F1913}"/>
    <dgm:cxn modelId="{8D5B4C0F-AA57-413E-BEF1-87A525504F49}" type="presOf" srcId="{7DC69692-9F4F-4DEE-814D-1AE73852B49E}" destId="{5E58FD2A-90F7-45DD-A4AF-408FEAC6B853}" srcOrd="0" destOrd="0" presId="urn:microsoft.com/office/officeart/2005/8/layout/hierarchy1"/>
    <dgm:cxn modelId="{68132C10-F12A-4223-A2D8-B231BCB3275A}" type="presOf" srcId="{BD1B92AA-EB6A-4321-9DD1-CEB6A00D6838}" destId="{0BBD6BF1-76D1-416C-9FBF-70A5A1C34EBC}" srcOrd="0" destOrd="0" presId="urn:microsoft.com/office/officeart/2005/8/layout/hierarchy1"/>
    <dgm:cxn modelId="{7630341D-A50B-4B9D-B0B1-786D4E95C6FB}" srcId="{0C8579A2-5886-4394-8840-8D800BA8C643}" destId="{7DC69692-9F4F-4DEE-814D-1AE73852B49E}" srcOrd="1" destOrd="0" parTransId="{2DADE056-DC49-4733-8907-6A60AEF6463F}" sibTransId="{0A5FF819-B36A-43FB-B925-9F9D2840395F}"/>
    <dgm:cxn modelId="{C5F41E25-49A0-4BB5-9411-32ED5724C6DB}" srcId="{DAE6D28D-5938-426E-B37F-5A04D77A5736}" destId="{54B44CC3-7EAF-4322-9078-A85212CB7C29}" srcOrd="0" destOrd="0" parTransId="{5CD3C12C-AAED-4602-A0EC-FC002836A024}" sibTransId="{E0938E0B-26F7-4534-A427-958AF3402DF9}"/>
    <dgm:cxn modelId="{D793F134-EE3D-4620-8C97-6618C277382E}" type="presOf" srcId="{5B09B2C8-63BB-496A-8C29-3D45841040E8}" destId="{8083810A-C5D0-4C0A-9A33-7A0AD5BEA3D9}" srcOrd="0" destOrd="0" presId="urn:microsoft.com/office/officeart/2005/8/layout/hierarchy1"/>
    <dgm:cxn modelId="{ADF0F847-9517-4F48-AD02-2730D63F380D}" type="presOf" srcId="{6E2D8545-81A1-443C-904C-9A86A8D732E3}" destId="{FB7885FC-45A1-47F4-BC13-F69CC22D7A28}" srcOrd="0" destOrd="0" presId="urn:microsoft.com/office/officeart/2005/8/layout/hierarchy1"/>
    <dgm:cxn modelId="{FEC78368-1AFF-44CF-A159-C9409E74697F}" type="presOf" srcId="{2E1F89DD-3C4C-4D00-A6C8-792A4D773153}" destId="{3309930A-422B-433A-A194-BDA2EABF477A}" srcOrd="0" destOrd="0" presId="urn:microsoft.com/office/officeart/2005/8/layout/hierarchy1"/>
    <dgm:cxn modelId="{2AF39848-94DE-4466-980F-0824D3018FF3}" type="presOf" srcId="{DAE6D28D-5938-426E-B37F-5A04D77A5736}" destId="{0CF20258-5D19-4964-9BD8-44A0CA0DD358}" srcOrd="0" destOrd="0" presId="urn:microsoft.com/office/officeart/2005/8/layout/hierarchy1"/>
    <dgm:cxn modelId="{2724B548-1443-416F-B2D5-E5D501FF19B3}" type="presOf" srcId="{54B44CC3-7EAF-4322-9078-A85212CB7C29}" destId="{E9706BF3-41B2-4FD3-B1B0-96C564FFCBA7}" srcOrd="0" destOrd="0" presId="urn:microsoft.com/office/officeart/2005/8/layout/hierarchy1"/>
    <dgm:cxn modelId="{209F9D4B-4081-41D4-AEDC-9438F764A336}" type="presOf" srcId="{A4A8CEE5-4352-454E-8351-1FB4C2FCBBF4}" destId="{6D47430C-881A-4624-A9BB-E54530C5CCB5}" srcOrd="0" destOrd="0" presId="urn:microsoft.com/office/officeart/2005/8/layout/hierarchy1"/>
    <dgm:cxn modelId="{27343B6D-26D7-46FE-A1AB-74C6D7117D31}" type="presOf" srcId="{A42837D4-8F33-4E6F-896B-9805E0ADF2CB}" destId="{B2BA50C6-477E-4F8C-A5EB-CCAAAF9D697F}" srcOrd="0" destOrd="0" presId="urn:microsoft.com/office/officeart/2005/8/layout/hierarchy1"/>
    <dgm:cxn modelId="{7DAF576D-DEDF-4CD1-A068-3E1BD20523DA}" type="presOf" srcId="{DA8887AF-714A-4A21-94D0-B271CBCCA242}" destId="{43FFAD73-E9DB-43F3-9728-FDFA241041A7}" srcOrd="0" destOrd="0" presId="urn:microsoft.com/office/officeart/2005/8/layout/hierarchy1"/>
    <dgm:cxn modelId="{6B925B4E-5EDF-422A-BDCE-5BD146B4CC84}" srcId="{0C8579A2-5886-4394-8840-8D800BA8C643}" destId="{5B09B2C8-63BB-496A-8C29-3D45841040E8}" srcOrd="0" destOrd="0" parTransId="{A4A8CEE5-4352-454E-8351-1FB4C2FCBBF4}" sibTransId="{0A10E2C3-3BEF-4EB2-9C0E-E45FA3DEBED2}"/>
    <dgm:cxn modelId="{BB9D4E71-A4FB-4F0F-BFF6-2BF11157484B}" type="presOf" srcId="{E60E3796-235A-4B93-B10C-65CA8D1CA489}" destId="{BC60BE03-FA38-48F3-9624-8FB972AA16FF}" srcOrd="0" destOrd="0" presId="urn:microsoft.com/office/officeart/2005/8/layout/hierarchy1"/>
    <dgm:cxn modelId="{01135D73-0B96-4858-B152-4527CA0D3BF7}" type="presOf" srcId="{2A5B7DA6-68BC-4FAF-B909-BE3598A841C1}" destId="{B8207B09-3E54-496F-B35B-0F7404190619}" srcOrd="0" destOrd="0" presId="urn:microsoft.com/office/officeart/2005/8/layout/hierarchy1"/>
    <dgm:cxn modelId="{8DEB4273-8644-45B5-82E6-3E55BE6BA0ED}" type="presOf" srcId="{FFCFC5FF-3C4B-4EE4-A374-187E90CAB279}" destId="{08C6891F-F800-415A-A298-2B2C771E4211}" srcOrd="0" destOrd="0" presId="urn:microsoft.com/office/officeart/2005/8/layout/hierarchy1"/>
    <dgm:cxn modelId="{56710C54-3EC4-40D1-97C6-CE343C45A0A9}" type="presOf" srcId="{01AFF0BE-7D85-4CC1-ACE1-EAE4516FAC0D}" destId="{642D6BAA-4B78-4712-9CCC-5D9F4E37A9FF}" srcOrd="0" destOrd="0" presId="urn:microsoft.com/office/officeart/2005/8/layout/hierarchy1"/>
    <dgm:cxn modelId="{42E77E57-AE26-4BDC-81CB-6F3553E657FC}" srcId="{2A5B7DA6-68BC-4FAF-B909-BE3598A841C1}" destId="{DAE6D28D-5938-426E-B37F-5A04D77A5736}" srcOrd="1" destOrd="0" parTransId="{FFCFC5FF-3C4B-4EE4-A374-187E90CAB279}" sibTransId="{EC020143-B5F7-4068-80B9-B9AEACD2CFB8}"/>
    <dgm:cxn modelId="{12F9B357-76D1-4015-87A3-9344BB1836D4}" type="presOf" srcId="{2DADE056-DC49-4733-8907-6A60AEF6463F}" destId="{753B498D-8ABE-4605-A8F8-C981E0A1F888}" srcOrd="0" destOrd="0" presId="urn:microsoft.com/office/officeart/2005/8/layout/hierarchy1"/>
    <dgm:cxn modelId="{73A73981-BFF4-422F-8A97-755FAB1F013A}" type="presOf" srcId="{2B84014E-70D5-4C49-948E-4634EFF35BE8}" destId="{7997A641-8515-4378-A2EB-7973AC0E46E0}" srcOrd="0" destOrd="0" presId="urn:microsoft.com/office/officeart/2005/8/layout/hierarchy1"/>
    <dgm:cxn modelId="{10C3EC8E-267F-4D38-AA4D-64308DD2FDF9}" type="presOf" srcId="{E65CA4CF-F812-45F3-A875-B0690E0C4B4C}" destId="{3DC38063-7A1B-422A-9913-1DA012CEEC33}" srcOrd="0" destOrd="0" presId="urn:microsoft.com/office/officeart/2005/8/layout/hierarchy1"/>
    <dgm:cxn modelId="{72543994-81C6-4441-BD8D-893E1D090CB3}" type="presOf" srcId="{E213C074-424D-4635-9128-2E5792061274}" destId="{A8B48BAB-FCE7-4E6F-876D-7B0B77B3DDE8}" srcOrd="0" destOrd="0" presId="urn:microsoft.com/office/officeart/2005/8/layout/hierarchy1"/>
    <dgm:cxn modelId="{8AE37DB1-589D-4707-B66B-B551F2EE55E2}" srcId="{2B84014E-70D5-4C49-948E-4634EFF35BE8}" destId="{BD1B92AA-EB6A-4321-9DD1-CEB6A00D6838}" srcOrd="0" destOrd="0" parTransId="{888AC993-FD74-4C5A-987F-A8912C1B1862}" sibTransId="{1BA8A496-429F-477D-9B4D-B4B5BD98FB8C}"/>
    <dgm:cxn modelId="{1127F7B5-910C-42F0-A745-5695258FA74D}" srcId="{2B84014E-70D5-4C49-948E-4634EFF35BE8}" destId="{D2E05976-AF90-4685-9199-2C78069E65CC}" srcOrd="1" destOrd="0" parTransId="{DA8887AF-714A-4A21-94D0-B271CBCCA242}" sibTransId="{67CF9F5B-7DF5-49C9-9081-E5DAD360C8FE}"/>
    <dgm:cxn modelId="{8499B3B9-199E-4F70-A975-6DCC949EC4B1}" type="presOf" srcId="{888AC993-FD74-4C5A-987F-A8912C1B1862}" destId="{B51CF4FF-E46F-4A7D-9A7C-71E105C3CE51}" srcOrd="0" destOrd="0" presId="urn:microsoft.com/office/officeart/2005/8/layout/hierarchy1"/>
    <dgm:cxn modelId="{F56D02CE-0212-4D17-BC6B-1BEA5B9864CE}" type="presOf" srcId="{EF06B4C3-A613-4A45-A13F-7A34298A60B4}" destId="{622E6177-C6F1-46DF-9D95-559731496AA5}" srcOrd="0" destOrd="0" presId="urn:microsoft.com/office/officeart/2005/8/layout/hierarchy1"/>
    <dgm:cxn modelId="{7350A4CF-B688-4DBD-9E79-500D8642DDE3}" srcId="{01AFF0BE-7D85-4CC1-ACE1-EAE4516FAC0D}" destId="{2A5B7DA6-68BC-4FAF-B909-BE3598A841C1}" srcOrd="0" destOrd="0" parTransId="{A42837D4-8F33-4E6F-896B-9805E0ADF2CB}" sibTransId="{D148F309-37A7-4144-BF48-24B6C1EAA6CE}"/>
    <dgm:cxn modelId="{2098D9D2-1F2F-4A81-9E15-B45877227EDE}" srcId="{BD1B92AA-EB6A-4321-9DD1-CEB6A00D6838}" destId="{6E2D8545-81A1-443C-904C-9A86A8D732E3}" srcOrd="0" destOrd="0" parTransId="{E65CA4CF-F812-45F3-A875-B0690E0C4B4C}" sibTransId="{4F386456-5098-4543-93DD-002747D21AF5}"/>
    <dgm:cxn modelId="{BB14E7D4-902A-4496-AF38-0B42FDD2F089}" type="presOf" srcId="{0C8579A2-5886-4394-8840-8D800BA8C643}" destId="{2D8571DA-1ECC-49F8-8D52-4BC62704B53E}" srcOrd="0" destOrd="0" presId="urn:microsoft.com/office/officeart/2005/8/layout/hierarchy1"/>
    <dgm:cxn modelId="{01308BD8-8E38-49DC-AFEA-AC226DDEDCF3}" srcId="{2A5B7DA6-68BC-4FAF-B909-BE3598A841C1}" destId="{0C8579A2-5886-4394-8840-8D800BA8C643}" srcOrd="0" destOrd="0" parTransId="{2E1F89DD-3C4C-4D00-A6C8-792A4D773153}" sibTransId="{4FA786AA-AAB3-4092-A242-42DD019EB642}"/>
    <dgm:cxn modelId="{AF26BAD9-2100-4569-BEA6-FB7E09E0221F}" srcId="{01AFF0BE-7D85-4CC1-ACE1-EAE4516FAC0D}" destId="{2B84014E-70D5-4C49-948E-4634EFF35BE8}" srcOrd="1" destOrd="0" parTransId="{6C69F8EE-6351-49E2-BC6B-F41D81A1FE5A}" sibTransId="{84D26808-6855-497A-B4F8-5433A5EABF69}"/>
    <dgm:cxn modelId="{610B45E6-5233-4CD9-AC5E-3B2820B409B8}" type="presOf" srcId="{5CD3C12C-AAED-4602-A0EC-FC002836A024}" destId="{56936F16-B0C0-4BAD-8B1D-A4A0D63D34FC}" srcOrd="0" destOrd="0" presId="urn:microsoft.com/office/officeart/2005/8/layout/hierarchy1"/>
    <dgm:cxn modelId="{0095ACE7-A3B6-4952-8171-4DD6E65C306E}" type="presOf" srcId="{D2E05976-AF90-4685-9199-2C78069E65CC}" destId="{7E308EE1-68CB-43C7-A0F9-E995900DB255}" srcOrd="0" destOrd="0" presId="urn:microsoft.com/office/officeart/2005/8/layout/hierarchy1"/>
    <dgm:cxn modelId="{A0CAD1E7-52AC-4F03-90C7-2792114722B8}" type="presOf" srcId="{6C69F8EE-6351-49E2-BC6B-F41D81A1FE5A}" destId="{7FC55BD8-D2DB-4ABD-8DB9-4DD1CA67DBF0}" srcOrd="0" destOrd="0" presId="urn:microsoft.com/office/officeart/2005/8/layout/hierarchy1"/>
    <dgm:cxn modelId="{C495A3EB-E69E-4B32-B730-3AF8F89E9440}" srcId="{E60E3796-235A-4B93-B10C-65CA8D1CA489}" destId="{01AFF0BE-7D85-4CC1-ACE1-EAE4516FAC0D}" srcOrd="0" destOrd="0" parTransId="{624DBCA2-AB77-42B0-B130-FCE2C25E5A96}" sibTransId="{125C1BBB-B6FB-4A78-9496-62BF6D52B526}"/>
    <dgm:cxn modelId="{EBABCF69-779F-43F7-9992-47DEA7CAAF57}" type="presParOf" srcId="{BC60BE03-FA38-48F3-9624-8FB972AA16FF}" destId="{08428444-8DD1-47E4-8A17-ACDE1AD5431C}" srcOrd="0" destOrd="0" presId="urn:microsoft.com/office/officeart/2005/8/layout/hierarchy1"/>
    <dgm:cxn modelId="{2A227B55-8D64-4CF3-B39C-3271CFCB6174}" type="presParOf" srcId="{08428444-8DD1-47E4-8A17-ACDE1AD5431C}" destId="{C5D098CE-ADC5-4FE6-A11D-A0D8021B88F1}" srcOrd="0" destOrd="0" presId="urn:microsoft.com/office/officeart/2005/8/layout/hierarchy1"/>
    <dgm:cxn modelId="{89E73B49-7132-459F-B911-17765E0C47B9}" type="presParOf" srcId="{C5D098CE-ADC5-4FE6-A11D-A0D8021B88F1}" destId="{06CFFED7-4966-43A2-9A47-576FD30527B1}" srcOrd="0" destOrd="0" presId="urn:microsoft.com/office/officeart/2005/8/layout/hierarchy1"/>
    <dgm:cxn modelId="{12F0289C-730F-4B3B-9D46-E8B51BAE8098}" type="presParOf" srcId="{C5D098CE-ADC5-4FE6-A11D-A0D8021B88F1}" destId="{642D6BAA-4B78-4712-9CCC-5D9F4E37A9FF}" srcOrd="1" destOrd="0" presId="urn:microsoft.com/office/officeart/2005/8/layout/hierarchy1"/>
    <dgm:cxn modelId="{25FFF86F-8872-4EAE-A908-0BC3D2060C93}" type="presParOf" srcId="{08428444-8DD1-47E4-8A17-ACDE1AD5431C}" destId="{42B47041-0AD6-4DFE-9006-9EFC63D2BC56}" srcOrd="1" destOrd="0" presId="urn:microsoft.com/office/officeart/2005/8/layout/hierarchy1"/>
    <dgm:cxn modelId="{522B646B-0E15-4CB8-9200-B488B6F0A22A}" type="presParOf" srcId="{42B47041-0AD6-4DFE-9006-9EFC63D2BC56}" destId="{B2BA50C6-477E-4F8C-A5EB-CCAAAF9D697F}" srcOrd="0" destOrd="0" presId="urn:microsoft.com/office/officeart/2005/8/layout/hierarchy1"/>
    <dgm:cxn modelId="{8D1C7DDA-93F3-4782-8B42-781CBDD586CD}" type="presParOf" srcId="{42B47041-0AD6-4DFE-9006-9EFC63D2BC56}" destId="{49DA674F-FA84-418B-8B26-DD471581550B}" srcOrd="1" destOrd="0" presId="urn:microsoft.com/office/officeart/2005/8/layout/hierarchy1"/>
    <dgm:cxn modelId="{FE3A84D2-B233-401B-A41D-5DFD591442F2}" type="presParOf" srcId="{49DA674F-FA84-418B-8B26-DD471581550B}" destId="{8E1DFAB6-81FA-4437-86F2-514D1F923CE5}" srcOrd="0" destOrd="0" presId="urn:microsoft.com/office/officeart/2005/8/layout/hierarchy1"/>
    <dgm:cxn modelId="{48D02786-BF8B-4DC1-B8C7-7F13505F63F0}" type="presParOf" srcId="{8E1DFAB6-81FA-4437-86F2-514D1F923CE5}" destId="{1B22F0D2-AD23-4A51-B9EB-39FAF305728C}" srcOrd="0" destOrd="0" presId="urn:microsoft.com/office/officeart/2005/8/layout/hierarchy1"/>
    <dgm:cxn modelId="{C86E31BF-65F4-44FE-B74F-B5974C3AEAA2}" type="presParOf" srcId="{8E1DFAB6-81FA-4437-86F2-514D1F923CE5}" destId="{B8207B09-3E54-496F-B35B-0F7404190619}" srcOrd="1" destOrd="0" presId="urn:microsoft.com/office/officeart/2005/8/layout/hierarchy1"/>
    <dgm:cxn modelId="{218CFAC0-9735-4736-934A-5BA4EDA3247A}" type="presParOf" srcId="{49DA674F-FA84-418B-8B26-DD471581550B}" destId="{05E490F9-C0B5-478E-8EB4-157183FD8B92}" srcOrd="1" destOrd="0" presId="urn:microsoft.com/office/officeart/2005/8/layout/hierarchy1"/>
    <dgm:cxn modelId="{B12452A6-A28A-4FDD-9281-0E0DF44C926D}" type="presParOf" srcId="{05E490F9-C0B5-478E-8EB4-157183FD8B92}" destId="{3309930A-422B-433A-A194-BDA2EABF477A}" srcOrd="0" destOrd="0" presId="urn:microsoft.com/office/officeart/2005/8/layout/hierarchy1"/>
    <dgm:cxn modelId="{9864EFBE-6221-4438-950B-63D329F55E46}" type="presParOf" srcId="{05E490F9-C0B5-478E-8EB4-157183FD8B92}" destId="{30CCB29B-5D10-43EC-9455-1A4D3571BE19}" srcOrd="1" destOrd="0" presId="urn:microsoft.com/office/officeart/2005/8/layout/hierarchy1"/>
    <dgm:cxn modelId="{BEA67D46-A8ED-46FB-B7BB-34E4DB9474C3}" type="presParOf" srcId="{30CCB29B-5D10-43EC-9455-1A4D3571BE19}" destId="{EB8A182C-C405-4C0A-BA82-1C52857E3F9B}" srcOrd="0" destOrd="0" presId="urn:microsoft.com/office/officeart/2005/8/layout/hierarchy1"/>
    <dgm:cxn modelId="{05072041-3D68-4C25-83B1-AEF49ADFE3AE}" type="presParOf" srcId="{EB8A182C-C405-4C0A-BA82-1C52857E3F9B}" destId="{63D0E87D-2D4C-447C-8BA0-A09B3893ECDF}" srcOrd="0" destOrd="0" presId="urn:microsoft.com/office/officeart/2005/8/layout/hierarchy1"/>
    <dgm:cxn modelId="{13EDF1A7-36FC-4061-ACD4-FAC22353A8AD}" type="presParOf" srcId="{EB8A182C-C405-4C0A-BA82-1C52857E3F9B}" destId="{2D8571DA-1ECC-49F8-8D52-4BC62704B53E}" srcOrd="1" destOrd="0" presId="urn:microsoft.com/office/officeart/2005/8/layout/hierarchy1"/>
    <dgm:cxn modelId="{A400DAD0-7CC7-461C-B9C3-9740FC2F8CEF}" type="presParOf" srcId="{30CCB29B-5D10-43EC-9455-1A4D3571BE19}" destId="{EB796C64-22A4-44AF-B9F9-9B01C071C120}" srcOrd="1" destOrd="0" presId="urn:microsoft.com/office/officeart/2005/8/layout/hierarchy1"/>
    <dgm:cxn modelId="{36AD1A2E-6D18-44EB-8F09-5963FD46CAC2}" type="presParOf" srcId="{EB796C64-22A4-44AF-B9F9-9B01C071C120}" destId="{6D47430C-881A-4624-A9BB-E54530C5CCB5}" srcOrd="0" destOrd="0" presId="urn:microsoft.com/office/officeart/2005/8/layout/hierarchy1"/>
    <dgm:cxn modelId="{7463AFD4-8850-45C6-BF9A-7B5234948BC5}" type="presParOf" srcId="{EB796C64-22A4-44AF-B9F9-9B01C071C120}" destId="{480F5280-41EB-4732-A24F-62F4DE4BEAB6}" srcOrd="1" destOrd="0" presId="urn:microsoft.com/office/officeart/2005/8/layout/hierarchy1"/>
    <dgm:cxn modelId="{5D2D976C-8FC6-4CC6-A993-1B6DDBED6CD3}" type="presParOf" srcId="{480F5280-41EB-4732-A24F-62F4DE4BEAB6}" destId="{E271B1AD-4B35-4322-94A4-34F897D5AA93}" srcOrd="0" destOrd="0" presId="urn:microsoft.com/office/officeart/2005/8/layout/hierarchy1"/>
    <dgm:cxn modelId="{351343D9-9743-4DCB-9D79-457C4FDB8833}" type="presParOf" srcId="{E271B1AD-4B35-4322-94A4-34F897D5AA93}" destId="{AE17EDDD-D78A-4560-BE82-33A0C9EB1E5D}" srcOrd="0" destOrd="0" presId="urn:microsoft.com/office/officeart/2005/8/layout/hierarchy1"/>
    <dgm:cxn modelId="{E8551C39-02C9-4859-8A52-E7C761FDD7B2}" type="presParOf" srcId="{E271B1AD-4B35-4322-94A4-34F897D5AA93}" destId="{8083810A-C5D0-4C0A-9A33-7A0AD5BEA3D9}" srcOrd="1" destOrd="0" presId="urn:microsoft.com/office/officeart/2005/8/layout/hierarchy1"/>
    <dgm:cxn modelId="{A29A17BD-CDC5-4F6D-98E2-88BA2984969D}" type="presParOf" srcId="{480F5280-41EB-4732-A24F-62F4DE4BEAB6}" destId="{9C430A3D-F780-4B25-9735-E6265FBD1305}" srcOrd="1" destOrd="0" presId="urn:microsoft.com/office/officeart/2005/8/layout/hierarchy1"/>
    <dgm:cxn modelId="{07854803-74FD-4356-9D89-16209B4DA371}" type="presParOf" srcId="{EB796C64-22A4-44AF-B9F9-9B01C071C120}" destId="{753B498D-8ABE-4605-A8F8-C981E0A1F888}" srcOrd="2" destOrd="0" presId="urn:microsoft.com/office/officeart/2005/8/layout/hierarchy1"/>
    <dgm:cxn modelId="{FFF181D9-6409-4009-8BA2-DBBF8326D09E}" type="presParOf" srcId="{EB796C64-22A4-44AF-B9F9-9B01C071C120}" destId="{26CFD8F2-A4B2-4B64-AE7F-00F5C433F1BA}" srcOrd="3" destOrd="0" presId="urn:microsoft.com/office/officeart/2005/8/layout/hierarchy1"/>
    <dgm:cxn modelId="{0946E12B-70CA-409C-AA21-81C487B5A20E}" type="presParOf" srcId="{26CFD8F2-A4B2-4B64-AE7F-00F5C433F1BA}" destId="{2DC630B5-736C-48CC-B1C3-E3B0637A03FC}" srcOrd="0" destOrd="0" presId="urn:microsoft.com/office/officeart/2005/8/layout/hierarchy1"/>
    <dgm:cxn modelId="{E8243C23-8D5B-4AC0-8052-26288B8E5EC3}" type="presParOf" srcId="{2DC630B5-736C-48CC-B1C3-E3B0637A03FC}" destId="{CE989B0D-E04A-450A-8CCC-83BDA6F54A68}" srcOrd="0" destOrd="0" presId="urn:microsoft.com/office/officeart/2005/8/layout/hierarchy1"/>
    <dgm:cxn modelId="{87A08227-AFF7-4BB1-B825-E2242E42D0B4}" type="presParOf" srcId="{2DC630B5-736C-48CC-B1C3-E3B0637A03FC}" destId="{5E58FD2A-90F7-45DD-A4AF-408FEAC6B853}" srcOrd="1" destOrd="0" presId="urn:microsoft.com/office/officeart/2005/8/layout/hierarchy1"/>
    <dgm:cxn modelId="{49864B10-F7A5-4204-BC98-4E14A54670A7}" type="presParOf" srcId="{26CFD8F2-A4B2-4B64-AE7F-00F5C433F1BA}" destId="{A604D41A-D3E4-4543-AD65-D104F27B766C}" srcOrd="1" destOrd="0" presId="urn:microsoft.com/office/officeart/2005/8/layout/hierarchy1"/>
    <dgm:cxn modelId="{CFF0C9CF-F401-47DC-9F58-F655D19216CD}" type="presParOf" srcId="{05E490F9-C0B5-478E-8EB4-157183FD8B92}" destId="{08C6891F-F800-415A-A298-2B2C771E4211}" srcOrd="2" destOrd="0" presId="urn:microsoft.com/office/officeart/2005/8/layout/hierarchy1"/>
    <dgm:cxn modelId="{0128EADA-E5DF-45A7-80C9-5B423551AC9E}" type="presParOf" srcId="{05E490F9-C0B5-478E-8EB4-157183FD8B92}" destId="{059B79C8-389D-4ECE-A377-6C71D7511AA3}" srcOrd="3" destOrd="0" presId="urn:microsoft.com/office/officeart/2005/8/layout/hierarchy1"/>
    <dgm:cxn modelId="{D3E4A2B3-5D51-4695-80C3-3EB6D3F3B59B}" type="presParOf" srcId="{059B79C8-389D-4ECE-A377-6C71D7511AA3}" destId="{E743A2BF-46C2-4C1E-8FB2-5FB2CF0EC66C}" srcOrd="0" destOrd="0" presId="urn:microsoft.com/office/officeart/2005/8/layout/hierarchy1"/>
    <dgm:cxn modelId="{C1031EF9-A22A-40E2-B5A1-478CD77269C7}" type="presParOf" srcId="{E743A2BF-46C2-4C1E-8FB2-5FB2CF0EC66C}" destId="{E03BFE3B-29FB-4896-98E3-921CF2448534}" srcOrd="0" destOrd="0" presId="urn:microsoft.com/office/officeart/2005/8/layout/hierarchy1"/>
    <dgm:cxn modelId="{4D77B0A5-E48B-472A-897A-4C9A87053758}" type="presParOf" srcId="{E743A2BF-46C2-4C1E-8FB2-5FB2CF0EC66C}" destId="{0CF20258-5D19-4964-9BD8-44A0CA0DD358}" srcOrd="1" destOrd="0" presId="urn:microsoft.com/office/officeart/2005/8/layout/hierarchy1"/>
    <dgm:cxn modelId="{6EE5D715-57A2-4BE8-BAD2-30A2E1EFA925}" type="presParOf" srcId="{059B79C8-389D-4ECE-A377-6C71D7511AA3}" destId="{FE1437ED-85B3-4F1F-9C47-C9FC148A2AE2}" srcOrd="1" destOrd="0" presId="urn:microsoft.com/office/officeart/2005/8/layout/hierarchy1"/>
    <dgm:cxn modelId="{E5B1E479-80C5-41B4-ADA5-CA22B299C542}" type="presParOf" srcId="{FE1437ED-85B3-4F1F-9C47-C9FC148A2AE2}" destId="{56936F16-B0C0-4BAD-8B1D-A4A0D63D34FC}" srcOrd="0" destOrd="0" presId="urn:microsoft.com/office/officeart/2005/8/layout/hierarchy1"/>
    <dgm:cxn modelId="{88E54949-ACC0-40FD-B74C-3B2B69B98E9A}" type="presParOf" srcId="{FE1437ED-85B3-4F1F-9C47-C9FC148A2AE2}" destId="{AA356221-B390-4A36-A5EE-D65D643EECF7}" srcOrd="1" destOrd="0" presId="urn:microsoft.com/office/officeart/2005/8/layout/hierarchy1"/>
    <dgm:cxn modelId="{8C364635-60B5-4D5C-99F4-9D7ACF62AAC4}" type="presParOf" srcId="{AA356221-B390-4A36-A5EE-D65D643EECF7}" destId="{B9412C89-DC71-4DE1-9940-38E5263B8722}" srcOrd="0" destOrd="0" presId="urn:microsoft.com/office/officeart/2005/8/layout/hierarchy1"/>
    <dgm:cxn modelId="{640E8836-B60F-4AB4-A644-3F58E4DBDC7C}" type="presParOf" srcId="{B9412C89-DC71-4DE1-9940-38E5263B8722}" destId="{0F0B6664-4AA8-43CE-BB7B-4631523030D7}" srcOrd="0" destOrd="0" presId="urn:microsoft.com/office/officeart/2005/8/layout/hierarchy1"/>
    <dgm:cxn modelId="{35F1F51C-84DB-4E89-8CB2-D1E0027920AF}" type="presParOf" srcId="{B9412C89-DC71-4DE1-9940-38E5263B8722}" destId="{E9706BF3-41B2-4FD3-B1B0-96C564FFCBA7}" srcOrd="1" destOrd="0" presId="urn:microsoft.com/office/officeart/2005/8/layout/hierarchy1"/>
    <dgm:cxn modelId="{4110E11E-2563-42F3-BE5E-3D232A13EDA8}" type="presParOf" srcId="{AA356221-B390-4A36-A5EE-D65D643EECF7}" destId="{A5BDB970-C5EC-495E-99ED-356D193128B0}" srcOrd="1" destOrd="0" presId="urn:microsoft.com/office/officeart/2005/8/layout/hierarchy1"/>
    <dgm:cxn modelId="{E942EF62-F26F-45F2-8BF5-C3D8D88D5FA2}" type="presParOf" srcId="{42B47041-0AD6-4DFE-9006-9EFC63D2BC56}" destId="{7FC55BD8-D2DB-4ABD-8DB9-4DD1CA67DBF0}" srcOrd="2" destOrd="0" presId="urn:microsoft.com/office/officeart/2005/8/layout/hierarchy1"/>
    <dgm:cxn modelId="{E50AC6CA-8D0B-471D-AC98-EDD665220D97}" type="presParOf" srcId="{42B47041-0AD6-4DFE-9006-9EFC63D2BC56}" destId="{7DFE4A59-9CE6-479F-8D56-5DACC215BE2C}" srcOrd="3" destOrd="0" presId="urn:microsoft.com/office/officeart/2005/8/layout/hierarchy1"/>
    <dgm:cxn modelId="{6538AEC9-1A0B-4473-8553-7CB1D125B264}" type="presParOf" srcId="{7DFE4A59-9CE6-479F-8D56-5DACC215BE2C}" destId="{2498CD9F-76C1-4DF6-83D3-582184C7B31A}" srcOrd="0" destOrd="0" presId="urn:microsoft.com/office/officeart/2005/8/layout/hierarchy1"/>
    <dgm:cxn modelId="{83B06603-188E-4813-BD4D-C4B982859F49}" type="presParOf" srcId="{2498CD9F-76C1-4DF6-83D3-582184C7B31A}" destId="{035EF415-4C56-43C9-A03A-82DA6CE5A95B}" srcOrd="0" destOrd="0" presId="urn:microsoft.com/office/officeart/2005/8/layout/hierarchy1"/>
    <dgm:cxn modelId="{0252C9D6-6E01-4002-AF47-A1B3CF81BB4D}" type="presParOf" srcId="{2498CD9F-76C1-4DF6-83D3-582184C7B31A}" destId="{7997A641-8515-4378-A2EB-7973AC0E46E0}" srcOrd="1" destOrd="0" presId="urn:microsoft.com/office/officeart/2005/8/layout/hierarchy1"/>
    <dgm:cxn modelId="{D09B2397-453C-4B7F-B02B-27243CE7C463}" type="presParOf" srcId="{7DFE4A59-9CE6-479F-8D56-5DACC215BE2C}" destId="{C348F065-D6CB-4761-A81B-3B10F4190296}" srcOrd="1" destOrd="0" presId="urn:microsoft.com/office/officeart/2005/8/layout/hierarchy1"/>
    <dgm:cxn modelId="{12C26909-3615-43BD-99B6-D89E01041437}" type="presParOf" srcId="{C348F065-D6CB-4761-A81B-3B10F4190296}" destId="{B51CF4FF-E46F-4A7D-9A7C-71E105C3CE51}" srcOrd="0" destOrd="0" presId="urn:microsoft.com/office/officeart/2005/8/layout/hierarchy1"/>
    <dgm:cxn modelId="{67C022FA-98D2-48D5-BF18-CDBBC6137E61}" type="presParOf" srcId="{C348F065-D6CB-4761-A81B-3B10F4190296}" destId="{90265FAF-2739-4BF6-AFB9-955933DF8E24}" srcOrd="1" destOrd="0" presId="urn:microsoft.com/office/officeart/2005/8/layout/hierarchy1"/>
    <dgm:cxn modelId="{8317EBE9-B1BD-4CC4-B10A-842E0B34A5F2}" type="presParOf" srcId="{90265FAF-2739-4BF6-AFB9-955933DF8E24}" destId="{1B3CEF90-6B6D-4000-B426-FE9A6AD8D5C5}" srcOrd="0" destOrd="0" presId="urn:microsoft.com/office/officeart/2005/8/layout/hierarchy1"/>
    <dgm:cxn modelId="{5535D33A-F075-4597-A1E0-E33EBA78FBBD}" type="presParOf" srcId="{1B3CEF90-6B6D-4000-B426-FE9A6AD8D5C5}" destId="{DD1ED975-E305-4B49-BD9A-18DF83A4555E}" srcOrd="0" destOrd="0" presId="urn:microsoft.com/office/officeart/2005/8/layout/hierarchy1"/>
    <dgm:cxn modelId="{50C0D77E-6F23-4516-BFE1-29DF1C7E7C50}" type="presParOf" srcId="{1B3CEF90-6B6D-4000-B426-FE9A6AD8D5C5}" destId="{0BBD6BF1-76D1-416C-9FBF-70A5A1C34EBC}" srcOrd="1" destOrd="0" presId="urn:microsoft.com/office/officeart/2005/8/layout/hierarchy1"/>
    <dgm:cxn modelId="{DBDCE42B-ED78-42A4-8E32-A1239228BCDB}" type="presParOf" srcId="{90265FAF-2739-4BF6-AFB9-955933DF8E24}" destId="{7C61554D-7A0C-42FF-8589-D6C77002BE94}" srcOrd="1" destOrd="0" presId="urn:microsoft.com/office/officeart/2005/8/layout/hierarchy1"/>
    <dgm:cxn modelId="{65EF9221-40DA-4C78-B04A-AF9787968822}" type="presParOf" srcId="{7C61554D-7A0C-42FF-8589-D6C77002BE94}" destId="{3DC38063-7A1B-422A-9913-1DA012CEEC33}" srcOrd="0" destOrd="0" presId="urn:microsoft.com/office/officeart/2005/8/layout/hierarchy1"/>
    <dgm:cxn modelId="{DB0878AD-D000-442B-BE7D-C281F2A246D9}" type="presParOf" srcId="{7C61554D-7A0C-42FF-8589-D6C77002BE94}" destId="{4757A830-DE14-47D4-967E-7D09F61A3FCD}" srcOrd="1" destOrd="0" presId="urn:microsoft.com/office/officeart/2005/8/layout/hierarchy1"/>
    <dgm:cxn modelId="{A3327580-C34F-4851-95F2-370209946768}" type="presParOf" srcId="{4757A830-DE14-47D4-967E-7D09F61A3FCD}" destId="{32A4BEEA-572B-4166-AB8A-24ED9668DDAB}" srcOrd="0" destOrd="0" presId="urn:microsoft.com/office/officeart/2005/8/layout/hierarchy1"/>
    <dgm:cxn modelId="{40999BDF-B6B3-4086-BC28-0032B1A179EB}" type="presParOf" srcId="{32A4BEEA-572B-4166-AB8A-24ED9668DDAB}" destId="{DD65EE4E-C7B1-4141-B447-1B44D20A2586}" srcOrd="0" destOrd="0" presId="urn:microsoft.com/office/officeart/2005/8/layout/hierarchy1"/>
    <dgm:cxn modelId="{C1A61A83-D7C0-4D1E-BC67-D6615AE1D7B5}" type="presParOf" srcId="{32A4BEEA-572B-4166-AB8A-24ED9668DDAB}" destId="{FB7885FC-45A1-47F4-BC13-F69CC22D7A28}" srcOrd="1" destOrd="0" presId="urn:microsoft.com/office/officeart/2005/8/layout/hierarchy1"/>
    <dgm:cxn modelId="{099BF970-2247-4994-8DE4-0F247C47714D}" type="presParOf" srcId="{4757A830-DE14-47D4-967E-7D09F61A3FCD}" destId="{FAA92903-E3FC-493D-9FF4-E3F957738300}" srcOrd="1" destOrd="0" presId="urn:microsoft.com/office/officeart/2005/8/layout/hierarchy1"/>
    <dgm:cxn modelId="{BFF2158F-8467-4246-8FF2-87257B649DDE}" type="presParOf" srcId="{C348F065-D6CB-4761-A81B-3B10F4190296}" destId="{43FFAD73-E9DB-43F3-9728-FDFA241041A7}" srcOrd="2" destOrd="0" presId="urn:microsoft.com/office/officeart/2005/8/layout/hierarchy1"/>
    <dgm:cxn modelId="{7DC7884A-519D-4573-9E79-223B4DE56586}" type="presParOf" srcId="{C348F065-D6CB-4761-A81B-3B10F4190296}" destId="{BC017AC9-F685-4D62-B974-6425D6E26193}" srcOrd="3" destOrd="0" presId="urn:microsoft.com/office/officeart/2005/8/layout/hierarchy1"/>
    <dgm:cxn modelId="{4FB9473A-6B86-44B8-8B58-42841BD94211}" type="presParOf" srcId="{BC017AC9-F685-4D62-B974-6425D6E26193}" destId="{60F56C14-2E51-4824-BAC9-FF999CDA0840}" srcOrd="0" destOrd="0" presId="urn:microsoft.com/office/officeart/2005/8/layout/hierarchy1"/>
    <dgm:cxn modelId="{F6464659-0444-46D7-904B-773DA0248C31}" type="presParOf" srcId="{60F56C14-2E51-4824-BAC9-FF999CDA0840}" destId="{4AF2604E-1BFD-44D8-BC6B-EC26C534C31A}" srcOrd="0" destOrd="0" presId="urn:microsoft.com/office/officeart/2005/8/layout/hierarchy1"/>
    <dgm:cxn modelId="{8A0CC280-8589-4707-932D-32F6FC9D7BDB}" type="presParOf" srcId="{60F56C14-2E51-4824-BAC9-FF999CDA0840}" destId="{7E308EE1-68CB-43C7-A0F9-E995900DB255}" srcOrd="1" destOrd="0" presId="urn:microsoft.com/office/officeart/2005/8/layout/hierarchy1"/>
    <dgm:cxn modelId="{FB31D36D-41B2-4B8A-B76F-3D9CD3EFBA7D}" type="presParOf" srcId="{BC017AC9-F685-4D62-B974-6425D6E26193}" destId="{1335598B-74DE-4B80-B69B-926C3E08EA49}" srcOrd="1" destOrd="0" presId="urn:microsoft.com/office/officeart/2005/8/layout/hierarchy1"/>
    <dgm:cxn modelId="{8FABA0F6-B978-4765-9367-A750F462EFDB}" type="presParOf" srcId="{1335598B-74DE-4B80-B69B-926C3E08EA49}" destId="{622E6177-C6F1-46DF-9D95-559731496AA5}" srcOrd="0" destOrd="0" presId="urn:microsoft.com/office/officeart/2005/8/layout/hierarchy1"/>
    <dgm:cxn modelId="{61FE08C2-B0C2-41EB-A9DB-3D82BF8D83BB}" type="presParOf" srcId="{1335598B-74DE-4B80-B69B-926C3E08EA49}" destId="{5530DD93-152A-471F-B850-979CB54FDC1D}" srcOrd="1" destOrd="0" presId="urn:microsoft.com/office/officeart/2005/8/layout/hierarchy1"/>
    <dgm:cxn modelId="{9761F94F-42DF-40FE-AAD2-5F9B829F3E48}" type="presParOf" srcId="{5530DD93-152A-471F-B850-979CB54FDC1D}" destId="{D5711DDC-D302-4993-BE6F-6836D3E901C3}" srcOrd="0" destOrd="0" presId="urn:microsoft.com/office/officeart/2005/8/layout/hierarchy1"/>
    <dgm:cxn modelId="{241AD5D2-0D2A-4A3D-A60C-19FD51BD71EC}" type="presParOf" srcId="{D5711DDC-D302-4993-BE6F-6836D3E901C3}" destId="{BF4C8928-EEC7-4B42-850D-EB0F8C1C5CD9}" srcOrd="0" destOrd="0" presId="urn:microsoft.com/office/officeart/2005/8/layout/hierarchy1"/>
    <dgm:cxn modelId="{580266F8-7CD2-4F4F-8A14-EDEB08FD829E}" type="presParOf" srcId="{D5711DDC-D302-4993-BE6F-6836D3E901C3}" destId="{A8B48BAB-FCE7-4E6F-876D-7B0B77B3DDE8}" srcOrd="1" destOrd="0" presId="urn:microsoft.com/office/officeart/2005/8/layout/hierarchy1"/>
    <dgm:cxn modelId="{60F0C46E-6DFA-426F-93D1-F5D1BFFA2843}" type="presParOf" srcId="{5530DD93-152A-471F-B850-979CB54FDC1D}" destId="{B4555F0C-CE16-4E84-9C50-BB96A96B9FD6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7A066-9EAA-4D95-B0BB-C9CF53E7566C}">
      <dsp:nvSpPr>
        <dsp:cNvPr id="0" name=""/>
        <dsp:cNvSpPr/>
      </dsp:nvSpPr>
      <dsp:spPr>
        <a:xfrm>
          <a:off x="7329666" y="3392452"/>
          <a:ext cx="91440" cy="298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3DFFF-D0F3-4CD5-A6DA-C2D635B008F1}">
      <dsp:nvSpPr>
        <dsp:cNvPr id="0" name=""/>
        <dsp:cNvSpPr/>
      </dsp:nvSpPr>
      <dsp:spPr>
        <a:xfrm>
          <a:off x="7329666" y="2440711"/>
          <a:ext cx="91440" cy="298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B7067-CF02-4F89-976B-DEFD398F2DA3}">
      <dsp:nvSpPr>
        <dsp:cNvPr id="0" name=""/>
        <dsp:cNvSpPr/>
      </dsp:nvSpPr>
      <dsp:spPr>
        <a:xfrm>
          <a:off x="6849962" y="1488970"/>
          <a:ext cx="525423" cy="298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0"/>
              </a:lnTo>
              <a:lnTo>
                <a:pt x="525423" y="203740"/>
              </a:lnTo>
              <a:lnTo>
                <a:pt x="525423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EF500-93BC-4E55-9B4D-246C1818528E}">
      <dsp:nvSpPr>
        <dsp:cNvPr id="0" name=""/>
        <dsp:cNvSpPr/>
      </dsp:nvSpPr>
      <dsp:spPr>
        <a:xfrm>
          <a:off x="6073242" y="3392452"/>
          <a:ext cx="91440" cy="298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153C5-2949-4DFA-83BA-1CFCC8A0F880}">
      <dsp:nvSpPr>
        <dsp:cNvPr id="0" name=""/>
        <dsp:cNvSpPr/>
      </dsp:nvSpPr>
      <dsp:spPr>
        <a:xfrm>
          <a:off x="6073242" y="2440711"/>
          <a:ext cx="91440" cy="298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5EE20-2BAF-4836-9E09-2A74DE3A117A}">
      <dsp:nvSpPr>
        <dsp:cNvPr id="0" name=""/>
        <dsp:cNvSpPr/>
      </dsp:nvSpPr>
      <dsp:spPr>
        <a:xfrm>
          <a:off x="6118962" y="1488970"/>
          <a:ext cx="730999" cy="298971"/>
        </a:xfrm>
        <a:custGeom>
          <a:avLst/>
          <a:gdLst/>
          <a:ahLst/>
          <a:cxnLst/>
          <a:rect l="0" t="0" r="0" b="0"/>
          <a:pathLst>
            <a:path>
              <a:moveTo>
                <a:pt x="730999" y="0"/>
              </a:moveTo>
              <a:lnTo>
                <a:pt x="730999" y="203740"/>
              </a:lnTo>
              <a:lnTo>
                <a:pt x="0" y="203740"/>
              </a:lnTo>
              <a:lnTo>
                <a:pt x="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156D0-F810-433C-8C6D-2C105CF59B04}">
      <dsp:nvSpPr>
        <dsp:cNvPr id="0" name=""/>
        <dsp:cNvSpPr/>
      </dsp:nvSpPr>
      <dsp:spPr>
        <a:xfrm>
          <a:off x="5217946" y="653102"/>
          <a:ext cx="1632016" cy="298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0"/>
              </a:lnTo>
              <a:lnTo>
                <a:pt x="1632016" y="203740"/>
              </a:lnTo>
              <a:lnTo>
                <a:pt x="1632016" y="298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079FE-8B48-4D5A-B8CC-7DA84A4A526D}">
      <dsp:nvSpPr>
        <dsp:cNvPr id="0" name=""/>
        <dsp:cNvSpPr/>
      </dsp:nvSpPr>
      <dsp:spPr>
        <a:xfrm>
          <a:off x="4376614" y="4384641"/>
          <a:ext cx="91440" cy="258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605"/>
              </a:lnTo>
              <a:lnTo>
                <a:pt x="53984" y="163605"/>
              </a:lnTo>
              <a:lnTo>
                <a:pt x="53984" y="2588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7CE68-B088-499B-B68D-76DA15F1520F}">
      <dsp:nvSpPr>
        <dsp:cNvPr id="0" name=""/>
        <dsp:cNvSpPr/>
      </dsp:nvSpPr>
      <dsp:spPr>
        <a:xfrm>
          <a:off x="4376614" y="2440691"/>
          <a:ext cx="91440" cy="1291180"/>
        </a:xfrm>
        <a:custGeom>
          <a:avLst/>
          <a:gdLst/>
          <a:ahLst/>
          <a:cxnLst/>
          <a:rect l="0" t="0" r="0" b="0"/>
          <a:pathLst>
            <a:path>
              <a:moveTo>
                <a:pt x="66680" y="0"/>
              </a:moveTo>
              <a:lnTo>
                <a:pt x="66680" y="1195949"/>
              </a:lnTo>
              <a:lnTo>
                <a:pt x="45720" y="1195949"/>
              </a:lnTo>
              <a:lnTo>
                <a:pt x="45720" y="12911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8FF38-16E4-48DD-81A7-3EC6311E931B}">
      <dsp:nvSpPr>
        <dsp:cNvPr id="0" name=""/>
        <dsp:cNvSpPr/>
      </dsp:nvSpPr>
      <dsp:spPr>
        <a:xfrm>
          <a:off x="3500977" y="1488950"/>
          <a:ext cx="942317" cy="298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0"/>
              </a:lnTo>
              <a:lnTo>
                <a:pt x="942317" y="203740"/>
              </a:lnTo>
              <a:lnTo>
                <a:pt x="942317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937F7-B0AA-4D5C-B95D-70297D907E65}">
      <dsp:nvSpPr>
        <dsp:cNvPr id="0" name=""/>
        <dsp:cNvSpPr/>
      </dsp:nvSpPr>
      <dsp:spPr>
        <a:xfrm>
          <a:off x="3141151" y="4344173"/>
          <a:ext cx="91440" cy="298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C2224-7350-4B01-93C6-B8F22726897C}">
      <dsp:nvSpPr>
        <dsp:cNvPr id="0" name=""/>
        <dsp:cNvSpPr/>
      </dsp:nvSpPr>
      <dsp:spPr>
        <a:xfrm>
          <a:off x="3141151" y="3392432"/>
          <a:ext cx="91440" cy="298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43943-EC0C-4B20-A0F7-421E9C53AA22}">
      <dsp:nvSpPr>
        <dsp:cNvPr id="0" name=""/>
        <dsp:cNvSpPr/>
      </dsp:nvSpPr>
      <dsp:spPr>
        <a:xfrm>
          <a:off x="2558659" y="2440691"/>
          <a:ext cx="628211" cy="298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0"/>
              </a:lnTo>
              <a:lnTo>
                <a:pt x="628211" y="203740"/>
              </a:lnTo>
              <a:lnTo>
                <a:pt x="628211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20533-2D79-4047-8945-86BEB30F87D8}">
      <dsp:nvSpPr>
        <dsp:cNvPr id="0" name=""/>
        <dsp:cNvSpPr/>
      </dsp:nvSpPr>
      <dsp:spPr>
        <a:xfrm>
          <a:off x="1884727" y="4344173"/>
          <a:ext cx="91440" cy="298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15EB9-CA1C-4F74-AE96-BDF7B466D42C}">
      <dsp:nvSpPr>
        <dsp:cNvPr id="0" name=""/>
        <dsp:cNvSpPr/>
      </dsp:nvSpPr>
      <dsp:spPr>
        <a:xfrm>
          <a:off x="1884727" y="3392432"/>
          <a:ext cx="91440" cy="298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DEBF-5247-472A-8C65-9E46E181896D}">
      <dsp:nvSpPr>
        <dsp:cNvPr id="0" name=""/>
        <dsp:cNvSpPr/>
      </dsp:nvSpPr>
      <dsp:spPr>
        <a:xfrm>
          <a:off x="1930447" y="2440691"/>
          <a:ext cx="628211" cy="298971"/>
        </a:xfrm>
        <a:custGeom>
          <a:avLst/>
          <a:gdLst/>
          <a:ahLst/>
          <a:cxnLst/>
          <a:rect l="0" t="0" r="0" b="0"/>
          <a:pathLst>
            <a:path>
              <a:moveTo>
                <a:pt x="628211" y="0"/>
              </a:moveTo>
              <a:lnTo>
                <a:pt x="628211" y="203740"/>
              </a:lnTo>
              <a:lnTo>
                <a:pt x="0" y="203740"/>
              </a:lnTo>
              <a:lnTo>
                <a:pt x="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9C2DA-48D7-444E-ACFC-8EB5FF08CE60}">
      <dsp:nvSpPr>
        <dsp:cNvPr id="0" name=""/>
        <dsp:cNvSpPr/>
      </dsp:nvSpPr>
      <dsp:spPr>
        <a:xfrm>
          <a:off x="2558659" y="1488950"/>
          <a:ext cx="942317" cy="298971"/>
        </a:xfrm>
        <a:custGeom>
          <a:avLst/>
          <a:gdLst/>
          <a:ahLst/>
          <a:cxnLst/>
          <a:rect l="0" t="0" r="0" b="0"/>
          <a:pathLst>
            <a:path>
              <a:moveTo>
                <a:pt x="942317" y="0"/>
              </a:moveTo>
              <a:lnTo>
                <a:pt x="942317" y="203740"/>
              </a:lnTo>
              <a:lnTo>
                <a:pt x="0" y="203740"/>
              </a:lnTo>
              <a:lnTo>
                <a:pt x="0" y="2989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349ED-FE51-498D-A325-B95C29E3E242}">
      <dsp:nvSpPr>
        <dsp:cNvPr id="0" name=""/>
        <dsp:cNvSpPr/>
      </dsp:nvSpPr>
      <dsp:spPr>
        <a:xfrm>
          <a:off x="3500977" y="653102"/>
          <a:ext cx="1716968" cy="298971"/>
        </a:xfrm>
        <a:custGeom>
          <a:avLst/>
          <a:gdLst/>
          <a:ahLst/>
          <a:cxnLst/>
          <a:rect l="0" t="0" r="0" b="0"/>
          <a:pathLst>
            <a:path>
              <a:moveTo>
                <a:pt x="1716968" y="0"/>
              </a:moveTo>
              <a:lnTo>
                <a:pt x="1716968" y="203740"/>
              </a:lnTo>
              <a:lnTo>
                <a:pt x="0" y="203740"/>
              </a:lnTo>
              <a:lnTo>
                <a:pt x="0" y="298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FFFDE-D2AE-4B70-954F-8434F2E971C5}">
      <dsp:nvSpPr>
        <dsp:cNvPr id="0" name=""/>
        <dsp:cNvSpPr/>
      </dsp:nvSpPr>
      <dsp:spPr>
        <a:xfrm>
          <a:off x="4703954" y="333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E48E7-DA08-4B2E-B3D7-495F352FC9C9}">
      <dsp:nvSpPr>
        <dsp:cNvPr id="0" name=""/>
        <dsp:cNvSpPr/>
      </dsp:nvSpPr>
      <dsp:spPr>
        <a:xfrm>
          <a:off x="4818175" y="108842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Plants</a:t>
          </a:r>
          <a:endParaRPr lang="pt-PT" sz="1000" kern="1200" dirty="0"/>
        </a:p>
      </dsp:txBody>
      <dsp:txXfrm>
        <a:off x="4837294" y="127961"/>
        <a:ext cx="989744" cy="614531"/>
      </dsp:txXfrm>
    </dsp:sp>
    <dsp:sp modelId="{7DBAB9C5-E13F-48BB-BE61-CB1CDBD0B510}">
      <dsp:nvSpPr>
        <dsp:cNvPr id="0" name=""/>
        <dsp:cNvSpPr/>
      </dsp:nvSpPr>
      <dsp:spPr>
        <a:xfrm>
          <a:off x="2085969" y="952074"/>
          <a:ext cx="2830016" cy="536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35DF-23F1-4AA9-9E43-C27AF747021F}">
      <dsp:nvSpPr>
        <dsp:cNvPr id="0" name=""/>
        <dsp:cNvSpPr/>
      </dsp:nvSpPr>
      <dsp:spPr>
        <a:xfrm>
          <a:off x="2200189" y="1060583"/>
          <a:ext cx="2830016" cy="53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Spore-bearing</a:t>
          </a:r>
          <a:endParaRPr lang="pt-PT" sz="1000" kern="1200" dirty="0"/>
        </a:p>
      </dsp:txBody>
      <dsp:txXfrm>
        <a:off x="2215914" y="1076308"/>
        <a:ext cx="2798566" cy="505426"/>
      </dsp:txXfrm>
    </dsp:sp>
    <dsp:sp modelId="{D372B84D-1BDB-4196-ADCB-BE91F28FC43F}">
      <dsp:nvSpPr>
        <dsp:cNvPr id="0" name=""/>
        <dsp:cNvSpPr/>
      </dsp:nvSpPr>
      <dsp:spPr>
        <a:xfrm>
          <a:off x="2044668" y="1787922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62FA4-085C-458C-90F8-42E05CDE87FF}">
      <dsp:nvSpPr>
        <dsp:cNvPr id="0" name=""/>
        <dsp:cNvSpPr/>
      </dsp:nvSpPr>
      <dsp:spPr>
        <a:xfrm>
          <a:off x="2158888" y="1896431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Has</a:t>
          </a:r>
          <a:r>
            <a:rPr lang="pt-PT" sz="1000" kern="1200" dirty="0"/>
            <a:t> no </a:t>
          </a:r>
          <a:r>
            <a:rPr lang="pt-PT" sz="1000" kern="1200" dirty="0" err="1"/>
            <a:t>true</a:t>
          </a:r>
          <a:r>
            <a:rPr lang="pt-PT" sz="1000" kern="1200" dirty="0"/>
            <a:t> </a:t>
          </a:r>
          <a:r>
            <a:rPr lang="pt-PT" sz="1000" kern="1200" dirty="0" err="1"/>
            <a:t>roots</a:t>
          </a:r>
          <a:r>
            <a:rPr lang="pt-PT" sz="1000" kern="1200" dirty="0"/>
            <a:t>, </a:t>
          </a:r>
          <a:r>
            <a:rPr lang="pt-PT" sz="1000" kern="1200" dirty="0" err="1"/>
            <a:t>stems</a:t>
          </a:r>
          <a:r>
            <a:rPr lang="pt-PT" sz="1000" kern="1200" dirty="0"/>
            <a:t> </a:t>
          </a:r>
          <a:r>
            <a:rPr lang="pt-PT" sz="1000" kern="1200" dirty="0" err="1"/>
            <a:t>or</a:t>
          </a:r>
          <a:r>
            <a:rPr lang="pt-PT" sz="1000" kern="1200" dirty="0"/>
            <a:t> </a:t>
          </a:r>
          <a:r>
            <a:rPr lang="pt-PT" sz="1000" kern="1200" dirty="0" err="1"/>
            <a:t>leaves</a:t>
          </a:r>
          <a:endParaRPr lang="pt-PT" sz="1000" kern="1200" dirty="0"/>
        </a:p>
      </dsp:txBody>
      <dsp:txXfrm>
        <a:off x="2178007" y="1915550"/>
        <a:ext cx="989744" cy="614531"/>
      </dsp:txXfrm>
    </dsp:sp>
    <dsp:sp modelId="{FF9F29AF-AC4C-4A0C-9334-2ABF2D0A4D27}">
      <dsp:nvSpPr>
        <dsp:cNvPr id="0" name=""/>
        <dsp:cNvSpPr/>
      </dsp:nvSpPr>
      <dsp:spPr>
        <a:xfrm>
          <a:off x="1416456" y="2739663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5413D-CCEC-4975-A952-F8F2D0E71C70}">
      <dsp:nvSpPr>
        <dsp:cNvPr id="0" name=""/>
        <dsp:cNvSpPr/>
      </dsp:nvSpPr>
      <dsp:spPr>
        <a:xfrm>
          <a:off x="1530676" y="2848172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Has</a:t>
          </a:r>
          <a:r>
            <a:rPr lang="pt-PT" sz="1000" kern="1200" dirty="0"/>
            <a:t> no </a:t>
          </a:r>
          <a:r>
            <a:rPr lang="pt-PT" sz="1000" kern="1200" dirty="0" err="1"/>
            <a:t>true</a:t>
          </a:r>
          <a:r>
            <a:rPr lang="pt-PT" sz="1000" kern="1200" dirty="0"/>
            <a:t> </a:t>
          </a:r>
          <a:r>
            <a:rPr lang="pt-PT" sz="1000" kern="1200" dirty="0" err="1"/>
            <a:t>roots</a:t>
          </a:r>
          <a:r>
            <a:rPr lang="pt-PT" sz="1000" kern="1200" dirty="0"/>
            <a:t>, </a:t>
          </a:r>
          <a:r>
            <a:rPr lang="pt-PT" sz="1000" kern="1200" dirty="0" err="1"/>
            <a:t>stems</a:t>
          </a:r>
          <a:r>
            <a:rPr lang="pt-PT" sz="1000" kern="1200" dirty="0"/>
            <a:t> </a:t>
          </a:r>
          <a:r>
            <a:rPr lang="pt-PT" sz="1000" kern="1200" dirty="0" err="1"/>
            <a:t>or</a:t>
          </a:r>
          <a:r>
            <a:rPr lang="pt-PT" sz="1000" kern="1200" dirty="0"/>
            <a:t> </a:t>
          </a:r>
          <a:r>
            <a:rPr lang="pt-PT" sz="1000" kern="1200" dirty="0" err="1"/>
            <a:t>leaves</a:t>
          </a:r>
          <a:r>
            <a:rPr lang="pt-PT" sz="1000" kern="1200" dirty="0"/>
            <a:t> </a:t>
          </a:r>
          <a:r>
            <a:rPr lang="pt-PT" sz="1000" kern="1200" dirty="0" err="1"/>
            <a:t>structure</a:t>
          </a:r>
          <a:endParaRPr lang="pt-PT" sz="1000" kern="1200" dirty="0"/>
        </a:p>
      </dsp:txBody>
      <dsp:txXfrm>
        <a:off x="1549795" y="2867291"/>
        <a:ext cx="989744" cy="614531"/>
      </dsp:txXfrm>
    </dsp:sp>
    <dsp:sp modelId="{CD595A21-8FFC-403C-B0C0-2E1E0AA2E822}">
      <dsp:nvSpPr>
        <dsp:cNvPr id="0" name=""/>
        <dsp:cNvSpPr/>
      </dsp:nvSpPr>
      <dsp:spPr>
        <a:xfrm>
          <a:off x="1416456" y="3691404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C97D5-8216-4966-A5DA-3E5F538CF73D}">
      <dsp:nvSpPr>
        <dsp:cNvPr id="0" name=""/>
        <dsp:cNvSpPr/>
      </dsp:nvSpPr>
      <dsp:spPr>
        <a:xfrm>
          <a:off x="1530676" y="3799913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ALGAE</a:t>
          </a:r>
        </a:p>
      </dsp:txBody>
      <dsp:txXfrm>
        <a:off x="1549795" y="3819032"/>
        <a:ext cx="989744" cy="614531"/>
      </dsp:txXfrm>
    </dsp:sp>
    <dsp:sp modelId="{95F15560-0EC3-417C-A2DB-8D3FACAFD510}">
      <dsp:nvSpPr>
        <dsp:cNvPr id="0" name=""/>
        <dsp:cNvSpPr/>
      </dsp:nvSpPr>
      <dsp:spPr>
        <a:xfrm>
          <a:off x="1416456" y="4643144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99BD8-511A-41FE-A066-55A5B2FF536F}">
      <dsp:nvSpPr>
        <dsp:cNvPr id="0" name=""/>
        <dsp:cNvSpPr/>
      </dsp:nvSpPr>
      <dsp:spPr>
        <a:xfrm>
          <a:off x="1530676" y="4751654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>
        <a:off x="1549795" y="4770773"/>
        <a:ext cx="989744" cy="614531"/>
      </dsp:txXfrm>
    </dsp:sp>
    <dsp:sp modelId="{B1149DFA-2C89-4C5E-AEFB-33A1BED4E601}">
      <dsp:nvSpPr>
        <dsp:cNvPr id="0" name=""/>
        <dsp:cNvSpPr/>
      </dsp:nvSpPr>
      <dsp:spPr>
        <a:xfrm>
          <a:off x="2672879" y="2739663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55627-53F7-4730-99D0-AD54DC38825C}">
      <dsp:nvSpPr>
        <dsp:cNvPr id="0" name=""/>
        <dsp:cNvSpPr/>
      </dsp:nvSpPr>
      <dsp:spPr>
        <a:xfrm>
          <a:off x="2787100" y="2848172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Has</a:t>
          </a:r>
          <a:r>
            <a:rPr lang="pt-PT" sz="1000" kern="1200" dirty="0"/>
            <a:t> some </a:t>
          </a:r>
          <a:r>
            <a:rPr lang="pt-PT" sz="1000" kern="1200" dirty="0" err="1"/>
            <a:t>true</a:t>
          </a:r>
          <a:r>
            <a:rPr lang="pt-PT" sz="1000" kern="1200" dirty="0"/>
            <a:t> </a:t>
          </a:r>
          <a:r>
            <a:rPr lang="pt-PT" sz="1000" kern="1200" dirty="0" err="1"/>
            <a:t>roots</a:t>
          </a:r>
          <a:r>
            <a:rPr lang="pt-PT" sz="1000" kern="1200" dirty="0"/>
            <a:t>, </a:t>
          </a:r>
          <a:r>
            <a:rPr lang="pt-PT" sz="1000" kern="1200" dirty="0" err="1"/>
            <a:t>stems</a:t>
          </a:r>
          <a:r>
            <a:rPr lang="pt-PT" sz="1000" kern="1200" dirty="0"/>
            <a:t> </a:t>
          </a:r>
          <a:r>
            <a:rPr lang="pt-PT" sz="1000" kern="1200" dirty="0" err="1"/>
            <a:t>or</a:t>
          </a:r>
          <a:r>
            <a:rPr lang="pt-PT" sz="1000" kern="1200" dirty="0"/>
            <a:t> </a:t>
          </a:r>
          <a:r>
            <a:rPr lang="pt-PT" sz="1000" kern="1200" dirty="0" err="1"/>
            <a:t>leaves</a:t>
          </a:r>
          <a:r>
            <a:rPr lang="pt-PT" sz="1000" kern="1200" dirty="0"/>
            <a:t> </a:t>
          </a:r>
          <a:r>
            <a:rPr lang="pt-PT" sz="1000" kern="1200" dirty="0" err="1"/>
            <a:t>structure</a:t>
          </a:r>
          <a:endParaRPr lang="pt-PT" sz="1000" kern="1200" dirty="0"/>
        </a:p>
      </dsp:txBody>
      <dsp:txXfrm>
        <a:off x="2806219" y="2867291"/>
        <a:ext cx="989744" cy="614531"/>
      </dsp:txXfrm>
    </dsp:sp>
    <dsp:sp modelId="{C968EC32-1A2F-4D87-82EE-53E3AB460902}">
      <dsp:nvSpPr>
        <dsp:cNvPr id="0" name=""/>
        <dsp:cNvSpPr/>
      </dsp:nvSpPr>
      <dsp:spPr>
        <a:xfrm>
          <a:off x="2672879" y="3691404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D799F-5ACB-430C-89ED-BC7FEE6E433E}">
      <dsp:nvSpPr>
        <dsp:cNvPr id="0" name=""/>
        <dsp:cNvSpPr/>
      </dsp:nvSpPr>
      <dsp:spPr>
        <a:xfrm>
          <a:off x="2787100" y="3799913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MOSSES</a:t>
          </a:r>
        </a:p>
      </dsp:txBody>
      <dsp:txXfrm>
        <a:off x="2806219" y="3819032"/>
        <a:ext cx="989744" cy="614531"/>
      </dsp:txXfrm>
    </dsp:sp>
    <dsp:sp modelId="{7CEAB558-6646-4EBE-87E3-181523E57CD2}">
      <dsp:nvSpPr>
        <dsp:cNvPr id="0" name=""/>
        <dsp:cNvSpPr/>
      </dsp:nvSpPr>
      <dsp:spPr>
        <a:xfrm>
          <a:off x="2672879" y="4643144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7F51C-A947-4530-BF71-40B8B97EE830}">
      <dsp:nvSpPr>
        <dsp:cNvPr id="0" name=""/>
        <dsp:cNvSpPr/>
      </dsp:nvSpPr>
      <dsp:spPr>
        <a:xfrm>
          <a:off x="2787100" y="4751654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>
        <a:off x="2806219" y="4770773"/>
        <a:ext cx="989744" cy="614531"/>
      </dsp:txXfrm>
    </dsp:sp>
    <dsp:sp modelId="{CACAF7A4-4497-45C8-9E38-AD95AC9154D4}">
      <dsp:nvSpPr>
        <dsp:cNvPr id="0" name=""/>
        <dsp:cNvSpPr/>
      </dsp:nvSpPr>
      <dsp:spPr>
        <a:xfrm>
          <a:off x="3929303" y="1787922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32215-835B-4807-9DA9-5B756507962A}">
      <dsp:nvSpPr>
        <dsp:cNvPr id="0" name=""/>
        <dsp:cNvSpPr/>
      </dsp:nvSpPr>
      <dsp:spPr>
        <a:xfrm>
          <a:off x="4043523" y="1896431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Has</a:t>
          </a:r>
          <a:r>
            <a:rPr lang="pt-PT" sz="1000" kern="1200" dirty="0"/>
            <a:t> </a:t>
          </a:r>
          <a:r>
            <a:rPr lang="pt-PT" sz="1000" kern="1200" dirty="0" err="1"/>
            <a:t>roots</a:t>
          </a:r>
          <a:r>
            <a:rPr lang="pt-PT" sz="1000" kern="1200" dirty="0"/>
            <a:t>, </a:t>
          </a:r>
          <a:r>
            <a:rPr lang="pt-PT" sz="1000" kern="1200" dirty="0" err="1"/>
            <a:t>stems</a:t>
          </a:r>
          <a:r>
            <a:rPr lang="pt-PT" sz="1000" kern="1200" dirty="0"/>
            <a:t> </a:t>
          </a:r>
          <a:r>
            <a:rPr lang="pt-PT" sz="1000" kern="1200" dirty="0" err="1"/>
            <a:t>and</a:t>
          </a:r>
          <a:r>
            <a:rPr lang="pt-PT" sz="1000" kern="1200" dirty="0"/>
            <a:t> </a:t>
          </a:r>
          <a:r>
            <a:rPr lang="pt-PT" sz="1000" kern="1200" dirty="0" err="1"/>
            <a:t>leaves</a:t>
          </a:r>
          <a:endParaRPr lang="pt-PT" sz="1000" kern="1200" dirty="0"/>
        </a:p>
      </dsp:txBody>
      <dsp:txXfrm>
        <a:off x="4062642" y="1915550"/>
        <a:ext cx="989744" cy="614531"/>
      </dsp:txXfrm>
    </dsp:sp>
    <dsp:sp modelId="{F63679AD-11C1-464F-9369-CD783CFD9798}">
      <dsp:nvSpPr>
        <dsp:cNvPr id="0" name=""/>
        <dsp:cNvSpPr/>
      </dsp:nvSpPr>
      <dsp:spPr>
        <a:xfrm>
          <a:off x="3908342" y="3731872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DBB97-93DA-433C-B9C9-2340C4B6DADF}">
      <dsp:nvSpPr>
        <dsp:cNvPr id="0" name=""/>
        <dsp:cNvSpPr/>
      </dsp:nvSpPr>
      <dsp:spPr>
        <a:xfrm>
          <a:off x="4022563" y="3840381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FERNS</a:t>
          </a:r>
        </a:p>
      </dsp:txBody>
      <dsp:txXfrm>
        <a:off x="4041682" y="3859500"/>
        <a:ext cx="989744" cy="614531"/>
      </dsp:txXfrm>
    </dsp:sp>
    <dsp:sp modelId="{6DC362C5-D56C-49A2-9872-C4EA00A1F57E}">
      <dsp:nvSpPr>
        <dsp:cNvPr id="0" name=""/>
        <dsp:cNvSpPr/>
      </dsp:nvSpPr>
      <dsp:spPr>
        <a:xfrm>
          <a:off x="3916607" y="4643478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8D82A-1BDB-44E3-A759-A1F7C2243945}">
      <dsp:nvSpPr>
        <dsp:cNvPr id="0" name=""/>
        <dsp:cNvSpPr/>
      </dsp:nvSpPr>
      <dsp:spPr>
        <a:xfrm>
          <a:off x="4030828" y="4751987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>
        <a:off x="4049947" y="4771106"/>
        <a:ext cx="989744" cy="614531"/>
      </dsp:txXfrm>
    </dsp:sp>
    <dsp:sp modelId="{9E91A386-80B7-48B9-86D3-226D4082F831}">
      <dsp:nvSpPr>
        <dsp:cNvPr id="0" name=""/>
        <dsp:cNvSpPr/>
      </dsp:nvSpPr>
      <dsp:spPr>
        <a:xfrm>
          <a:off x="5247213" y="952074"/>
          <a:ext cx="3205497" cy="53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06062-D502-4E22-9BBD-970357680785}">
      <dsp:nvSpPr>
        <dsp:cNvPr id="0" name=""/>
        <dsp:cNvSpPr/>
      </dsp:nvSpPr>
      <dsp:spPr>
        <a:xfrm>
          <a:off x="5361434" y="1060583"/>
          <a:ext cx="3205497" cy="53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Seed-bearing</a:t>
          </a:r>
          <a:endParaRPr lang="pt-PT" sz="1000" kern="1200" dirty="0"/>
        </a:p>
      </dsp:txBody>
      <dsp:txXfrm>
        <a:off x="5377159" y="1076308"/>
        <a:ext cx="3174047" cy="505446"/>
      </dsp:txXfrm>
    </dsp:sp>
    <dsp:sp modelId="{5FA146E1-0706-4D72-9057-A2850BD9FB80}">
      <dsp:nvSpPr>
        <dsp:cNvPr id="0" name=""/>
        <dsp:cNvSpPr/>
      </dsp:nvSpPr>
      <dsp:spPr>
        <a:xfrm>
          <a:off x="5604971" y="1787942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FD5E4-CCF8-43D2-AC16-7ECA4D7D5FEE}">
      <dsp:nvSpPr>
        <dsp:cNvPr id="0" name=""/>
        <dsp:cNvSpPr/>
      </dsp:nvSpPr>
      <dsp:spPr>
        <a:xfrm>
          <a:off x="5719191" y="1896451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Without</a:t>
          </a:r>
          <a:r>
            <a:rPr lang="pt-PT" sz="1000" kern="1200" dirty="0"/>
            <a:t> </a:t>
          </a:r>
          <a:r>
            <a:rPr lang="pt-PT" sz="1000" kern="1200" dirty="0" err="1"/>
            <a:t>flowers</a:t>
          </a:r>
          <a:endParaRPr lang="pt-PT" sz="1000" kern="1200" dirty="0"/>
        </a:p>
      </dsp:txBody>
      <dsp:txXfrm>
        <a:off x="5738310" y="1915570"/>
        <a:ext cx="989744" cy="614531"/>
      </dsp:txXfrm>
    </dsp:sp>
    <dsp:sp modelId="{7D46FFF1-F8D4-4404-9A31-4EE748CDADE7}">
      <dsp:nvSpPr>
        <dsp:cNvPr id="0" name=""/>
        <dsp:cNvSpPr/>
      </dsp:nvSpPr>
      <dsp:spPr>
        <a:xfrm>
          <a:off x="5604971" y="2739682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BD0A0-BFCF-427B-A89B-D8560E7EE6F8}">
      <dsp:nvSpPr>
        <dsp:cNvPr id="0" name=""/>
        <dsp:cNvSpPr/>
      </dsp:nvSpPr>
      <dsp:spPr>
        <a:xfrm>
          <a:off x="5719191" y="2848192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Gymnosperms</a:t>
          </a:r>
          <a:endParaRPr lang="pt-PT" sz="1000" kern="1200" dirty="0"/>
        </a:p>
      </dsp:txBody>
      <dsp:txXfrm>
        <a:off x="5738310" y="2867311"/>
        <a:ext cx="989744" cy="614531"/>
      </dsp:txXfrm>
    </dsp:sp>
    <dsp:sp modelId="{4F8CE96A-8F05-47AB-8D12-6977FE81D9A3}">
      <dsp:nvSpPr>
        <dsp:cNvPr id="0" name=""/>
        <dsp:cNvSpPr/>
      </dsp:nvSpPr>
      <dsp:spPr>
        <a:xfrm>
          <a:off x="5604971" y="3691423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BB004-D2D4-48FB-A0B0-066F00511648}">
      <dsp:nvSpPr>
        <dsp:cNvPr id="0" name=""/>
        <dsp:cNvSpPr/>
      </dsp:nvSpPr>
      <dsp:spPr>
        <a:xfrm>
          <a:off x="5719191" y="3799933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>
        <a:off x="5738310" y="3819052"/>
        <a:ext cx="989744" cy="614531"/>
      </dsp:txXfrm>
    </dsp:sp>
    <dsp:sp modelId="{375CAC81-41FF-415B-8C0F-BBF4A5207E10}">
      <dsp:nvSpPr>
        <dsp:cNvPr id="0" name=""/>
        <dsp:cNvSpPr/>
      </dsp:nvSpPr>
      <dsp:spPr>
        <a:xfrm>
          <a:off x="6861394" y="1787942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9A29B-D71B-4B5B-99DB-B4F10606E440}">
      <dsp:nvSpPr>
        <dsp:cNvPr id="0" name=""/>
        <dsp:cNvSpPr/>
      </dsp:nvSpPr>
      <dsp:spPr>
        <a:xfrm>
          <a:off x="6975615" y="1896451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With</a:t>
          </a:r>
          <a:r>
            <a:rPr lang="pt-PT" sz="1000" kern="1200" dirty="0"/>
            <a:t> </a:t>
          </a:r>
          <a:r>
            <a:rPr lang="pt-PT" sz="1000" kern="1200" dirty="0" err="1"/>
            <a:t>flowers</a:t>
          </a:r>
          <a:endParaRPr lang="pt-PT" sz="1000" kern="1200" dirty="0"/>
        </a:p>
      </dsp:txBody>
      <dsp:txXfrm>
        <a:off x="6994734" y="1915570"/>
        <a:ext cx="989744" cy="614531"/>
      </dsp:txXfrm>
    </dsp:sp>
    <dsp:sp modelId="{6E7F950F-A40E-4865-A499-3022947B2F18}">
      <dsp:nvSpPr>
        <dsp:cNvPr id="0" name=""/>
        <dsp:cNvSpPr/>
      </dsp:nvSpPr>
      <dsp:spPr>
        <a:xfrm>
          <a:off x="6861394" y="2739682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07AAB-6CAC-4377-91BD-F9EC8CE7F72D}">
      <dsp:nvSpPr>
        <dsp:cNvPr id="0" name=""/>
        <dsp:cNvSpPr/>
      </dsp:nvSpPr>
      <dsp:spPr>
        <a:xfrm>
          <a:off x="6975615" y="2848192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 err="1"/>
            <a:t>Angiosperms</a:t>
          </a:r>
          <a:endParaRPr lang="pt-PT" sz="1000" kern="1200" dirty="0"/>
        </a:p>
      </dsp:txBody>
      <dsp:txXfrm>
        <a:off x="6994734" y="2867311"/>
        <a:ext cx="989744" cy="614531"/>
      </dsp:txXfrm>
    </dsp:sp>
    <dsp:sp modelId="{DF0AC48F-F83D-4725-AB2A-BB97BB8B82E5}">
      <dsp:nvSpPr>
        <dsp:cNvPr id="0" name=""/>
        <dsp:cNvSpPr/>
      </dsp:nvSpPr>
      <dsp:spPr>
        <a:xfrm>
          <a:off x="6861394" y="3691423"/>
          <a:ext cx="1027982" cy="65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872E1-25F0-4185-8DC8-B8A63D33ED7C}">
      <dsp:nvSpPr>
        <dsp:cNvPr id="0" name=""/>
        <dsp:cNvSpPr/>
      </dsp:nvSpPr>
      <dsp:spPr>
        <a:xfrm>
          <a:off x="6975615" y="3799933"/>
          <a:ext cx="1027982" cy="652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>
        <a:off x="6994734" y="3819052"/>
        <a:ext cx="989744" cy="614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E6177-C6F1-46DF-9D95-559731496AA5}">
      <dsp:nvSpPr>
        <dsp:cNvPr id="0" name=""/>
        <dsp:cNvSpPr/>
      </dsp:nvSpPr>
      <dsp:spPr>
        <a:xfrm>
          <a:off x="8667389" y="3598813"/>
          <a:ext cx="91440" cy="420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FAD73-E9DB-43F3-9728-FDFA241041A7}">
      <dsp:nvSpPr>
        <dsp:cNvPr id="0" name=""/>
        <dsp:cNvSpPr/>
      </dsp:nvSpPr>
      <dsp:spPr>
        <a:xfrm>
          <a:off x="7829192" y="2259679"/>
          <a:ext cx="883916" cy="42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0"/>
              </a:lnTo>
              <a:lnTo>
                <a:pt x="883916" y="286670"/>
              </a:lnTo>
              <a:lnTo>
                <a:pt x="883916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38063-7A1B-422A-9913-1DA012CEEC33}">
      <dsp:nvSpPr>
        <dsp:cNvPr id="0" name=""/>
        <dsp:cNvSpPr/>
      </dsp:nvSpPr>
      <dsp:spPr>
        <a:xfrm>
          <a:off x="6899556" y="3598813"/>
          <a:ext cx="91440" cy="420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F4FF-E46F-4A7D-9A7C-71E105C3CE51}">
      <dsp:nvSpPr>
        <dsp:cNvPr id="0" name=""/>
        <dsp:cNvSpPr/>
      </dsp:nvSpPr>
      <dsp:spPr>
        <a:xfrm>
          <a:off x="6945276" y="2259679"/>
          <a:ext cx="883916" cy="420663"/>
        </a:xfrm>
        <a:custGeom>
          <a:avLst/>
          <a:gdLst/>
          <a:ahLst/>
          <a:cxnLst/>
          <a:rect l="0" t="0" r="0" b="0"/>
          <a:pathLst>
            <a:path>
              <a:moveTo>
                <a:pt x="883916" y="0"/>
              </a:moveTo>
              <a:lnTo>
                <a:pt x="883916" y="286670"/>
              </a:lnTo>
              <a:lnTo>
                <a:pt x="0" y="286670"/>
              </a:lnTo>
              <a:lnTo>
                <a:pt x="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55BD8-D2DB-4ABD-8DB9-4DD1CA67DBF0}">
      <dsp:nvSpPr>
        <dsp:cNvPr id="0" name=""/>
        <dsp:cNvSpPr/>
      </dsp:nvSpPr>
      <dsp:spPr>
        <a:xfrm>
          <a:off x="5840381" y="920546"/>
          <a:ext cx="1988811" cy="42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0"/>
              </a:lnTo>
              <a:lnTo>
                <a:pt x="1988811" y="286670"/>
              </a:lnTo>
              <a:lnTo>
                <a:pt x="1988811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36F16-B0C0-4BAD-8B1D-A4A0D63D34FC}">
      <dsp:nvSpPr>
        <dsp:cNvPr id="0" name=""/>
        <dsp:cNvSpPr/>
      </dsp:nvSpPr>
      <dsp:spPr>
        <a:xfrm>
          <a:off x="5131723" y="3598813"/>
          <a:ext cx="91440" cy="420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6891F-F800-415A-A298-2B2C771E4211}">
      <dsp:nvSpPr>
        <dsp:cNvPr id="0" name=""/>
        <dsp:cNvSpPr/>
      </dsp:nvSpPr>
      <dsp:spPr>
        <a:xfrm>
          <a:off x="3851569" y="2259679"/>
          <a:ext cx="1325874" cy="42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0"/>
              </a:lnTo>
              <a:lnTo>
                <a:pt x="1325874" y="286670"/>
              </a:lnTo>
              <a:lnTo>
                <a:pt x="1325874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B498D-8ABE-4605-A8F8-C981E0A1F888}">
      <dsp:nvSpPr>
        <dsp:cNvPr id="0" name=""/>
        <dsp:cNvSpPr/>
      </dsp:nvSpPr>
      <dsp:spPr>
        <a:xfrm>
          <a:off x="2525695" y="3598813"/>
          <a:ext cx="883916" cy="42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0"/>
              </a:lnTo>
              <a:lnTo>
                <a:pt x="883916" y="286670"/>
              </a:lnTo>
              <a:lnTo>
                <a:pt x="883916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7430C-881A-4624-A9BB-E54530C5CCB5}">
      <dsp:nvSpPr>
        <dsp:cNvPr id="0" name=""/>
        <dsp:cNvSpPr/>
      </dsp:nvSpPr>
      <dsp:spPr>
        <a:xfrm>
          <a:off x="1641778" y="3598813"/>
          <a:ext cx="883916" cy="420663"/>
        </a:xfrm>
        <a:custGeom>
          <a:avLst/>
          <a:gdLst/>
          <a:ahLst/>
          <a:cxnLst/>
          <a:rect l="0" t="0" r="0" b="0"/>
          <a:pathLst>
            <a:path>
              <a:moveTo>
                <a:pt x="883916" y="0"/>
              </a:moveTo>
              <a:lnTo>
                <a:pt x="883916" y="286670"/>
              </a:lnTo>
              <a:lnTo>
                <a:pt x="0" y="286670"/>
              </a:lnTo>
              <a:lnTo>
                <a:pt x="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930A-422B-433A-A194-BDA2EABF477A}">
      <dsp:nvSpPr>
        <dsp:cNvPr id="0" name=""/>
        <dsp:cNvSpPr/>
      </dsp:nvSpPr>
      <dsp:spPr>
        <a:xfrm>
          <a:off x="2525695" y="2259679"/>
          <a:ext cx="1325874" cy="420663"/>
        </a:xfrm>
        <a:custGeom>
          <a:avLst/>
          <a:gdLst/>
          <a:ahLst/>
          <a:cxnLst/>
          <a:rect l="0" t="0" r="0" b="0"/>
          <a:pathLst>
            <a:path>
              <a:moveTo>
                <a:pt x="1325874" y="0"/>
              </a:moveTo>
              <a:lnTo>
                <a:pt x="1325874" y="286670"/>
              </a:lnTo>
              <a:lnTo>
                <a:pt x="0" y="286670"/>
              </a:lnTo>
              <a:lnTo>
                <a:pt x="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A50C6-477E-4F8C-A5EB-CCAAAF9D697F}">
      <dsp:nvSpPr>
        <dsp:cNvPr id="0" name=""/>
        <dsp:cNvSpPr/>
      </dsp:nvSpPr>
      <dsp:spPr>
        <a:xfrm>
          <a:off x="3851569" y="920546"/>
          <a:ext cx="1988811" cy="420663"/>
        </a:xfrm>
        <a:custGeom>
          <a:avLst/>
          <a:gdLst/>
          <a:ahLst/>
          <a:cxnLst/>
          <a:rect l="0" t="0" r="0" b="0"/>
          <a:pathLst>
            <a:path>
              <a:moveTo>
                <a:pt x="1988811" y="0"/>
              </a:moveTo>
              <a:lnTo>
                <a:pt x="1988811" y="286670"/>
              </a:lnTo>
              <a:lnTo>
                <a:pt x="0" y="286670"/>
              </a:lnTo>
              <a:lnTo>
                <a:pt x="0" y="4206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FFED7-4966-43A2-9A47-576FD30527B1}">
      <dsp:nvSpPr>
        <dsp:cNvPr id="0" name=""/>
        <dsp:cNvSpPr/>
      </dsp:nvSpPr>
      <dsp:spPr>
        <a:xfrm>
          <a:off x="5117176" y="2077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D6BAA-4B78-4712-9CCC-5D9F4E37A9FF}">
      <dsp:nvSpPr>
        <dsp:cNvPr id="0" name=""/>
        <dsp:cNvSpPr/>
      </dsp:nvSpPr>
      <dsp:spPr>
        <a:xfrm>
          <a:off x="5277889" y="1547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PLANTS</a:t>
          </a:r>
        </a:p>
      </dsp:txBody>
      <dsp:txXfrm>
        <a:off x="5304790" y="181654"/>
        <a:ext cx="1392606" cy="864667"/>
      </dsp:txXfrm>
    </dsp:sp>
    <dsp:sp modelId="{1B22F0D2-AD23-4A51-B9EB-39FAF305728C}">
      <dsp:nvSpPr>
        <dsp:cNvPr id="0" name=""/>
        <dsp:cNvSpPr/>
      </dsp:nvSpPr>
      <dsp:spPr>
        <a:xfrm>
          <a:off x="3128365" y="1341210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07B09-3E54-496F-B35B-0F7404190619}">
      <dsp:nvSpPr>
        <dsp:cNvPr id="0" name=""/>
        <dsp:cNvSpPr/>
      </dsp:nvSpPr>
      <dsp:spPr>
        <a:xfrm>
          <a:off x="3289077" y="1493886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 err="1"/>
            <a:t>Spore-bearing</a:t>
          </a:r>
          <a:endParaRPr lang="pt-PT" sz="1700" kern="1200" dirty="0"/>
        </a:p>
      </dsp:txBody>
      <dsp:txXfrm>
        <a:off x="3315978" y="1520787"/>
        <a:ext cx="1392606" cy="864667"/>
      </dsp:txXfrm>
    </dsp:sp>
    <dsp:sp modelId="{63D0E87D-2D4C-447C-8BA0-A09B3893ECDF}">
      <dsp:nvSpPr>
        <dsp:cNvPr id="0" name=""/>
        <dsp:cNvSpPr/>
      </dsp:nvSpPr>
      <dsp:spPr>
        <a:xfrm>
          <a:off x="1802490" y="2680343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571DA-1ECC-49F8-8D52-4BC62704B53E}">
      <dsp:nvSpPr>
        <dsp:cNvPr id="0" name=""/>
        <dsp:cNvSpPr/>
      </dsp:nvSpPr>
      <dsp:spPr>
        <a:xfrm>
          <a:off x="1963202" y="2833020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 err="1"/>
            <a:t>Has</a:t>
          </a:r>
          <a:r>
            <a:rPr lang="pt-PT" sz="1700" kern="1200" dirty="0"/>
            <a:t> no </a:t>
          </a:r>
          <a:r>
            <a:rPr lang="pt-PT" sz="1700" kern="1200" dirty="0" err="1"/>
            <a:t>true</a:t>
          </a:r>
          <a:r>
            <a:rPr lang="pt-PT" sz="1700" kern="1200" dirty="0"/>
            <a:t> </a:t>
          </a:r>
          <a:r>
            <a:rPr lang="pt-PT" sz="1700" kern="1200" dirty="0" err="1"/>
            <a:t>roots</a:t>
          </a:r>
          <a:r>
            <a:rPr lang="pt-PT" sz="1700" kern="1200" dirty="0"/>
            <a:t>, </a:t>
          </a:r>
          <a:r>
            <a:rPr lang="pt-PT" sz="1700" kern="1200" dirty="0" err="1"/>
            <a:t>stems</a:t>
          </a:r>
          <a:r>
            <a:rPr lang="pt-PT" sz="1700" kern="1200" dirty="0"/>
            <a:t> </a:t>
          </a:r>
          <a:r>
            <a:rPr lang="pt-PT" sz="1700" kern="1200" dirty="0" err="1"/>
            <a:t>or</a:t>
          </a:r>
          <a:r>
            <a:rPr lang="pt-PT" sz="1700" kern="1200" dirty="0"/>
            <a:t> </a:t>
          </a:r>
          <a:r>
            <a:rPr lang="pt-PT" sz="1700" kern="1200" dirty="0" err="1"/>
            <a:t>leaves</a:t>
          </a:r>
          <a:endParaRPr lang="pt-PT" sz="1700" kern="1200" dirty="0"/>
        </a:p>
      </dsp:txBody>
      <dsp:txXfrm>
        <a:off x="1990103" y="2859921"/>
        <a:ext cx="1392606" cy="864667"/>
      </dsp:txXfrm>
    </dsp:sp>
    <dsp:sp modelId="{AE17EDDD-D78A-4560-BE82-33A0C9EB1E5D}">
      <dsp:nvSpPr>
        <dsp:cNvPr id="0" name=""/>
        <dsp:cNvSpPr/>
      </dsp:nvSpPr>
      <dsp:spPr>
        <a:xfrm>
          <a:off x="918574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3810A-C5D0-4C0A-9A33-7A0AD5BEA3D9}">
      <dsp:nvSpPr>
        <dsp:cNvPr id="0" name=""/>
        <dsp:cNvSpPr/>
      </dsp:nvSpPr>
      <dsp:spPr>
        <a:xfrm>
          <a:off x="1079286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700" kern="1200"/>
        </a:p>
      </dsp:txBody>
      <dsp:txXfrm>
        <a:off x="1106187" y="4199054"/>
        <a:ext cx="1392606" cy="864667"/>
      </dsp:txXfrm>
    </dsp:sp>
    <dsp:sp modelId="{CE989B0D-E04A-450A-8CCC-83BDA6F54A68}">
      <dsp:nvSpPr>
        <dsp:cNvPr id="0" name=""/>
        <dsp:cNvSpPr/>
      </dsp:nvSpPr>
      <dsp:spPr>
        <a:xfrm>
          <a:off x="2686407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8FD2A-90F7-45DD-A4AF-408FEAC6B853}">
      <dsp:nvSpPr>
        <dsp:cNvPr id="0" name=""/>
        <dsp:cNvSpPr/>
      </dsp:nvSpPr>
      <dsp:spPr>
        <a:xfrm>
          <a:off x="2847119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700" kern="1200"/>
        </a:p>
      </dsp:txBody>
      <dsp:txXfrm>
        <a:off x="2874020" y="4199054"/>
        <a:ext cx="1392606" cy="864667"/>
      </dsp:txXfrm>
    </dsp:sp>
    <dsp:sp modelId="{E03BFE3B-29FB-4896-98E3-921CF2448534}">
      <dsp:nvSpPr>
        <dsp:cNvPr id="0" name=""/>
        <dsp:cNvSpPr/>
      </dsp:nvSpPr>
      <dsp:spPr>
        <a:xfrm>
          <a:off x="4454239" y="2680343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20258-5D19-4964-9BD8-44A0CA0DD358}">
      <dsp:nvSpPr>
        <dsp:cNvPr id="0" name=""/>
        <dsp:cNvSpPr/>
      </dsp:nvSpPr>
      <dsp:spPr>
        <a:xfrm>
          <a:off x="4614951" y="2833020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 err="1"/>
            <a:t>Has</a:t>
          </a:r>
          <a:r>
            <a:rPr lang="pt-PT" sz="1700" kern="1200" dirty="0"/>
            <a:t> </a:t>
          </a:r>
          <a:r>
            <a:rPr lang="pt-PT" sz="1700" kern="1200" dirty="0" err="1"/>
            <a:t>roots</a:t>
          </a:r>
          <a:r>
            <a:rPr lang="pt-PT" sz="1700" kern="1200" dirty="0"/>
            <a:t>, </a:t>
          </a:r>
          <a:r>
            <a:rPr lang="pt-PT" sz="1700" kern="1200" dirty="0" err="1"/>
            <a:t>stems</a:t>
          </a:r>
          <a:r>
            <a:rPr lang="pt-PT" sz="1700" kern="1200" dirty="0"/>
            <a:t> </a:t>
          </a:r>
          <a:r>
            <a:rPr lang="pt-PT" sz="1700" kern="1200" dirty="0" err="1"/>
            <a:t>or</a:t>
          </a:r>
          <a:r>
            <a:rPr lang="pt-PT" sz="1700" kern="1200" dirty="0"/>
            <a:t> </a:t>
          </a:r>
          <a:r>
            <a:rPr lang="pt-PT" sz="1700" kern="1200" dirty="0" err="1"/>
            <a:t>leaves</a:t>
          </a:r>
          <a:endParaRPr lang="pt-PT" sz="1700" kern="1200" dirty="0"/>
        </a:p>
      </dsp:txBody>
      <dsp:txXfrm>
        <a:off x="4641852" y="2859921"/>
        <a:ext cx="1392606" cy="864667"/>
      </dsp:txXfrm>
    </dsp:sp>
    <dsp:sp modelId="{0F0B6664-4AA8-43CE-BB7B-4631523030D7}">
      <dsp:nvSpPr>
        <dsp:cNvPr id="0" name=""/>
        <dsp:cNvSpPr/>
      </dsp:nvSpPr>
      <dsp:spPr>
        <a:xfrm>
          <a:off x="4454239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06BF3-41B2-4FD3-B1B0-96C564FFCBA7}">
      <dsp:nvSpPr>
        <dsp:cNvPr id="0" name=""/>
        <dsp:cNvSpPr/>
      </dsp:nvSpPr>
      <dsp:spPr>
        <a:xfrm>
          <a:off x="4614951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700" kern="1200"/>
        </a:p>
      </dsp:txBody>
      <dsp:txXfrm>
        <a:off x="4641852" y="4199054"/>
        <a:ext cx="1392606" cy="864667"/>
      </dsp:txXfrm>
    </dsp:sp>
    <dsp:sp modelId="{035EF415-4C56-43C9-A03A-82DA6CE5A95B}">
      <dsp:nvSpPr>
        <dsp:cNvPr id="0" name=""/>
        <dsp:cNvSpPr/>
      </dsp:nvSpPr>
      <dsp:spPr>
        <a:xfrm>
          <a:off x="7105988" y="1341210"/>
          <a:ext cx="1446408" cy="918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7A641-8515-4378-A2EB-7973AC0E46E0}">
      <dsp:nvSpPr>
        <dsp:cNvPr id="0" name=""/>
        <dsp:cNvSpPr/>
      </dsp:nvSpPr>
      <dsp:spPr>
        <a:xfrm>
          <a:off x="7266700" y="1493886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 err="1"/>
            <a:t>Seed-bearing</a:t>
          </a:r>
          <a:endParaRPr lang="pt-PT" sz="1700" kern="1200" dirty="0"/>
        </a:p>
      </dsp:txBody>
      <dsp:txXfrm>
        <a:off x="7293601" y="1520787"/>
        <a:ext cx="1392606" cy="864667"/>
      </dsp:txXfrm>
    </dsp:sp>
    <dsp:sp modelId="{DD1ED975-E305-4B49-BD9A-18DF83A4555E}">
      <dsp:nvSpPr>
        <dsp:cNvPr id="0" name=""/>
        <dsp:cNvSpPr/>
      </dsp:nvSpPr>
      <dsp:spPr>
        <a:xfrm>
          <a:off x="6222072" y="2680343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D6BF1-76D1-416C-9FBF-70A5A1C34EBC}">
      <dsp:nvSpPr>
        <dsp:cNvPr id="0" name=""/>
        <dsp:cNvSpPr/>
      </dsp:nvSpPr>
      <dsp:spPr>
        <a:xfrm>
          <a:off x="6382784" y="2833020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 err="1"/>
            <a:t>Without</a:t>
          </a:r>
          <a:r>
            <a:rPr lang="pt-PT" sz="1700" kern="1200" dirty="0"/>
            <a:t> </a:t>
          </a:r>
          <a:r>
            <a:rPr lang="pt-PT" sz="1700" kern="1200" dirty="0" err="1"/>
            <a:t>flowers</a:t>
          </a:r>
          <a:endParaRPr lang="pt-PT" sz="1700" kern="1200" dirty="0"/>
        </a:p>
      </dsp:txBody>
      <dsp:txXfrm>
        <a:off x="6409685" y="2859921"/>
        <a:ext cx="1392606" cy="864667"/>
      </dsp:txXfrm>
    </dsp:sp>
    <dsp:sp modelId="{DD65EE4E-C7B1-4141-B447-1B44D20A2586}">
      <dsp:nvSpPr>
        <dsp:cNvPr id="0" name=""/>
        <dsp:cNvSpPr/>
      </dsp:nvSpPr>
      <dsp:spPr>
        <a:xfrm>
          <a:off x="6222072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885FC-45A1-47F4-BC13-F69CC22D7A28}">
      <dsp:nvSpPr>
        <dsp:cNvPr id="0" name=""/>
        <dsp:cNvSpPr/>
      </dsp:nvSpPr>
      <dsp:spPr>
        <a:xfrm>
          <a:off x="6382784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700" kern="1200"/>
        </a:p>
      </dsp:txBody>
      <dsp:txXfrm>
        <a:off x="6409685" y="4199054"/>
        <a:ext cx="1392606" cy="864667"/>
      </dsp:txXfrm>
    </dsp:sp>
    <dsp:sp modelId="{4AF2604E-1BFD-44D8-BC6B-EC26C534C31A}">
      <dsp:nvSpPr>
        <dsp:cNvPr id="0" name=""/>
        <dsp:cNvSpPr/>
      </dsp:nvSpPr>
      <dsp:spPr>
        <a:xfrm>
          <a:off x="7989904" y="2680343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08EE1-68CB-43C7-A0F9-E995900DB255}">
      <dsp:nvSpPr>
        <dsp:cNvPr id="0" name=""/>
        <dsp:cNvSpPr/>
      </dsp:nvSpPr>
      <dsp:spPr>
        <a:xfrm>
          <a:off x="8150616" y="2833020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 err="1"/>
            <a:t>With</a:t>
          </a:r>
          <a:r>
            <a:rPr lang="pt-PT" sz="1700" kern="1200" dirty="0"/>
            <a:t> </a:t>
          </a:r>
          <a:r>
            <a:rPr lang="pt-PT" sz="1700" kern="1200" dirty="0" err="1"/>
            <a:t>flowers</a:t>
          </a:r>
          <a:endParaRPr lang="pt-PT" sz="1700" kern="1200" dirty="0"/>
        </a:p>
      </dsp:txBody>
      <dsp:txXfrm>
        <a:off x="8177517" y="2859921"/>
        <a:ext cx="1392606" cy="864667"/>
      </dsp:txXfrm>
    </dsp:sp>
    <dsp:sp modelId="{BF4C8928-EEC7-4B42-850D-EB0F8C1C5CD9}">
      <dsp:nvSpPr>
        <dsp:cNvPr id="0" name=""/>
        <dsp:cNvSpPr/>
      </dsp:nvSpPr>
      <dsp:spPr>
        <a:xfrm>
          <a:off x="7989904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48BAB-FCE7-4E6F-876D-7B0B77B3DDE8}">
      <dsp:nvSpPr>
        <dsp:cNvPr id="0" name=""/>
        <dsp:cNvSpPr/>
      </dsp:nvSpPr>
      <dsp:spPr>
        <a:xfrm>
          <a:off x="8150616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700" kern="1200"/>
        </a:p>
      </dsp:txBody>
      <dsp:txXfrm>
        <a:off x="8177517" y="4199054"/>
        <a:ext cx="1392606" cy="864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E6177-C6F1-46DF-9D95-559731496AA5}">
      <dsp:nvSpPr>
        <dsp:cNvPr id="0" name=""/>
        <dsp:cNvSpPr/>
      </dsp:nvSpPr>
      <dsp:spPr>
        <a:xfrm>
          <a:off x="8667389" y="3598813"/>
          <a:ext cx="91440" cy="420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FAD73-E9DB-43F3-9728-FDFA241041A7}">
      <dsp:nvSpPr>
        <dsp:cNvPr id="0" name=""/>
        <dsp:cNvSpPr/>
      </dsp:nvSpPr>
      <dsp:spPr>
        <a:xfrm>
          <a:off x="7829192" y="2259679"/>
          <a:ext cx="883916" cy="42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0"/>
              </a:lnTo>
              <a:lnTo>
                <a:pt x="883916" y="286670"/>
              </a:lnTo>
              <a:lnTo>
                <a:pt x="883916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38063-7A1B-422A-9913-1DA012CEEC33}">
      <dsp:nvSpPr>
        <dsp:cNvPr id="0" name=""/>
        <dsp:cNvSpPr/>
      </dsp:nvSpPr>
      <dsp:spPr>
        <a:xfrm>
          <a:off x="6899556" y="3598813"/>
          <a:ext cx="91440" cy="420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F4FF-E46F-4A7D-9A7C-71E105C3CE51}">
      <dsp:nvSpPr>
        <dsp:cNvPr id="0" name=""/>
        <dsp:cNvSpPr/>
      </dsp:nvSpPr>
      <dsp:spPr>
        <a:xfrm>
          <a:off x="6945276" y="2259679"/>
          <a:ext cx="883916" cy="420663"/>
        </a:xfrm>
        <a:custGeom>
          <a:avLst/>
          <a:gdLst/>
          <a:ahLst/>
          <a:cxnLst/>
          <a:rect l="0" t="0" r="0" b="0"/>
          <a:pathLst>
            <a:path>
              <a:moveTo>
                <a:pt x="883916" y="0"/>
              </a:moveTo>
              <a:lnTo>
                <a:pt x="883916" y="286670"/>
              </a:lnTo>
              <a:lnTo>
                <a:pt x="0" y="286670"/>
              </a:lnTo>
              <a:lnTo>
                <a:pt x="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55BD8-D2DB-4ABD-8DB9-4DD1CA67DBF0}">
      <dsp:nvSpPr>
        <dsp:cNvPr id="0" name=""/>
        <dsp:cNvSpPr/>
      </dsp:nvSpPr>
      <dsp:spPr>
        <a:xfrm>
          <a:off x="5840381" y="920546"/>
          <a:ext cx="1988811" cy="42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0"/>
              </a:lnTo>
              <a:lnTo>
                <a:pt x="1988811" y="286670"/>
              </a:lnTo>
              <a:lnTo>
                <a:pt x="1988811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36F16-B0C0-4BAD-8B1D-A4A0D63D34FC}">
      <dsp:nvSpPr>
        <dsp:cNvPr id="0" name=""/>
        <dsp:cNvSpPr/>
      </dsp:nvSpPr>
      <dsp:spPr>
        <a:xfrm>
          <a:off x="5131723" y="3598813"/>
          <a:ext cx="91440" cy="420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6891F-F800-415A-A298-2B2C771E4211}">
      <dsp:nvSpPr>
        <dsp:cNvPr id="0" name=""/>
        <dsp:cNvSpPr/>
      </dsp:nvSpPr>
      <dsp:spPr>
        <a:xfrm>
          <a:off x="3851569" y="2259679"/>
          <a:ext cx="1325874" cy="42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0"/>
              </a:lnTo>
              <a:lnTo>
                <a:pt x="1325874" y="286670"/>
              </a:lnTo>
              <a:lnTo>
                <a:pt x="1325874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B498D-8ABE-4605-A8F8-C981E0A1F888}">
      <dsp:nvSpPr>
        <dsp:cNvPr id="0" name=""/>
        <dsp:cNvSpPr/>
      </dsp:nvSpPr>
      <dsp:spPr>
        <a:xfrm>
          <a:off x="2525695" y="3598813"/>
          <a:ext cx="883916" cy="42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0"/>
              </a:lnTo>
              <a:lnTo>
                <a:pt x="883916" y="286670"/>
              </a:lnTo>
              <a:lnTo>
                <a:pt x="883916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7430C-881A-4624-A9BB-E54530C5CCB5}">
      <dsp:nvSpPr>
        <dsp:cNvPr id="0" name=""/>
        <dsp:cNvSpPr/>
      </dsp:nvSpPr>
      <dsp:spPr>
        <a:xfrm>
          <a:off x="1641778" y="3598813"/>
          <a:ext cx="883916" cy="420663"/>
        </a:xfrm>
        <a:custGeom>
          <a:avLst/>
          <a:gdLst/>
          <a:ahLst/>
          <a:cxnLst/>
          <a:rect l="0" t="0" r="0" b="0"/>
          <a:pathLst>
            <a:path>
              <a:moveTo>
                <a:pt x="883916" y="0"/>
              </a:moveTo>
              <a:lnTo>
                <a:pt x="883916" y="286670"/>
              </a:lnTo>
              <a:lnTo>
                <a:pt x="0" y="286670"/>
              </a:lnTo>
              <a:lnTo>
                <a:pt x="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930A-422B-433A-A194-BDA2EABF477A}">
      <dsp:nvSpPr>
        <dsp:cNvPr id="0" name=""/>
        <dsp:cNvSpPr/>
      </dsp:nvSpPr>
      <dsp:spPr>
        <a:xfrm>
          <a:off x="2525695" y="2259679"/>
          <a:ext cx="1325874" cy="420663"/>
        </a:xfrm>
        <a:custGeom>
          <a:avLst/>
          <a:gdLst/>
          <a:ahLst/>
          <a:cxnLst/>
          <a:rect l="0" t="0" r="0" b="0"/>
          <a:pathLst>
            <a:path>
              <a:moveTo>
                <a:pt x="1325874" y="0"/>
              </a:moveTo>
              <a:lnTo>
                <a:pt x="1325874" y="286670"/>
              </a:lnTo>
              <a:lnTo>
                <a:pt x="0" y="286670"/>
              </a:lnTo>
              <a:lnTo>
                <a:pt x="0" y="42066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A50C6-477E-4F8C-A5EB-CCAAAF9D697F}">
      <dsp:nvSpPr>
        <dsp:cNvPr id="0" name=""/>
        <dsp:cNvSpPr/>
      </dsp:nvSpPr>
      <dsp:spPr>
        <a:xfrm>
          <a:off x="3851569" y="920546"/>
          <a:ext cx="1988811" cy="420663"/>
        </a:xfrm>
        <a:custGeom>
          <a:avLst/>
          <a:gdLst/>
          <a:ahLst/>
          <a:cxnLst/>
          <a:rect l="0" t="0" r="0" b="0"/>
          <a:pathLst>
            <a:path>
              <a:moveTo>
                <a:pt x="1988811" y="0"/>
              </a:moveTo>
              <a:lnTo>
                <a:pt x="1988811" y="286670"/>
              </a:lnTo>
              <a:lnTo>
                <a:pt x="0" y="286670"/>
              </a:lnTo>
              <a:lnTo>
                <a:pt x="0" y="4206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FFED7-4966-43A2-9A47-576FD30527B1}">
      <dsp:nvSpPr>
        <dsp:cNvPr id="0" name=""/>
        <dsp:cNvSpPr/>
      </dsp:nvSpPr>
      <dsp:spPr>
        <a:xfrm>
          <a:off x="5117176" y="2077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D6BAA-4B78-4712-9CCC-5D9F4E37A9FF}">
      <dsp:nvSpPr>
        <dsp:cNvPr id="0" name=""/>
        <dsp:cNvSpPr/>
      </dsp:nvSpPr>
      <dsp:spPr>
        <a:xfrm>
          <a:off x="5277889" y="1547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PLANTS</a:t>
          </a:r>
        </a:p>
      </dsp:txBody>
      <dsp:txXfrm>
        <a:off x="5304790" y="181654"/>
        <a:ext cx="1392606" cy="864667"/>
      </dsp:txXfrm>
    </dsp:sp>
    <dsp:sp modelId="{1B22F0D2-AD23-4A51-B9EB-39FAF305728C}">
      <dsp:nvSpPr>
        <dsp:cNvPr id="0" name=""/>
        <dsp:cNvSpPr/>
      </dsp:nvSpPr>
      <dsp:spPr>
        <a:xfrm>
          <a:off x="3128365" y="1341210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07B09-3E54-496F-B35B-0F7404190619}">
      <dsp:nvSpPr>
        <dsp:cNvPr id="0" name=""/>
        <dsp:cNvSpPr/>
      </dsp:nvSpPr>
      <dsp:spPr>
        <a:xfrm>
          <a:off x="3289077" y="1493886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Spore-bearing</a:t>
          </a:r>
          <a:endParaRPr lang="pt-PT" sz="1400" kern="1200" dirty="0"/>
        </a:p>
      </dsp:txBody>
      <dsp:txXfrm>
        <a:off x="3315978" y="1520787"/>
        <a:ext cx="1392606" cy="864667"/>
      </dsp:txXfrm>
    </dsp:sp>
    <dsp:sp modelId="{63D0E87D-2D4C-447C-8BA0-A09B3893ECDF}">
      <dsp:nvSpPr>
        <dsp:cNvPr id="0" name=""/>
        <dsp:cNvSpPr/>
      </dsp:nvSpPr>
      <dsp:spPr>
        <a:xfrm>
          <a:off x="1802490" y="2680343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571DA-1ECC-49F8-8D52-4BC62704B53E}">
      <dsp:nvSpPr>
        <dsp:cNvPr id="0" name=""/>
        <dsp:cNvSpPr/>
      </dsp:nvSpPr>
      <dsp:spPr>
        <a:xfrm>
          <a:off x="1963202" y="2833020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Has</a:t>
          </a:r>
          <a:r>
            <a:rPr lang="pt-PT" sz="1400" kern="1200" dirty="0"/>
            <a:t> no </a:t>
          </a:r>
          <a:r>
            <a:rPr lang="pt-PT" sz="1400" kern="1200" dirty="0" err="1"/>
            <a:t>true</a:t>
          </a:r>
          <a:r>
            <a:rPr lang="pt-PT" sz="1400" kern="1200" dirty="0"/>
            <a:t> </a:t>
          </a:r>
          <a:r>
            <a:rPr lang="pt-PT" sz="1400" kern="1200" dirty="0" err="1"/>
            <a:t>roots</a:t>
          </a:r>
          <a:r>
            <a:rPr lang="pt-PT" sz="1400" kern="1200" dirty="0"/>
            <a:t>, </a:t>
          </a:r>
          <a:r>
            <a:rPr lang="pt-PT" sz="1400" kern="1200" dirty="0" err="1"/>
            <a:t>stems</a:t>
          </a:r>
          <a:r>
            <a:rPr lang="pt-PT" sz="1400" kern="1200" dirty="0"/>
            <a:t> </a:t>
          </a:r>
          <a:r>
            <a:rPr lang="pt-PT" sz="1400" kern="1200" dirty="0" err="1"/>
            <a:t>or</a:t>
          </a:r>
          <a:r>
            <a:rPr lang="pt-PT" sz="1400" kern="1200" dirty="0"/>
            <a:t> </a:t>
          </a:r>
          <a:r>
            <a:rPr lang="pt-PT" sz="1400" kern="1200" dirty="0" err="1"/>
            <a:t>leaves</a:t>
          </a:r>
          <a:endParaRPr lang="pt-PT" sz="1400" kern="1200" dirty="0"/>
        </a:p>
      </dsp:txBody>
      <dsp:txXfrm>
        <a:off x="1990103" y="2859921"/>
        <a:ext cx="1392606" cy="864667"/>
      </dsp:txXfrm>
    </dsp:sp>
    <dsp:sp modelId="{AE17EDDD-D78A-4560-BE82-33A0C9EB1E5D}">
      <dsp:nvSpPr>
        <dsp:cNvPr id="0" name=""/>
        <dsp:cNvSpPr/>
      </dsp:nvSpPr>
      <dsp:spPr>
        <a:xfrm>
          <a:off x="918574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3810A-C5D0-4C0A-9A33-7A0AD5BEA3D9}">
      <dsp:nvSpPr>
        <dsp:cNvPr id="0" name=""/>
        <dsp:cNvSpPr/>
      </dsp:nvSpPr>
      <dsp:spPr>
        <a:xfrm>
          <a:off x="1079286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ALGAE</a:t>
          </a:r>
        </a:p>
      </dsp:txBody>
      <dsp:txXfrm>
        <a:off x="1106187" y="4199054"/>
        <a:ext cx="1392606" cy="864667"/>
      </dsp:txXfrm>
    </dsp:sp>
    <dsp:sp modelId="{CE989B0D-E04A-450A-8CCC-83BDA6F54A68}">
      <dsp:nvSpPr>
        <dsp:cNvPr id="0" name=""/>
        <dsp:cNvSpPr/>
      </dsp:nvSpPr>
      <dsp:spPr>
        <a:xfrm>
          <a:off x="2686407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8FD2A-90F7-45DD-A4AF-408FEAC6B853}">
      <dsp:nvSpPr>
        <dsp:cNvPr id="0" name=""/>
        <dsp:cNvSpPr/>
      </dsp:nvSpPr>
      <dsp:spPr>
        <a:xfrm>
          <a:off x="2847119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MOSSES</a:t>
          </a:r>
        </a:p>
      </dsp:txBody>
      <dsp:txXfrm>
        <a:off x="2874020" y="4199054"/>
        <a:ext cx="1392606" cy="864667"/>
      </dsp:txXfrm>
    </dsp:sp>
    <dsp:sp modelId="{E03BFE3B-29FB-4896-98E3-921CF2448534}">
      <dsp:nvSpPr>
        <dsp:cNvPr id="0" name=""/>
        <dsp:cNvSpPr/>
      </dsp:nvSpPr>
      <dsp:spPr>
        <a:xfrm>
          <a:off x="4454239" y="2680343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20258-5D19-4964-9BD8-44A0CA0DD358}">
      <dsp:nvSpPr>
        <dsp:cNvPr id="0" name=""/>
        <dsp:cNvSpPr/>
      </dsp:nvSpPr>
      <dsp:spPr>
        <a:xfrm>
          <a:off x="4614951" y="2833020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Has</a:t>
          </a:r>
          <a:r>
            <a:rPr lang="pt-PT" sz="1400" kern="1200" dirty="0"/>
            <a:t> </a:t>
          </a:r>
          <a:r>
            <a:rPr lang="pt-PT" sz="1400" kern="1200" dirty="0" err="1"/>
            <a:t>roots</a:t>
          </a:r>
          <a:r>
            <a:rPr lang="pt-PT" sz="1400" kern="1200" dirty="0"/>
            <a:t>, </a:t>
          </a:r>
          <a:r>
            <a:rPr lang="pt-PT" sz="1400" kern="1200" dirty="0" err="1"/>
            <a:t>stems</a:t>
          </a:r>
          <a:r>
            <a:rPr lang="pt-PT" sz="1400" kern="1200" dirty="0"/>
            <a:t> </a:t>
          </a:r>
          <a:r>
            <a:rPr lang="pt-PT" sz="1400" kern="1200" dirty="0" err="1"/>
            <a:t>or</a:t>
          </a:r>
          <a:r>
            <a:rPr lang="pt-PT" sz="1400" kern="1200" dirty="0"/>
            <a:t> </a:t>
          </a:r>
          <a:r>
            <a:rPr lang="pt-PT" sz="1400" kern="1200" dirty="0" err="1"/>
            <a:t>leaves</a:t>
          </a:r>
          <a:endParaRPr lang="pt-PT" sz="1400" kern="1200" dirty="0"/>
        </a:p>
      </dsp:txBody>
      <dsp:txXfrm>
        <a:off x="4641852" y="2859921"/>
        <a:ext cx="1392606" cy="864667"/>
      </dsp:txXfrm>
    </dsp:sp>
    <dsp:sp modelId="{0F0B6664-4AA8-43CE-BB7B-4631523030D7}">
      <dsp:nvSpPr>
        <dsp:cNvPr id="0" name=""/>
        <dsp:cNvSpPr/>
      </dsp:nvSpPr>
      <dsp:spPr>
        <a:xfrm>
          <a:off x="4454239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06BF3-41B2-4FD3-B1B0-96C564FFCBA7}">
      <dsp:nvSpPr>
        <dsp:cNvPr id="0" name=""/>
        <dsp:cNvSpPr/>
      </dsp:nvSpPr>
      <dsp:spPr>
        <a:xfrm>
          <a:off x="4614951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FERNS</a:t>
          </a:r>
        </a:p>
      </dsp:txBody>
      <dsp:txXfrm>
        <a:off x="4641852" y="4199054"/>
        <a:ext cx="1392606" cy="864667"/>
      </dsp:txXfrm>
    </dsp:sp>
    <dsp:sp modelId="{035EF415-4C56-43C9-A03A-82DA6CE5A95B}">
      <dsp:nvSpPr>
        <dsp:cNvPr id="0" name=""/>
        <dsp:cNvSpPr/>
      </dsp:nvSpPr>
      <dsp:spPr>
        <a:xfrm>
          <a:off x="7105988" y="1341210"/>
          <a:ext cx="1446408" cy="918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7A641-8515-4378-A2EB-7973AC0E46E0}">
      <dsp:nvSpPr>
        <dsp:cNvPr id="0" name=""/>
        <dsp:cNvSpPr/>
      </dsp:nvSpPr>
      <dsp:spPr>
        <a:xfrm>
          <a:off x="7266700" y="1493886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Seed-bearing</a:t>
          </a:r>
          <a:endParaRPr lang="pt-PT" sz="1400" kern="1200" dirty="0"/>
        </a:p>
      </dsp:txBody>
      <dsp:txXfrm>
        <a:off x="7293601" y="1520787"/>
        <a:ext cx="1392606" cy="864667"/>
      </dsp:txXfrm>
    </dsp:sp>
    <dsp:sp modelId="{DD1ED975-E305-4B49-BD9A-18DF83A4555E}">
      <dsp:nvSpPr>
        <dsp:cNvPr id="0" name=""/>
        <dsp:cNvSpPr/>
      </dsp:nvSpPr>
      <dsp:spPr>
        <a:xfrm>
          <a:off x="6222072" y="2680343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D6BF1-76D1-416C-9FBF-70A5A1C34EBC}">
      <dsp:nvSpPr>
        <dsp:cNvPr id="0" name=""/>
        <dsp:cNvSpPr/>
      </dsp:nvSpPr>
      <dsp:spPr>
        <a:xfrm>
          <a:off x="6382784" y="2833020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Without</a:t>
          </a:r>
          <a:r>
            <a:rPr lang="pt-PT" sz="1400" kern="1200" dirty="0"/>
            <a:t> </a:t>
          </a:r>
          <a:r>
            <a:rPr lang="pt-PT" sz="1400" kern="1200" dirty="0" err="1"/>
            <a:t>flowers</a:t>
          </a:r>
          <a:endParaRPr lang="pt-PT" sz="1400" kern="1200" dirty="0"/>
        </a:p>
      </dsp:txBody>
      <dsp:txXfrm>
        <a:off x="6409685" y="2859921"/>
        <a:ext cx="1392606" cy="864667"/>
      </dsp:txXfrm>
    </dsp:sp>
    <dsp:sp modelId="{DD65EE4E-C7B1-4141-B447-1B44D20A2586}">
      <dsp:nvSpPr>
        <dsp:cNvPr id="0" name=""/>
        <dsp:cNvSpPr/>
      </dsp:nvSpPr>
      <dsp:spPr>
        <a:xfrm>
          <a:off x="6222072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885FC-45A1-47F4-BC13-F69CC22D7A28}">
      <dsp:nvSpPr>
        <dsp:cNvPr id="0" name=""/>
        <dsp:cNvSpPr/>
      </dsp:nvSpPr>
      <dsp:spPr>
        <a:xfrm>
          <a:off x="6382784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GYMNOSPERMS</a:t>
          </a:r>
        </a:p>
      </dsp:txBody>
      <dsp:txXfrm>
        <a:off x="6409685" y="4199054"/>
        <a:ext cx="1392606" cy="864667"/>
      </dsp:txXfrm>
    </dsp:sp>
    <dsp:sp modelId="{4AF2604E-1BFD-44D8-BC6B-EC26C534C31A}">
      <dsp:nvSpPr>
        <dsp:cNvPr id="0" name=""/>
        <dsp:cNvSpPr/>
      </dsp:nvSpPr>
      <dsp:spPr>
        <a:xfrm>
          <a:off x="7989904" y="2680343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08EE1-68CB-43C7-A0F9-E995900DB255}">
      <dsp:nvSpPr>
        <dsp:cNvPr id="0" name=""/>
        <dsp:cNvSpPr/>
      </dsp:nvSpPr>
      <dsp:spPr>
        <a:xfrm>
          <a:off x="8150616" y="2833020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With</a:t>
          </a:r>
          <a:r>
            <a:rPr lang="pt-PT" sz="1400" kern="1200" dirty="0"/>
            <a:t> </a:t>
          </a:r>
          <a:r>
            <a:rPr lang="pt-PT" sz="1400" kern="1200" dirty="0" err="1"/>
            <a:t>flowers</a:t>
          </a:r>
          <a:endParaRPr lang="pt-PT" sz="1400" kern="1200" dirty="0"/>
        </a:p>
      </dsp:txBody>
      <dsp:txXfrm>
        <a:off x="8177517" y="2859921"/>
        <a:ext cx="1392606" cy="864667"/>
      </dsp:txXfrm>
    </dsp:sp>
    <dsp:sp modelId="{BF4C8928-EEC7-4B42-850D-EB0F8C1C5CD9}">
      <dsp:nvSpPr>
        <dsp:cNvPr id="0" name=""/>
        <dsp:cNvSpPr/>
      </dsp:nvSpPr>
      <dsp:spPr>
        <a:xfrm>
          <a:off x="7989904" y="4019476"/>
          <a:ext cx="1446408" cy="918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48BAB-FCE7-4E6F-876D-7B0B77B3DDE8}">
      <dsp:nvSpPr>
        <dsp:cNvPr id="0" name=""/>
        <dsp:cNvSpPr/>
      </dsp:nvSpPr>
      <dsp:spPr>
        <a:xfrm>
          <a:off x="8150616" y="4172153"/>
          <a:ext cx="1446408" cy="918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ANGIOSPERMS</a:t>
          </a:r>
        </a:p>
      </dsp:txBody>
      <dsp:txXfrm>
        <a:off x="8177517" y="4199054"/>
        <a:ext cx="1392606" cy="864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38CB8-603F-465D-ABEC-ECDFD2879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59048F-75C2-4251-86CE-14AC375E2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0E8E715-8DC6-4489-ADBF-60E3E8A3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1C8EE16-D4D7-4738-887F-0EC2C081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B9CA67-4847-4F23-8CE5-439DF984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C2011-7EAC-47E6-8E05-4AB51FB7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825FAAC-FE2C-4344-9133-6525F2A45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196DAB-9DA5-40BA-98B8-27C64396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C19EE00-2849-4094-ABBE-2DAB2C52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EA3D6B8-C21C-4E65-AF49-57D07F82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3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D7DE1A-C923-48D8-874D-B42A48D5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D709CC5-3EFE-4A90-84AE-F00B5D4C9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EDA180-D6EC-4821-AB3B-D1147E6A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12F6326-453D-49F3-9EE5-45E242C3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75CECE5-A4BA-4936-922C-8CF03CE2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D5111-FBFD-4F4E-9093-94F57287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4943EB-42A4-44D8-B8B6-3CEB064C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BEEB4FF-5B4A-4BA6-B6F8-D9F5EE70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1B51859-6D20-44C4-BC5D-40CC5C0C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2EDA2DD-3E57-441B-BDA0-EF03C83E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7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E1FB6-E622-417F-8ED7-11C235B5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7049AB0-4453-4E8A-BF85-728BE4E26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98AA2E2-425F-4C99-A948-C0378942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99041A2-FD00-47B4-B870-3DEE0BA7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AD7273-103B-4C7E-BA6D-A88C9912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6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F5BFA-EFB6-427B-BD2A-4244E85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27DF53-A048-42CD-8558-68F0BCA85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EE1B0C4-EBBC-42F6-B1D2-C314E1C7B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4EC1010-8CC0-430E-B00C-D26CF199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FD51B-9B91-4E8C-B46A-306BC64A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D99B113-B054-41CC-8961-FFE419C8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1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D8C48-C7DD-41B4-A9D4-234F6BDC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B83F701-3B73-4837-BAFF-E4600B6CC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6B86EE3-9F5E-42E9-8457-F4E1640C9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C8081BF-C93B-4DC2-A99F-3A530D0F9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B4A53C8-27A7-4F80-B730-DB29D9740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F4733F2-6148-4A99-8105-9174C29B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27B223F-71FE-4737-A335-A4C72865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E374D82-D8CE-408E-95BF-C36D792E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0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F972D-2ACE-4DEE-A828-8F045009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783B8E-892C-426F-B610-9CC0C362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026D4C8-47FB-4394-9CF5-F102E66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A26EA8E-BC62-4188-87B9-23F4D49F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8FFE12E-2A51-4C38-B2D6-7754421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45CC14A-0D82-4201-99A8-06B44372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169BDA3-3738-4FF5-8B9D-FBE9A881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5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9FAA0-56F2-49CD-9B7D-F5642177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058B592-24B5-459B-8AAC-A6DA6339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00DE41D-18BD-4001-A0D6-AC9672904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78BF927-9F38-4694-B6A4-8AB20B79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EFF8A2C-8076-4777-B393-1CBAADB3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BAB5884-42BB-4B83-B815-4B1DFFD2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8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079E9-A184-46A0-924F-8BDB5121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E1A7644-34C4-4B81-BF0F-28EE3339F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71CABA3-66BA-417B-992E-BBAF4D6E4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928DBF1-1CDF-4135-8BE7-CE4848B4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CAC4D48-D842-4315-8982-06B0A8FF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C8E1948-77AC-4D9A-8E0D-7DE77E62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6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634A8AC-6FC4-49A9-9CEB-5B124C16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48C4652-9B17-468F-824C-E202A3067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D29A9F1-E956-498E-ADCA-90BBC0616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0F6B2C0-2D48-4CA6-B3D4-68555C9F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01CD7FA-3954-4205-B8B5-C1B0A27D2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3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F6894F0-4D83-48B8-9EBE-03D0EF82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503" y="192504"/>
            <a:ext cx="4337165" cy="26247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98A017-8C4B-4DB4-B3ED-660DA0A2E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18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Amazing</a:t>
            </a:r>
            <a:r>
              <a:rPr lang="pt-PT" dirty="0"/>
              <a:t>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Plants</a:t>
            </a:r>
            <a:br>
              <a:rPr lang="pt-PT" dirty="0"/>
            </a:br>
            <a:br>
              <a:rPr lang="pt-PT" dirty="0"/>
            </a:br>
            <a:r>
              <a:rPr lang="pt-PT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B82FEFE-13C7-4A81-AE42-65D398225965}"/>
              </a:ext>
            </a:extLst>
          </p:cNvPr>
          <p:cNvSpPr txBox="1"/>
          <p:nvPr/>
        </p:nvSpPr>
        <p:spPr>
          <a:xfrm>
            <a:off x="2707104" y="5534408"/>
            <a:ext cx="707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Agrupamento de Escolas de Marco de Canaveses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2018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3018C17-11FA-430F-83B0-505F9117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92" y="505325"/>
            <a:ext cx="4117211" cy="8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0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D19D2FCF-E09A-46BE-B790-13B83C5D6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7441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99D0DE-8EBE-4067-A828-C4FFBC0D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Parts of a plant with flowers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195403F-62D2-4A94-94D1-F752A54D2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Plants have three main parts: roots, stem and leaves</a:t>
            </a:r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22575521-522D-46CB-9B0E-65D28966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21" y="6216050"/>
            <a:ext cx="1984208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7408688-F0CA-49F4-9155-7CC174834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474" y="237333"/>
            <a:ext cx="1430755" cy="8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2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0F9BE-A582-4AE9-BF63-6CE8AEB0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152"/>
            <a:ext cx="10515600" cy="625475"/>
          </a:xfrm>
        </p:spPr>
        <p:txBody>
          <a:bodyPr>
            <a:noAutofit/>
          </a:bodyPr>
          <a:lstStyle/>
          <a:p>
            <a:r>
              <a:rPr lang="pt-PT" sz="6000" dirty="0" err="1"/>
              <a:t>Classification</a:t>
            </a:r>
            <a:endParaRPr lang="pt-PT" sz="6000" dirty="0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C9DE73A8-E3B8-4301-8DE5-AE269E3F2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428186"/>
              </p:ext>
            </p:extLst>
          </p:nvPr>
        </p:nvGraphicFramePr>
        <p:xfrm>
          <a:off x="1155700" y="800100"/>
          <a:ext cx="9880600" cy="540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157DC0FE-B331-4630-8997-C2074B319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174" y="5351279"/>
            <a:ext cx="1206499" cy="1255787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BCDB8FF-2C84-40D3-815C-DA419A3E8A9B}"/>
              </a:ext>
            </a:extLst>
          </p:cNvPr>
          <p:cNvGrpSpPr/>
          <p:nvPr/>
        </p:nvGrpSpPr>
        <p:grpSpPr>
          <a:xfrm>
            <a:off x="1851026" y="4507177"/>
            <a:ext cx="7387914" cy="1964589"/>
            <a:chOff x="1851026" y="4507177"/>
            <a:chExt cx="7387914" cy="196458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3F20969-E002-4FA3-AB31-F3F707151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1026" y="5351279"/>
              <a:ext cx="1949448" cy="1120487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8CB2AD87-1302-45AB-A26F-A8351DF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24495" y="4510863"/>
              <a:ext cx="1214445" cy="905975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02DDF0C-91D6-4927-BC28-8BFB53781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05370" y="4507177"/>
              <a:ext cx="1214444" cy="909661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76C3DE8-27E3-41EA-B4C9-14B63A2377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999" y="5369996"/>
            <a:ext cx="638690" cy="9359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D37092-D448-46D6-B08E-62B3D992BB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9933" y="5416837"/>
            <a:ext cx="1406811" cy="10667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591AFFF-5A5E-4686-8267-A3A598EB69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67474" y="237333"/>
            <a:ext cx="1430755" cy="865852"/>
          </a:xfrm>
          <a:prstGeom prst="rect">
            <a:avLst/>
          </a:prstGeom>
        </p:spPr>
      </p:pic>
      <p:pic>
        <p:nvPicPr>
          <p:cNvPr id="12" name="Imagem 3">
            <a:extLst>
              <a:ext uri="{FF2B5EF4-FFF2-40B4-BE49-F238E27FC236}">
                <a16:creationId xmlns:a16="http://schemas.microsoft.com/office/drawing/2014/main" id="{3441A24C-0C5F-4F01-BA0D-9F1B3811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21" y="6216050"/>
            <a:ext cx="1984208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4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FD06C-6813-482E-9B94-935E54E5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</p:spPr>
        <p:txBody>
          <a:bodyPr>
            <a:normAutofit fontScale="90000"/>
          </a:bodyPr>
          <a:lstStyle/>
          <a:p>
            <a:r>
              <a:rPr lang="pt-PT" sz="4000" dirty="0"/>
              <a:t>Complete </a:t>
            </a:r>
            <a:r>
              <a:rPr lang="pt-PT" sz="4000" dirty="0" err="1"/>
              <a:t>the</a:t>
            </a:r>
            <a:r>
              <a:rPr lang="pt-PT" sz="4000" dirty="0"/>
              <a:t> </a:t>
            </a:r>
            <a:r>
              <a:rPr lang="pt-PT" sz="4000" dirty="0" err="1"/>
              <a:t>diagram</a:t>
            </a:r>
            <a:endParaRPr lang="pt-PT" sz="4000" dirty="0"/>
          </a:p>
        </p:txBody>
      </p:sp>
      <p:graphicFrame>
        <p:nvGraphicFramePr>
          <p:cNvPr id="6" name="Marcador de Posição de Conteúdo 5">
            <a:extLst>
              <a:ext uri="{FF2B5EF4-FFF2-40B4-BE49-F238E27FC236}">
                <a16:creationId xmlns:a16="http://schemas.microsoft.com/office/drawing/2014/main" id="{76AE9B59-7DBE-4F67-9252-1B2CA644B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48143"/>
              </p:ext>
            </p:extLst>
          </p:nvPr>
        </p:nvGraphicFramePr>
        <p:xfrm>
          <a:off x="749300" y="977900"/>
          <a:ext cx="105156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C1D2A02-9A45-4F09-A750-AD3A9E45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21" y="6216050"/>
            <a:ext cx="1984208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4A472C-90F1-45A9-BDBC-4A75A68AEF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7474" y="237333"/>
            <a:ext cx="1430755" cy="8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6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FD06C-6813-482E-9B94-935E54E5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</p:spPr>
        <p:txBody>
          <a:bodyPr>
            <a:normAutofit fontScale="90000"/>
          </a:bodyPr>
          <a:lstStyle/>
          <a:p>
            <a:r>
              <a:rPr lang="pt-PT" sz="4000" dirty="0"/>
              <a:t>Complete </a:t>
            </a:r>
            <a:r>
              <a:rPr lang="pt-PT" sz="4000" dirty="0" err="1"/>
              <a:t>the</a:t>
            </a:r>
            <a:r>
              <a:rPr lang="pt-PT" sz="4000" dirty="0"/>
              <a:t> </a:t>
            </a:r>
            <a:r>
              <a:rPr lang="pt-PT" sz="4000" dirty="0" err="1"/>
              <a:t>diagram</a:t>
            </a:r>
            <a:endParaRPr lang="pt-PT" sz="4000" dirty="0"/>
          </a:p>
        </p:txBody>
      </p:sp>
      <p:graphicFrame>
        <p:nvGraphicFramePr>
          <p:cNvPr id="6" name="Marcador de Posição de Conteúdo 5">
            <a:extLst>
              <a:ext uri="{FF2B5EF4-FFF2-40B4-BE49-F238E27FC236}">
                <a16:creationId xmlns:a16="http://schemas.microsoft.com/office/drawing/2014/main" id="{76AE9B59-7DBE-4F67-9252-1B2CA644B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056941"/>
              </p:ext>
            </p:extLst>
          </p:nvPr>
        </p:nvGraphicFramePr>
        <p:xfrm>
          <a:off x="749300" y="977900"/>
          <a:ext cx="105156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F115821C-5004-40F6-9724-313F74E4E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474" y="237333"/>
            <a:ext cx="1430755" cy="8658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515D20-1798-44EE-8B4F-0621C9D15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21" y="6216050"/>
            <a:ext cx="1984208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5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68E32-C01E-4894-B4AF-6A572F88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175"/>
          </a:xfrm>
        </p:spPr>
        <p:txBody>
          <a:bodyPr>
            <a:noAutofit/>
          </a:bodyPr>
          <a:lstStyle/>
          <a:p>
            <a:r>
              <a:rPr lang="pt-PT" sz="4000" dirty="0" err="1"/>
              <a:t>Read</a:t>
            </a:r>
            <a:r>
              <a:rPr lang="pt-PT" sz="4000" dirty="0"/>
              <a:t> </a:t>
            </a:r>
            <a:r>
              <a:rPr lang="pt-PT" sz="4000" dirty="0" err="1"/>
              <a:t>and</a:t>
            </a:r>
            <a:r>
              <a:rPr lang="pt-PT" sz="4000" dirty="0"/>
              <a:t> match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856AE70-6D83-4E59-A370-D8920BE6A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8" y="1206500"/>
            <a:ext cx="5829302" cy="51228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are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groups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? 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are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spores</a:t>
            </a:r>
            <a:r>
              <a:rPr lang="pt-PT" sz="2400" dirty="0"/>
              <a:t>? 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are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 </a:t>
            </a:r>
            <a:r>
              <a:rPr lang="pt-PT" sz="2400" dirty="0" err="1"/>
              <a:t>without</a:t>
            </a:r>
            <a:r>
              <a:rPr lang="pt-PT" sz="2400" dirty="0"/>
              <a:t> </a:t>
            </a:r>
            <a:r>
              <a:rPr lang="pt-PT" sz="2400" dirty="0" err="1"/>
              <a:t>flowers</a:t>
            </a:r>
            <a:r>
              <a:rPr lang="pt-PT" sz="2400" dirty="0"/>
              <a:t>? 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are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flowers</a:t>
            </a:r>
            <a:r>
              <a:rPr lang="pt-PT" sz="2400" dirty="0"/>
              <a:t>? 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do </a:t>
            </a:r>
            <a:r>
              <a:rPr lang="pt-PT" sz="2400" dirty="0" err="1"/>
              <a:t>plants</a:t>
            </a:r>
            <a:r>
              <a:rPr lang="pt-PT" sz="2400" dirty="0"/>
              <a:t> take </a:t>
            </a:r>
            <a:r>
              <a:rPr lang="pt-PT" sz="2400" dirty="0" err="1"/>
              <a:t>through</a:t>
            </a:r>
            <a:r>
              <a:rPr lang="pt-PT" sz="2400" dirty="0"/>
              <a:t> </a:t>
            </a:r>
            <a:r>
              <a:rPr lang="pt-PT" sz="2400" dirty="0" err="1"/>
              <a:t>their</a:t>
            </a:r>
            <a:r>
              <a:rPr lang="pt-PT" sz="2400" dirty="0"/>
              <a:t> </a:t>
            </a:r>
            <a:r>
              <a:rPr lang="pt-PT" sz="2400" dirty="0" err="1"/>
              <a:t>roots</a:t>
            </a:r>
            <a:r>
              <a:rPr lang="pt-PT" sz="2400" dirty="0"/>
              <a:t>? • </a:t>
            </a:r>
            <a:r>
              <a:rPr lang="pt-PT" sz="2400" dirty="0" err="1"/>
              <a:t>What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smallest</a:t>
            </a:r>
            <a:r>
              <a:rPr lang="pt-PT" sz="2400" dirty="0"/>
              <a:t> </a:t>
            </a:r>
            <a:r>
              <a:rPr lang="pt-PT" sz="2400" dirty="0" err="1"/>
              <a:t>group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? •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C0CF80-E28B-48FC-BF12-B7130E05D5E9}"/>
              </a:ext>
            </a:extLst>
          </p:cNvPr>
          <p:cNvSpPr txBox="1"/>
          <p:nvPr/>
        </p:nvSpPr>
        <p:spPr>
          <a:xfrm>
            <a:off x="7391400" y="1077475"/>
            <a:ext cx="42037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pt-PT" sz="2400" dirty="0" err="1"/>
              <a:t>Gymnosperms</a:t>
            </a:r>
            <a:r>
              <a:rPr lang="pt-PT" sz="2400" dirty="0"/>
              <a:t>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pt-PT" sz="2400" dirty="0" err="1"/>
              <a:t>They</a:t>
            </a:r>
            <a:r>
              <a:rPr lang="pt-PT" sz="2400" dirty="0"/>
              <a:t> take </a:t>
            </a:r>
            <a:r>
              <a:rPr lang="pt-PT" sz="2400" dirty="0" err="1"/>
              <a:t>water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mineral </a:t>
            </a:r>
            <a:r>
              <a:rPr lang="pt-PT" sz="2400" dirty="0" err="1"/>
              <a:t>salts</a:t>
            </a:r>
            <a:r>
              <a:rPr lang="pt-PT" sz="2400" dirty="0"/>
              <a:t>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en-GB" sz="2400" dirty="0"/>
              <a:t>Spore-bearing and seed-bearing plants.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en-GB" sz="2400" dirty="0"/>
              <a:t>Algae, mosses and ferns.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en-GB" sz="2400" dirty="0"/>
              <a:t>Spore-bearing.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en-GB" sz="2400" dirty="0"/>
              <a:t>Angiosperms.</a:t>
            </a:r>
          </a:p>
          <a:p>
            <a:endParaRPr lang="en-GB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A64F96-1C38-4E8B-B256-1A710847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21" y="6216050"/>
            <a:ext cx="1984208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691175-3FBB-463F-819F-57B05051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474" y="237333"/>
            <a:ext cx="1430755" cy="8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68E32-C01E-4894-B4AF-6A572F88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175"/>
          </a:xfrm>
        </p:spPr>
        <p:txBody>
          <a:bodyPr>
            <a:noAutofit/>
          </a:bodyPr>
          <a:lstStyle/>
          <a:p>
            <a:r>
              <a:rPr lang="pt-PT" sz="4000" dirty="0" err="1"/>
              <a:t>Read</a:t>
            </a:r>
            <a:r>
              <a:rPr lang="pt-PT" sz="4000" dirty="0"/>
              <a:t> </a:t>
            </a:r>
            <a:r>
              <a:rPr lang="pt-PT" sz="4000" dirty="0" err="1"/>
              <a:t>and</a:t>
            </a:r>
            <a:r>
              <a:rPr lang="pt-PT" sz="4000" dirty="0"/>
              <a:t> match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856AE70-6D83-4E59-A370-D8920BE6A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8" y="1206500"/>
            <a:ext cx="5829302" cy="51228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are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groups</a:t>
            </a:r>
            <a:r>
              <a:rPr lang="pt-PT" sz="2400" dirty="0">
                <a:solidFill>
                  <a:srgbClr val="FF0000"/>
                </a:solidFill>
              </a:rPr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? 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are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spores</a:t>
            </a:r>
            <a:r>
              <a:rPr lang="pt-PT" sz="2400" dirty="0"/>
              <a:t>? 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are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naked</a:t>
            </a:r>
            <a:r>
              <a:rPr lang="pt-PT" sz="2400" dirty="0"/>
              <a:t> </a:t>
            </a:r>
            <a:r>
              <a:rPr lang="pt-PT" sz="2400" dirty="0" err="1"/>
              <a:t>seeds</a:t>
            </a:r>
            <a:r>
              <a:rPr lang="pt-PT" sz="2400" dirty="0"/>
              <a:t>? 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are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flowers</a:t>
            </a:r>
            <a:r>
              <a:rPr lang="pt-PT" sz="2400" dirty="0"/>
              <a:t>? 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dirty="0" err="1"/>
              <a:t>What</a:t>
            </a:r>
            <a:r>
              <a:rPr lang="pt-PT" sz="2400" dirty="0"/>
              <a:t> do </a:t>
            </a:r>
            <a:r>
              <a:rPr lang="pt-PT" sz="2400" dirty="0" err="1"/>
              <a:t>plants</a:t>
            </a:r>
            <a:r>
              <a:rPr lang="pt-PT" sz="2400" dirty="0"/>
              <a:t> take </a:t>
            </a:r>
            <a:r>
              <a:rPr lang="pt-PT" sz="2400" dirty="0" err="1"/>
              <a:t>through</a:t>
            </a:r>
            <a:r>
              <a:rPr lang="pt-PT" sz="2400" dirty="0"/>
              <a:t> </a:t>
            </a:r>
            <a:r>
              <a:rPr lang="pt-PT" sz="2400" dirty="0" err="1"/>
              <a:t>their</a:t>
            </a:r>
            <a:r>
              <a:rPr lang="pt-PT" sz="2400" dirty="0"/>
              <a:t> </a:t>
            </a:r>
            <a:r>
              <a:rPr lang="pt-PT" sz="2400" dirty="0" err="1"/>
              <a:t>roots</a:t>
            </a:r>
            <a:r>
              <a:rPr lang="pt-PT" sz="2400" dirty="0"/>
              <a:t>? • </a:t>
            </a:r>
            <a:r>
              <a:rPr lang="pt-PT" sz="2400" dirty="0" err="1"/>
              <a:t>What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smallest</a:t>
            </a:r>
            <a:r>
              <a:rPr lang="pt-PT" sz="2400" dirty="0"/>
              <a:t> </a:t>
            </a:r>
            <a:r>
              <a:rPr lang="pt-PT" sz="2400" dirty="0" err="1"/>
              <a:t>group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plants</a:t>
            </a:r>
            <a:r>
              <a:rPr lang="pt-PT" sz="2400" dirty="0"/>
              <a:t>? •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C0CF80-E28B-48FC-BF12-B7130E05D5E9}"/>
              </a:ext>
            </a:extLst>
          </p:cNvPr>
          <p:cNvSpPr txBox="1"/>
          <p:nvPr/>
        </p:nvSpPr>
        <p:spPr>
          <a:xfrm>
            <a:off x="7391400" y="1077475"/>
            <a:ext cx="42037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pt-PT" sz="2400" dirty="0" err="1"/>
              <a:t>Gymnosperms</a:t>
            </a:r>
            <a:r>
              <a:rPr lang="pt-PT" sz="2400" dirty="0"/>
              <a:t>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pt-PT" sz="2400" dirty="0" err="1"/>
              <a:t>They</a:t>
            </a:r>
            <a:r>
              <a:rPr lang="pt-PT" sz="2400" dirty="0"/>
              <a:t> take </a:t>
            </a:r>
            <a:r>
              <a:rPr lang="pt-PT" sz="2400" dirty="0" err="1"/>
              <a:t>water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mineral </a:t>
            </a:r>
            <a:r>
              <a:rPr lang="pt-PT" sz="2400" dirty="0" err="1"/>
              <a:t>salts</a:t>
            </a:r>
            <a:r>
              <a:rPr lang="pt-PT" sz="2400" dirty="0"/>
              <a:t>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en-GB" sz="2400" dirty="0"/>
              <a:t>Spore-bearing and seed-bearing plants.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en-GB" sz="2400" dirty="0"/>
              <a:t>Algae, mosses and ferns.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en-GB" sz="2400" dirty="0"/>
              <a:t>Spore-bearing.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• </a:t>
            </a:r>
            <a:r>
              <a:rPr lang="en-GB" sz="2400" dirty="0"/>
              <a:t>Angiosperms.</a:t>
            </a:r>
          </a:p>
          <a:p>
            <a:endParaRPr lang="en-GB" sz="2800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F9B38CD-22DB-4FCA-9639-6FED4C210430}"/>
              </a:ext>
            </a:extLst>
          </p:cNvPr>
          <p:cNvCxnSpPr/>
          <p:nvPr/>
        </p:nvCxnSpPr>
        <p:spPr>
          <a:xfrm>
            <a:off x="4394200" y="1549400"/>
            <a:ext cx="3124200" cy="152400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7EF11DFA-3A1F-4E09-9101-BBECFEEC1B76}"/>
              </a:ext>
            </a:extLst>
          </p:cNvPr>
          <p:cNvCxnSpPr/>
          <p:nvPr/>
        </p:nvCxnSpPr>
        <p:spPr>
          <a:xfrm>
            <a:off x="4762500" y="2247900"/>
            <a:ext cx="2755900" cy="190500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D1DCF79B-0F0F-4608-9B15-46E02CF6837D}"/>
              </a:ext>
            </a:extLst>
          </p:cNvPr>
          <p:cNvCxnSpPr/>
          <p:nvPr/>
        </p:nvCxnSpPr>
        <p:spPr>
          <a:xfrm flipV="1">
            <a:off x="5461000" y="1409700"/>
            <a:ext cx="2057400" cy="153670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4152100A-E6B9-431C-AC3D-C85A383252C6}"/>
              </a:ext>
            </a:extLst>
          </p:cNvPr>
          <p:cNvCxnSpPr/>
          <p:nvPr/>
        </p:nvCxnSpPr>
        <p:spPr>
          <a:xfrm>
            <a:off x="4800601" y="3568700"/>
            <a:ext cx="2717799" cy="173990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0AEBFB31-25DF-4036-9FC6-346AD050C959}"/>
              </a:ext>
            </a:extLst>
          </p:cNvPr>
          <p:cNvCxnSpPr/>
          <p:nvPr/>
        </p:nvCxnSpPr>
        <p:spPr>
          <a:xfrm flipV="1">
            <a:off x="5702300" y="1993900"/>
            <a:ext cx="1816100" cy="228600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B4D4FF06-DC94-4701-A271-F76D2349AA14}"/>
              </a:ext>
            </a:extLst>
          </p:cNvPr>
          <p:cNvCxnSpPr/>
          <p:nvPr/>
        </p:nvCxnSpPr>
        <p:spPr>
          <a:xfrm flipV="1">
            <a:off x="5232400" y="4724400"/>
            <a:ext cx="2286000" cy="11430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D4E3F0C6-D738-441D-A7A6-384AC608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474" y="237333"/>
            <a:ext cx="1430755" cy="8658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6471A44-E330-48C5-B83E-56684A64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21" y="6216050"/>
            <a:ext cx="1984208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29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290</Words>
  <Application>Microsoft Office PowerPoint</Application>
  <PresentationFormat>Ecrã Panorâmico</PresentationFormat>
  <Paragraphs>66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 The Amazing World of Plants  Classification</vt:lpstr>
      <vt:lpstr>Parts of a plant with flowers</vt:lpstr>
      <vt:lpstr>Classification</vt:lpstr>
      <vt:lpstr>Complete the diagram</vt:lpstr>
      <vt:lpstr>Complete the diagram</vt:lpstr>
      <vt:lpstr>Read and match</vt:lpstr>
      <vt:lpstr>Read and match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Fernanda Maria Monteiro</dc:creator>
  <cp:lastModifiedBy>Helena Serdoura</cp:lastModifiedBy>
  <cp:revision>22</cp:revision>
  <dcterms:created xsi:type="dcterms:W3CDTF">2018-04-05T09:31:27Z</dcterms:created>
  <dcterms:modified xsi:type="dcterms:W3CDTF">2018-04-06T17:11:58Z</dcterms:modified>
</cp:coreProperties>
</file>