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7" r:id="rId2"/>
    <p:sldId id="257" r:id="rId3"/>
    <p:sldId id="329" r:id="rId4"/>
    <p:sldId id="258" r:id="rId5"/>
    <p:sldId id="265" r:id="rId6"/>
    <p:sldId id="327" r:id="rId7"/>
    <p:sldId id="331" r:id="rId8"/>
    <p:sldId id="282" r:id="rId9"/>
    <p:sldId id="330" r:id="rId10"/>
    <p:sldId id="308" r:id="rId11"/>
    <p:sldId id="332" r:id="rId12"/>
    <p:sldId id="259" r:id="rId13"/>
    <p:sldId id="333" r:id="rId14"/>
    <p:sldId id="325" r:id="rId15"/>
    <p:sldId id="306" r:id="rId16"/>
    <p:sldId id="307" r:id="rId17"/>
    <p:sldId id="260" r:id="rId18"/>
    <p:sldId id="334" r:id="rId19"/>
    <p:sldId id="328" r:id="rId20"/>
    <p:sldId id="335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 varScale="1">
        <p:scale>
          <a:sx n="72" d="100"/>
          <a:sy n="72" d="100"/>
        </p:scale>
        <p:origin x="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4E968A-1A7A-4E91-8240-82515228EF46}" type="datetimeFigureOut">
              <a:rPr lang="hr-HR" smtClean="0"/>
              <a:pPr/>
              <a:t>18.3.2021.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noProof="0" dirty="0" smtClean="0"/>
              <a:t>Dobro došli u pušću</a:t>
            </a:r>
            <a:endParaRPr lang="en-GB" sz="4800" noProof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686800" cy="4517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noProof="0" dirty="0" smtClean="0"/>
              <a:t>Dvije Crkve u pušći</a:t>
            </a:r>
            <a:r>
              <a:rPr lang="hr-HR" noProof="0" dirty="0" smtClean="0"/>
              <a:t/>
            </a:r>
            <a:br>
              <a:rPr lang="hr-HR" noProof="0" dirty="0" smtClean="0"/>
            </a:br>
            <a:endParaRPr lang="en-GB" noProof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76" y="2204864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91680" y="119675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KAPELA MAJKE BOŽJE ČISELSKE</a:t>
            </a:r>
          </a:p>
          <a:p>
            <a:pPr algn="ctr"/>
            <a:r>
              <a:rPr lang="hr-HR" sz="2400" dirty="0" smtClean="0"/>
              <a:t>ŽUPNA CRKVA SVETOG JURJA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74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6544"/>
            <a:ext cx="8686800" cy="838200"/>
          </a:xfrm>
        </p:spPr>
        <p:txBody>
          <a:bodyPr/>
          <a:lstStyle/>
          <a:p>
            <a:r>
              <a:rPr lang="hr-HR" dirty="0" smtClean="0"/>
              <a:t>ŽUPNA CRKVA </a:t>
            </a:r>
            <a:r>
              <a:rPr lang="hr-HR" dirty="0"/>
              <a:t>SVETOG JURJA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97" y="1241376"/>
            <a:ext cx="3939261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84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hr-HR" noProof="0" dirty="0" smtClean="0"/>
              <a:t>ŽUPNA CRKVA SVETOG JURJA</a:t>
            </a:r>
            <a:endParaRPr lang="en-GB" noProof="0" dirty="0"/>
          </a:p>
        </p:txBody>
      </p:sp>
      <p:pic>
        <p:nvPicPr>
          <p:cNvPr id="7" name="Rezervirano mjesto sadržaja 6" descr="PUŠĆ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3" y="1554163"/>
            <a:ext cx="8046154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Kapela majke božje čiselske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80" y="1295400"/>
            <a:ext cx="3960440" cy="5404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14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r>
              <a:rPr lang="hr-HR" noProof="0" dirty="0" smtClean="0"/>
              <a:t>Kapela majke božje čiselske</a:t>
            </a:r>
            <a:endParaRPr lang="en-GB" noProof="0" dirty="0"/>
          </a:p>
        </p:txBody>
      </p:sp>
      <p:pic>
        <p:nvPicPr>
          <p:cNvPr id="4" name="Rezervirano mjesto sadržaja 3" descr="fotka crk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128792" cy="5346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/>
              <a:t>Križni put </a:t>
            </a:r>
            <a:r>
              <a:rPr lang="en-GB" noProof="0" dirty="0" smtClean="0"/>
              <a:t>“</a:t>
            </a:r>
            <a:r>
              <a:rPr lang="en-GB" noProof="0" dirty="0" err="1" smtClean="0"/>
              <a:t>Staza</a:t>
            </a:r>
            <a:r>
              <a:rPr lang="en-GB" noProof="0" dirty="0" smtClean="0"/>
              <a:t> </a:t>
            </a:r>
            <a:r>
              <a:rPr lang="en-GB" noProof="0" dirty="0" err="1" smtClean="0"/>
              <a:t>života</a:t>
            </a:r>
            <a:r>
              <a:rPr lang="en-GB" noProof="0" dirty="0" smtClean="0"/>
              <a:t>”</a:t>
            </a:r>
            <a:r>
              <a:rPr lang="hr-HR" noProof="0" dirty="0" smtClean="0"/>
              <a:t> (2016.)</a:t>
            </a:r>
            <a:endParaRPr lang="en-GB" noProof="0" dirty="0"/>
          </a:p>
        </p:txBody>
      </p:sp>
      <p:pic>
        <p:nvPicPr>
          <p:cNvPr id="4" name="Rezervirano mjesto sadržaja 7" descr="29540294754_582a3fd8b1_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729378" cy="3162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61425"/>
            <a:ext cx="5064624" cy="3381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79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r>
              <a:rPr lang="hr-HR" noProof="0" dirty="0" smtClean="0"/>
              <a:t>Trg i fontane</a:t>
            </a:r>
            <a:endParaRPr lang="en-GB" noProof="0" dirty="0"/>
          </a:p>
        </p:txBody>
      </p:sp>
      <p:pic>
        <p:nvPicPr>
          <p:cNvPr id="11" name="Rezervirano mjesto sadržaja 10" descr="DSC028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0882" y="1096945"/>
            <a:ext cx="4517142" cy="3387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 descr="C:\Users\zbornica\Downloads\20171116_185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108" y="3933056"/>
            <a:ext cx="5004048" cy="2814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34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Pušća</a:t>
            </a:r>
            <a:r>
              <a:rPr lang="en-GB" noProof="0" dirty="0" smtClean="0"/>
              <a:t> </a:t>
            </a:r>
            <a:r>
              <a:rPr lang="hr-HR" noProof="0" dirty="0" smtClean="0"/>
              <a:t>zimi</a:t>
            </a:r>
            <a:endParaRPr lang="en-GB" noProof="0" dirty="0"/>
          </a:p>
        </p:txBody>
      </p:sp>
      <p:pic>
        <p:nvPicPr>
          <p:cNvPr id="10" name="Rezervirano mjesto sadržaja 9" descr="23241170889_8cd430970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068960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E:\ERASMUS PPT\snijeg u Pušć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611760"/>
          </a:xfrm>
        </p:spPr>
        <p:txBody>
          <a:bodyPr>
            <a:no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Izradili: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UČENICI 6.A I 6.B RAZREDA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6992"/>
            <a:ext cx="8686800" cy="2723133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MENTORICE: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DUŠA ŠARUNIĆ, UČITELJICA SAVJETNICA POV I GEO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MARIJANA PILI, UČITELJICA MATEMATIKE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0557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https</a:t>
            </a:r>
            <a:r>
              <a:rPr lang="hr-HR" sz="2400" dirty="0"/>
              <a:t>://www.pusca.hr</a:t>
            </a:r>
            <a:r>
              <a:rPr lang="hr-HR" sz="2400" dirty="0" smtClean="0"/>
              <a:t>/</a:t>
            </a:r>
          </a:p>
          <a:p>
            <a:endParaRPr lang="hr-HR" sz="2400" dirty="0"/>
          </a:p>
          <a:p>
            <a:r>
              <a:rPr lang="hr-HR" sz="2400" dirty="0"/>
              <a:t>https://</a:t>
            </a:r>
            <a:r>
              <a:rPr lang="hr-HR" sz="2400" dirty="0" smtClean="0"/>
              <a:t>www.pusca.hr/images/brosure/kapela-majke-bozje.pdf</a:t>
            </a:r>
          </a:p>
          <a:p>
            <a:endParaRPr lang="hr-HR" sz="2400" dirty="0"/>
          </a:p>
          <a:p>
            <a:r>
              <a:rPr lang="hr-HR" sz="2400" dirty="0"/>
              <a:t>http://www.antoniosiber.org/dvije_crkve_u_pusci.html</a:t>
            </a:r>
            <a:endParaRPr lang="hr-HR" sz="2400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75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Gdje se nalazi pušća</a:t>
            </a:r>
            <a:r>
              <a:rPr lang="en-GB" noProof="0" dirty="0" smtClean="0"/>
              <a:t>?</a:t>
            </a:r>
            <a:endParaRPr lang="en-GB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SZ Hrvatske</a:t>
            </a:r>
          </a:p>
          <a:p>
            <a:endParaRPr lang="en-GB" noProof="0" dirty="0" smtClean="0">
              <a:solidFill>
                <a:schemeClr val="tx1"/>
              </a:solidFill>
            </a:endParaRPr>
          </a:p>
          <a:p>
            <a:r>
              <a:rPr lang="en-GB" noProof="0" dirty="0" smtClean="0">
                <a:solidFill>
                  <a:schemeClr val="tx1"/>
                </a:solidFill>
              </a:rPr>
              <a:t>Zagreb</a:t>
            </a:r>
            <a:r>
              <a:rPr lang="hr-HR" noProof="0" dirty="0" smtClean="0">
                <a:solidFill>
                  <a:schemeClr val="tx1"/>
                </a:solidFill>
              </a:rPr>
              <a:t>ačka županija</a:t>
            </a:r>
            <a:endParaRPr lang="en-GB" noProof="0" dirty="0" smtClean="0">
              <a:solidFill>
                <a:schemeClr val="tx1"/>
              </a:solidFill>
            </a:endParaRPr>
          </a:p>
          <a:p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kar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0124" y="1568302"/>
            <a:ext cx="4883329" cy="4720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Elipsa 4"/>
          <p:cNvSpPr/>
          <p:nvPr/>
        </p:nvSpPr>
        <p:spPr>
          <a:xfrm>
            <a:off x="6012160" y="2564904"/>
            <a:ext cx="45719" cy="45719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9805" y="263724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hr-HR" sz="7200" dirty="0" smtClean="0"/>
              <a:t>THE END</a:t>
            </a:r>
            <a:endParaRPr lang="hr-HR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156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Općina pušća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9" y="2708920"/>
            <a:ext cx="8686800" cy="3434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7584" y="177281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o</a:t>
            </a:r>
            <a:r>
              <a:rPr lang="hr-HR" sz="2400" dirty="0" smtClean="0"/>
              <a:t>snivanje Općine Pušća 1909. godine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404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/>
              <a:t>Općina </a:t>
            </a:r>
            <a:r>
              <a:rPr lang="en-GB" noProof="0" dirty="0" err="1" smtClean="0"/>
              <a:t>Pušća</a:t>
            </a:r>
            <a:endParaRPr lang="en-GB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15272" cy="4724400"/>
          </a:xfrm>
        </p:spPr>
        <p:txBody>
          <a:bodyPr/>
          <a:lstStyle/>
          <a:p>
            <a:endParaRPr lang="en-GB" noProof="0" dirty="0" smtClean="0"/>
          </a:p>
          <a:p>
            <a:endParaRPr lang="hr-HR" noProof="0" dirty="0" smtClean="0"/>
          </a:p>
          <a:p>
            <a:endParaRPr lang="hr-HR" dirty="0"/>
          </a:p>
          <a:p>
            <a:endParaRPr lang="hr-HR" noProof="0" dirty="0" smtClean="0"/>
          </a:p>
          <a:p>
            <a:endParaRPr lang="hr-HR" dirty="0"/>
          </a:p>
          <a:p>
            <a:endParaRPr lang="hr-HR" noProof="0" dirty="0" smtClean="0"/>
          </a:p>
          <a:p>
            <a:endParaRPr lang="en-GB" noProof="0" dirty="0" smtClean="0"/>
          </a:p>
          <a:p>
            <a:r>
              <a:rPr lang="hr-HR" dirty="0" smtClean="0">
                <a:solidFill>
                  <a:schemeClr val="tx1"/>
                </a:solidFill>
              </a:rPr>
              <a:t>povšina</a:t>
            </a:r>
            <a:r>
              <a:rPr lang="en-GB" noProof="0" dirty="0" smtClean="0">
                <a:solidFill>
                  <a:schemeClr val="tx1"/>
                </a:solidFill>
              </a:rPr>
              <a:t>: 18 km²</a:t>
            </a:r>
          </a:p>
          <a:p>
            <a:r>
              <a:rPr lang="hr-HR" dirty="0">
                <a:solidFill>
                  <a:schemeClr val="tx1"/>
                </a:solidFill>
              </a:rPr>
              <a:t>b</a:t>
            </a:r>
            <a:r>
              <a:rPr lang="hr-HR" noProof="0" dirty="0" smtClean="0">
                <a:solidFill>
                  <a:schemeClr val="tx1"/>
                </a:solidFill>
              </a:rPr>
              <a:t>roj stanovnika</a:t>
            </a:r>
            <a:r>
              <a:rPr lang="en-GB" noProof="0" dirty="0" smtClean="0">
                <a:solidFill>
                  <a:schemeClr val="tx1"/>
                </a:solidFill>
              </a:rPr>
              <a:t>: 2 700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/>
          </a:p>
        </p:txBody>
      </p:sp>
      <p:pic>
        <p:nvPicPr>
          <p:cNvPr id="7" name="Rezervirano mjesto sadržaja 6" descr="367751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98448"/>
            <a:ext cx="6984776" cy="3711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700" y="545306"/>
            <a:ext cx="8610600" cy="882650"/>
          </a:xfrm>
        </p:spPr>
        <p:txBody>
          <a:bodyPr>
            <a:normAutofit/>
          </a:bodyPr>
          <a:lstStyle/>
          <a:p>
            <a:r>
              <a:rPr lang="hr-HR" sz="4000" dirty="0"/>
              <a:t>Zastava</a:t>
            </a:r>
            <a:r>
              <a:rPr lang="en-GB" sz="4000" dirty="0"/>
              <a:t>:</a:t>
            </a:r>
            <a:endParaRPr lang="en-GB" sz="4000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 flipH="1">
            <a:off x="161015" y="666750"/>
            <a:ext cx="45719" cy="639762"/>
          </a:xfrm>
        </p:spPr>
        <p:txBody>
          <a:bodyPr>
            <a:normAutofit/>
          </a:bodyPr>
          <a:lstStyle/>
          <a:p>
            <a:endParaRPr lang="hr-HR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8178988" cy="3941763"/>
          </a:xfrm>
        </p:spPr>
        <p:txBody>
          <a:bodyPr/>
          <a:lstStyle/>
          <a:p>
            <a:endParaRPr lang="hr-HR" dirty="0" smtClean="0"/>
          </a:p>
          <a:p>
            <a:r>
              <a:rPr lang="hr-HR" sz="2800" dirty="0" smtClean="0">
                <a:solidFill>
                  <a:schemeClr val="tx1"/>
                </a:solidFill>
              </a:rPr>
              <a:t>zastava </a:t>
            </a:r>
            <a:r>
              <a:rPr lang="hr-HR" sz="2800" dirty="0">
                <a:solidFill>
                  <a:schemeClr val="tx1"/>
                </a:solidFill>
              </a:rPr>
              <a:t>je crvene boje sa žuto obrubljenim </a:t>
            </a:r>
            <a:r>
              <a:rPr lang="hr-HR" sz="2800" dirty="0" smtClean="0">
                <a:solidFill>
                  <a:schemeClr val="tx1"/>
                </a:solidFill>
              </a:rPr>
              <a:t>grbom</a:t>
            </a:r>
            <a:endParaRPr lang="hr-HR" sz="2800" dirty="0">
              <a:solidFill>
                <a:schemeClr val="tx1"/>
              </a:solidFill>
            </a:endParaRPr>
          </a:p>
          <a:p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19" y="2780928"/>
            <a:ext cx="5713412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grb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43264" cy="47244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</a:t>
            </a:r>
            <a:r>
              <a:rPr lang="hr-HR" dirty="0" smtClean="0">
                <a:solidFill>
                  <a:schemeClr val="tx1"/>
                </a:solidFill>
              </a:rPr>
              <a:t>odloga grba je plave boje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Sveti Florijan </a:t>
            </a:r>
            <a:r>
              <a:rPr lang="hr-HR" dirty="0" smtClean="0">
                <a:solidFill>
                  <a:schemeClr val="tx1"/>
                </a:solidFill>
              </a:rPr>
              <a:t>je obučen </a:t>
            </a:r>
            <a:r>
              <a:rPr lang="hr-HR" dirty="0">
                <a:solidFill>
                  <a:schemeClr val="tx1"/>
                </a:solidFill>
              </a:rPr>
              <a:t>kao rimski vojnik koji lije vodu iz vrča </a:t>
            </a:r>
            <a:r>
              <a:rPr lang="hr-HR" dirty="0" smtClean="0">
                <a:solidFill>
                  <a:schemeClr val="tx1"/>
                </a:solidFill>
              </a:rPr>
              <a:t>na zapaljenu kući dok </a:t>
            </a:r>
            <a:r>
              <a:rPr lang="hr-HR" dirty="0">
                <a:solidFill>
                  <a:schemeClr val="tx1"/>
                </a:solidFill>
              </a:rPr>
              <a:t>u lijevoj drži crvenu </a:t>
            </a:r>
            <a:r>
              <a:rPr lang="hr-HR" dirty="0" smtClean="0">
                <a:solidFill>
                  <a:schemeClr val="tx1"/>
                </a:solidFill>
              </a:rPr>
              <a:t>zastavu</a:t>
            </a:r>
          </a:p>
          <a:p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Sveti Florijan je zaštitnik Općine Pušća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2857500" cy="3673929"/>
          </a:xfrm>
        </p:spPr>
      </p:pic>
    </p:spTree>
    <p:extLst>
      <p:ext uri="{BB962C8B-B14F-4D97-AF65-F5344CB8AC3E}">
        <p14:creationId xmlns:p14="http://schemas.microsoft.com/office/powerpoint/2010/main" val="30773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Općina pušća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lnSpcReduction="10000"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8 </a:t>
            </a:r>
            <a:r>
              <a:rPr lang="hr-HR" b="1" dirty="0" smtClean="0">
                <a:solidFill>
                  <a:schemeClr val="tx1"/>
                </a:solidFill>
              </a:rPr>
              <a:t>naselja: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Bregovljana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Donja Pušća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Dubrava Pušćanska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Gornja Pušća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Hrebine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Hruševac Pušćanski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Marija Magdalena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Žlebec Pušćanski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/>
              <a:t>općina</a:t>
            </a:r>
            <a:r>
              <a:rPr lang="en-GB" noProof="0" dirty="0" smtClean="0"/>
              <a:t> </a:t>
            </a:r>
            <a:r>
              <a:rPr lang="en-GB" noProof="0" dirty="0" err="1" smtClean="0"/>
              <a:t>Pušća</a:t>
            </a:r>
            <a:endParaRPr lang="en-GB" noProof="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203304" cy="47244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načelnica</a:t>
            </a:r>
            <a:r>
              <a:rPr lang="en-GB" noProof="0" dirty="0" smtClean="0">
                <a:solidFill>
                  <a:schemeClr val="tx1"/>
                </a:solidFill>
              </a:rPr>
              <a:t>: </a:t>
            </a:r>
            <a:r>
              <a:rPr lang="en-GB" noProof="0" dirty="0" err="1" smtClean="0">
                <a:solidFill>
                  <a:schemeClr val="tx1"/>
                </a:solidFill>
              </a:rPr>
              <a:t>Anđela</a:t>
            </a:r>
            <a:r>
              <a:rPr lang="en-GB" noProof="0" dirty="0" smtClean="0">
                <a:solidFill>
                  <a:schemeClr val="tx1"/>
                </a:solidFill>
              </a:rPr>
              <a:t> </a:t>
            </a:r>
            <a:r>
              <a:rPr lang="en-GB" noProof="0" dirty="0" err="1" smtClean="0">
                <a:solidFill>
                  <a:schemeClr val="tx1"/>
                </a:solidFill>
              </a:rPr>
              <a:t>Cirkveni</a:t>
            </a:r>
            <a:endParaRPr lang="en-GB" noProof="0" dirty="0" smtClean="0">
              <a:solidFill>
                <a:schemeClr val="tx1"/>
              </a:solidFill>
            </a:endParaRPr>
          </a:p>
          <a:p>
            <a:endParaRPr lang="en-GB" noProof="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8" name="Slika 7" descr="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872" y="2492896"/>
            <a:ext cx="5904656" cy="4059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Općina pušća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</a:t>
            </a:r>
            <a:r>
              <a:rPr lang="hr-HR" dirty="0" smtClean="0">
                <a:solidFill>
                  <a:schemeClr val="tx1"/>
                </a:solidFill>
              </a:rPr>
              <a:t>grada </a:t>
            </a:r>
            <a:r>
              <a:rPr lang="hr-HR" dirty="0">
                <a:solidFill>
                  <a:schemeClr val="tx1"/>
                </a:solidFill>
              </a:rPr>
              <a:t>Općine</a:t>
            </a:r>
            <a:endParaRPr lang="en-GB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5" name="Slika 8" descr="DSC027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204864"/>
            <a:ext cx="5783560" cy="4337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68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990</TotalTime>
  <Words>186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Franklin Gothic Book</vt:lpstr>
      <vt:lpstr>Franklin Gothic Medium</vt:lpstr>
      <vt:lpstr>Wingdings 2</vt:lpstr>
      <vt:lpstr>Putovanje</vt:lpstr>
      <vt:lpstr>Dobro došli u pušću</vt:lpstr>
      <vt:lpstr>Gdje se nalazi pušća?</vt:lpstr>
      <vt:lpstr>Općina pušća</vt:lpstr>
      <vt:lpstr>Općina Pušća</vt:lpstr>
      <vt:lpstr>Zastava:</vt:lpstr>
      <vt:lpstr>grb</vt:lpstr>
      <vt:lpstr>Općina pušća</vt:lpstr>
      <vt:lpstr>općina Pušća</vt:lpstr>
      <vt:lpstr>Općina pušća</vt:lpstr>
      <vt:lpstr>Dvije Crkve u pušći </vt:lpstr>
      <vt:lpstr>ŽUPNA CRKVA SVETOG JURJA</vt:lpstr>
      <vt:lpstr>ŽUPNA CRKVA SVETOG JURJA</vt:lpstr>
      <vt:lpstr>Kapela majke božje čiselske</vt:lpstr>
      <vt:lpstr>Kapela majke božje čiselske</vt:lpstr>
      <vt:lpstr>Križni put “Staza života” (2016.)</vt:lpstr>
      <vt:lpstr>Trg i fontane</vt:lpstr>
      <vt:lpstr>Pušća zimi</vt:lpstr>
      <vt:lpstr>Izradili: UČENICI 6.A I 6.B RAZREDA</vt:lpstr>
      <vt:lpstr>Literatura: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OPĆINA PUŠĆA</dc:title>
  <dc:creator>zbornica</dc:creator>
  <cp:lastModifiedBy>Marijana</cp:lastModifiedBy>
  <cp:revision>225</cp:revision>
  <dcterms:created xsi:type="dcterms:W3CDTF">2017-11-08T13:17:06Z</dcterms:created>
  <dcterms:modified xsi:type="dcterms:W3CDTF">2021-03-18T20:29:26Z</dcterms:modified>
</cp:coreProperties>
</file>