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Palatino Linotype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22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f066d743b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f066d743b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f066d743b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f066d743b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066d743b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066d743b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f066d743b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f066d743b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f066d743b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f066d743b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f066d743b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f066d743b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f066d743b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f066d743b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f066d743b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f066d743b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f066d7a5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f066d7a5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000" u="sng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St. Athanasios</a:t>
            </a:r>
            <a:endParaRPr sz="4000" u="sng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32475" y="3965700"/>
            <a:ext cx="2533200" cy="1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Vassios Panagiotis</a:t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Dalagianni Panagiota</a:t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Dimou Euaggelini</a:t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Zisi Alexia</a:t>
            </a:r>
            <a:endParaRPr sz="18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-229325" y="0"/>
            <a:ext cx="120000" cy="1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0" y="432475"/>
            <a:ext cx="4572000" cy="47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church of St. Athanasios belongs to the type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 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single-nave temple with narthex.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Today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the western part of the narthex is shaped into an ossuary. The east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wall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 the narthex near the respective corners are decorated with murals. </a:t>
            </a:r>
            <a:endParaRPr sz="2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065" y="1101280"/>
            <a:ext cx="3714473" cy="229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-74150" y="-173825"/>
            <a:ext cx="74100" cy="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0" y="815550"/>
            <a:ext cx="4572000" cy="43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entrance to the main temple is through two arched doors.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interior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temple was originally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only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lit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by the small window of the nave of the sanctuary. The floor is paved with mosaic.</a:t>
            </a:r>
            <a:endParaRPr sz="2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800" y="50700"/>
            <a:ext cx="3714468" cy="25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-160650" y="-234775"/>
            <a:ext cx="160800" cy="1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0" y="1309000"/>
            <a:ext cx="4572000" cy="3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original frescoes are preserved on all the interior surfaces of the temple</a:t>
            </a:r>
            <a:endParaRPr sz="2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6600" y="54600"/>
            <a:ext cx="2097198" cy="139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9525" y="1959650"/>
            <a:ext cx="1938473" cy="139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4925" y="54600"/>
            <a:ext cx="1795476" cy="162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0525" y="3019475"/>
            <a:ext cx="1434199" cy="203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7463" y="1681749"/>
            <a:ext cx="1795476" cy="123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3543" y="3698974"/>
            <a:ext cx="1650442" cy="123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-425900" y="0"/>
            <a:ext cx="163800" cy="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0" y="283200"/>
            <a:ext cx="4572000" cy="48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old wooden iconostasis of the church probably as old as the wall painting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was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unfortunately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removed and replaced by a simple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built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sz="2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pillar-bell tower of the temple consists of approximately one square foot plan 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through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which the arched passage of the narrow and low arched gate opens.</a:t>
            </a:r>
            <a:endParaRPr sz="2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667" y="2571752"/>
            <a:ext cx="1658649" cy="248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-513250" y="0"/>
            <a:ext cx="141900" cy="1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0" y="479775"/>
            <a:ext cx="4572000" cy="4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building has two main building phases. The first phase dating back to 1847 belongs to eastern part of the pedestal with the </a:t>
            </a:r>
            <a:r>
              <a:rPr lang="el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pillar</a:t>
            </a:r>
            <a:r>
              <a:rPr lang="en-US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r>
              <a:rPr lang="el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the second phase, dating back to 1866, the pedestal took its final form and the present bell tower was built.</a:t>
            </a:r>
            <a:endParaRPr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513" y="1409023"/>
            <a:ext cx="4208973" cy="28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-316700" y="0"/>
            <a:ext cx="120000" cy="1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0" y="184925"/>
            <a:ext cx="4572000" cy="49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written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inscription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approximately dating back to 1740,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unfortunately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partially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destroyed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is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above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south entrance of the main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church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It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provides enough information for the construction and wall painting of the monument. </a:t>
            </a:r>
            <a:endParaRPr sz="2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247" y="1378230"/>
            <a:ext cx="4475505" cy="257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-513250" y="0"/>
            <a:ext cx="131100" cy="1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church was  built as a parish and </a:t>
            </a:r>
            <a:r>
              <a:rPr lang="en-US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cemetery. </a:t>
            </a:r>
            <a:r>
              <a:rPr lang="el" sz="2200"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building, according to the inscription on the old pillar of the cemetery, enclosure in 1847, reinforces this view of the double function of the church. </a:t>
            </a:r>
            <a:r>
              <a:rPr lang="el" sz="2200" dirty="0" smtClean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sz="22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325" y="1856475"/>
            <a:ext cx="4477348" cy="323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0" y="305775"/>
            <a:ext cx="9144000" cy="30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900">
                <a:latin typeface="Palatino Linotype"/>
                <a:ea typeface="Palatino Linotype"/>
                <a:cs typeface="Palatino Linotype"/>
                <a:sym typeface="Palatino Linotype"/>
              </a:rPr>
              <a:t>THANK YOU FOR YOUR ATTENTION!!!</a:t>
            </a:r>
            <a:endParaRPr sz="39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200" y="3439799"/>
            <a:ext cx="2995825" cy="15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295</Words>
  <PresentationFormat>Προβολή στην οθόνη (16:9)</PresentationFormat>
  <Paragraphs>15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Palatino Linotype</vt:lpstr>
      <vt:lpstr>Simple Dark</vt:lpstr>
      <vt:lpstr>St. Athanasios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THANK YOU FOR YOUR ATTENTION!!!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Athanasios</dc:title>
  <cp:lastModifiedBy>PHYSICS LAB</cp:lastModifiedBy>
  <cp:revision>7</cp:revision>
  <dcterms:modified xsi:type="dcterms:W3CDTF">2020-02-25T08:38:09Z</dcterms:modified>
</cp:coreProperties>
</file>